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8" r:id="rId2"/>
    <p:sldId id="259" r:id="rId3"/>
    <p:sldId id="260" r:id="rId4"/>
    <p:sldId id="269" r:id="rId5"/>
    <p:sldId id="265" r:id="rId6"/>
    <p:sldId id="263" r:id="rId7"/>
    <p:sldId id="267" r:id="rId8"/>
    <p:sldId id="270" r:id="rId9"/>
    <p:sldId id="272" r:id="rId10"/>
    <p:sldId id="274" r:id="rId11"/>
    <p:sldId id="271" r:id="rId12"/>
    <p:sldId id="273" r:id="rId13"/>
    <p:sldId id="276" r:id="rId14"/>
    <p:sldId id="277" r:id="rId15"/>
    <p:sldId id="278" r:id="rId16"/>
    <p:sldId id="293" r:id="rId17"/>
    <p:sldId id="289" r:id="rId18"/>
    <p:sldId id="290" r:id="rId19"/>
    <p:sldId id="291" r:id="rId20"/>
    <p:sldId id="292" r:id="rId21"/>
    <p:sldId id="280" r:id="rId22"/>
    <p:sldId id="281" r:id="rId23"/>
    <p:sldId id="282" r:id="rId24"/>
    <p:sldId id="283" r:id="rId25"/>
    <p:sldId id="284" r:id="rId26"/>
    <p:sldId id="288" r:id="rId27"/>
    <p:sldId id="286" r:id="rId28"/>
    <p:sldId id="287" r:id="rId29"/>
    <p:sldId id="285" r:id="rId30"/>
    <p:sldId id="294" r:id="rId31"/>
    <p:sldId id="296" r:id="rId32"/>
    <p:sldId id="298" r:id="rId33"/>
    <p:sldId id="299" r:id="rId34"/>
    <p:sldId id="300" r:id="rId35"/>
    <p:sldId id="262" r:id="rId36"/>
    <p:sldId id="266" r:id="rId37"/>
    <p:sldId id="279" r:id="rId38"/>
    <p:sldId id="264" r:id="rId39"/>
    <p:sldId id="256" r:id="rId40"/>
    <p:sldId id="25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706" autoAdjust="0"/>
  </p:normalViewPr>
  <p:slideViewPr>
    <p:cSldViewPr>
      <p:cViewPr varScale="1">
        <p:scale>
          <a:sx n="81" d="100"/>
          <a:sy n="81" d="100"/>
        </p:scale>
        <p:origin x="11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43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BDD8F-4A04-4AD6-89AB-ED602F9D07E2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20172-8557-4299-93ED-C75CE39D6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22CB8-ED6E-409A-8388-D965A8126D33}" type="slidenum">
              <a:rPr lang="nb-NO" smtClean="0"/>
              <a:pPr/>
              <a:t>13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021D0-896D-4A51-B367-5BE4EEF038E7}" type="slidenum">
              <a:rPr lang="nb-NO" smtClean="0"/>
              <a:pPr/>
              <a:t>14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CCA6C-E0E4-4F89-AFA7-C1B18238BE3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0172-8557-4299-93ED-C75CE39D6A2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7C12-9AB1-4620-B82A-BF38A9339746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7C12-9AB1-4620-B82A-BF38A9339746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F42D9-EA0C-4189-B8AA-72651A3C6773}" type="slidenum">
              <a:rPr lang="nb-NO" smtClean="0"/>
              <a:pPr/>
              <a:t>37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0172-8557-4299-93ED-C75CE39D6A2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0172-8557-4299-93ED-C75CE39D6A2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E3E3-AB10-4D1A-84A8-D78E6A1408B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50D3-120F-4B2B-82EC-C23EDC5FD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E3E3-AB10-4D1A-84A8-D78E6A1408B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50D3-120F-4B2B-82EC-C23EDC5FD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E3E3-AB10-4D1A-84A8-D78E6A1408B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50D3-120F-4B2B-82EC-C23EDC5FD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AC629D-29D2-4AEC-8355-4E788854CFA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A5A7EE-AFCD-4AF1-A917-4A0895EA8EFB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E3E3-AB10-4D1A-84A8-D78E6A1408B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50D3-120F-4B2B-82EC-C23EDC5FD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E3E3-AB10-4D1A-84A8-D78E6A1408B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50D3-120F-4B2B-82EC-C23EDC5FD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E3E3-AB10-4D1A-84A8-D78E6A1408B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50D3-120F-4B2B-82EC-C23EDC5FD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E3E3-AB10-4D1A-84A8-D78E6A1408B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50D3-120F-4B2B-82EC-C23EDC5FD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E3E3-AB10-4D1A-84A8-D78E6A1408B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50D3-120F-4B2B-82EC-C23EDC5FD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E3E3-AB10-4D1A-84A8-D78E6A1408B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50D3-120F-4B2B-82EC-C23EDC5FD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E3E3-AB10-4D1A-84A8-D78E6A1408B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50D3-120F-4B2B-82EC-C23EDC5FD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E3E3-AB10-4D1A-84A8-D78E6A1408B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50D3-120F-4B2B-82EC-C23EDC5FD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FE3E3-AB10-4D1A-84A8-D78E6A1408B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50D3-120F-4B2B-82EC-C23EDC5FD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6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2.wmf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dirty="0" smtClean="0"/>
              <a:t>Global GIA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429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Presentation to</a:t>
            </a:r>
          </a:p>
          <a:p>
            <a:r>
              <a:rPr lang="en-US" dirty="0" smtClean="0"/>
              <a:t>Kickoff Meeting</a:t>
            </a:r>
          </a:p>
          <a:p>
            <a:endParaRPr lang="en-US" dirty="0" smtClean="0"/>
          </a:p>
          <a:p>
            <a:r>
              <a:rPr lang="en-US" dirty="0" smtClean="0"/>
              <a:t>by</a:t>
            </a:r>
          </a:p>
          <a:p>
            <a:r>
              <a:rPr lang="en-US" dirty="0" smtClean="0"/>
              <a:t>L. M. Cathles</a:t>
            </a:r>
          </a:p>
          <a:p>
            <a:r>
              <a:rPr lang="en-US" dirty="0" smtClean="0"/>
              <a:t>Cornell University</a:t>
            </a:r>
          </a:p>
          <a:p>
            <a:endParaRPr lang="en-US" dirty="0" smtClean="0"/>
          </a:p>
          <a:p>
            <a:r>
              <a:rPr lang="en-US" dirty="0" smtClean="0"/>
              <a:t>August 18, 2011</a:t>
            </a:r>
          </a:p>
          <a:p>
            <a:r>
              <a:rPr lang="en-US" dirty="0" smtClean="0"/>
              <a:t>Stavanger Norway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Documents and Settings\Administrator\Desktop\Lithosphere\7fig830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79825" y="457200"/>
            <a:ext cx="5464175" cy="6400800"/>
          </a:xfrm>
          <a:noFill/>
          <a:ln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759700" y="457200"/>
            <a:ext cx="1384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Watts (2001)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563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Flexural crustal thickness mostly 30-35 km based on </a:t>
            </a:r>
            <a:r>
              <a:rPr lang="en-US" sz="3200" dirty="0" err="1" smtClean="0"/>
              <a:t>Bouguer</a:t>
            </a:r>
            <a:r>
              <a:rPr lang="en-US" sz="3200" dirty="0" smtClean="0"/>
              <a:t> gravity coherence with topography</a:t>
            </a:r>
            <a:endParaRPr lang="en-US" sz="3200" dirty="0"/>
          </a:p>
        </p:txBody>
      </p:sp>
      <p:pic>
        <p:nvPicPr>
          <p:cNvPr id="5" name="Picture 5" descr="C:\Documents and Settings\Administrator\Desktop\Lithosphere\3fi6529.BMP"/>
          <p:cNvPicPr>
            <a:picLocks noChangeAspect="1" noChangeArrowheads="1"/>
          </p:cNvPicPr>
          <p:nvPr/>
        </p:nvPicPr>
        <p:blipFill>
          <a:blip r:embed="rId3" cstate="print"/>
          <a:srcRect l="3913" t="9643" r="11739"/>
          <a:stretch>
            <a:fillRect/>
          </a:stretch>
        </p:blipFill>
        <p:spPr>
          <a:xfrm rot="-60000">
            <a:off x="0" y="3389552"/>
            <a:ext cx="4535912" cy="1752600"/>
          </a:xfrm>
          <a:prstGeom prst="rect">
            <a:avLst/>
          </a:prstGeom>
          <a:noFill/>
          <a:ln/>
        </p:spPr>
      </p:pic>
      <p:sp>
        <p:nvSpPr>
          <p:cNvPr id="6" name="Rectangle 5"/>
          <p:cNvSpPr/>
          <p:nvPr/>
        </p:nvSpPr>
        <p:spPr>
          <a:xfrm>
            <a:off x="1752600" y="3237152"/>
            <a:ext cx="1219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3124200"/>
            <a:ext cx="203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 Basin and Range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181600"/>
            <a:ext cx="2432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Eastern Canadian Shield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909458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1000 km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487680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100 km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95058" y="43434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km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9302840">
            <a:off x="467928" y="254080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Coherent if load floats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381000"/>
            <a:ext cx="685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From start very different models (deep </a:t>
            </a:r>
            <a:r>
              <a:rPr lang="en-US" sz="3600" dirty="0" err="1" smtClean="0"/>
              <a:t>vs</a:t>
            </a:r>
            <a:r>
              <a:rPr lang="en-US" sz="3600" dirty="0" smtClean="0"/>
              <a:t> channel flow)</a:t>
            </a:r>
          </a:p>
          <a:p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Important for sea level, </a:t>
            </a:r>
            <a:r>
              <a:rPr lang="en-US" sz="3600" dirty="0" err="1" smtClean="0"/>
              <a:t>asthenosphere</a:t>
            </a:r>
            <a:r>
              <a:rPr lang="en-US" sz="3600" dirty="0" smtClean="0"/>
              <a:t>, lithosphere</a:t>
            </a:r>
          </a:p>
          <a:p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My objective:  Test deep flow models at high resolution against modern data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5867400"/>
            <a:ext cx="7192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 give indication of approach and current status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19426191">
            <a:off x="417773" y="550659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Talk Objective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Model Design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8743" y="1230313"/>
            <a:ext cx="3581400" cy="639762"/>
          </a:xfrm>
        </p:spPr>
        <p:txBody>
          <a:bodyPr/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8743" y="1870075"/>
            <a:ext cx="3581400" cy="1330325"/>
          </a:xfrm>
        </p:spPr>
        <p:txBody>
          <a:bodyPr>
            <a:noAutofit/>
          </a:bodyPr>
          <a:lstStyle/>
          <a:p>
            <a:r>
              <a:rPr lang="en-US" sz="1800" dirty="0" smtClean="0"/>
              <a:t>For T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 = 5 km (0.02x10</a:t>
            </a:r>
            <a:r>
              <a:rPr lang="en-US" sz="1800" baseline="30000" dirty="0" smtClean="0"/>
              <a:t>23</a:t>
            </a:r>
            <a:r>
              <a:rPr lang="en-US" sz="1800" dirty="0" smtClean="0"/>
              <a:t> Nm)</a:t>
            </a:r>
          </a:p>
          <a:p>
            <a:pPr lvl="1"/>
            <a:r>
              <a:rPr lang="en-US" sz="1800" dirty="0" smtClean="0"/>
              <a:t>Need: 	1156 x 1156 grid</a:t>
            </a:r>
          </a:p>
          <a:p>
            <a:pPr lvl="1"/>
            <a:r>
              <a:rPr lang="en-US" sz="1800" dirty="0" smtClean="0"/>
              <a:t>Resolve:	 </a:t>
            </a:r>
            <a:r>
              <a:rPr lang="en-US" sz="1800" dirty="0" smtClean="0">
                <a:latin typeface="Symbol" pitchFamily="18" charset="2"/>
              </a:rPr>
              <a:t>l</a:t>
            </a:r>
            <a:r>
              <a:rPr lang="en-US" sz="1800" dirty="0" smtClean="0"/>
              <a:t>=69 km</a:t>
            </a:r>
          </a:p>
          <a:p>
            <a:pPr lvl="1"/>
            <a:r>
              <a:rPr lang="en-US" sz="1800" dirty="0" smtClean="0"/>
              <a:t>Need: 	decay to n=576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18238" y="3398838"/>
            <a:ext cx="3668106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Earth Model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118238" y="4038600"/>
            <a:ext cx="3200400" cy="2438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Numerical integration </a:t>
            </a:r>
          </a:p>
          <a:p>
            <a:pPr lvl="1"/>
            <a:r>
              <a:rPr lang="en-US" sz="1800" dirty="0" smtClean="0"/>
              <a:t>n = 1 to 100</a:t>
            </a:r>
          </a:p>
          <a:p>
            <a:r>
              <a:rPr lang="en-US" sz="1800" dirty="0" smtClean="0"/>
              <a:t>Add analytical </a:t>
            </a:r>
            <a:r>
              <a:rPr lang="en-US" sz="1800" dirty="0" err="1" smtClean="0"/>
              <a:t>asthensphere</a:t>
            </a:r>
            <a:r>
              <a:rPr lang="en-US" sz="1800" dirty="0" smtClean="0"/>
              <a:t> and lithosphere</a:t>
            </a:r>
          </a:p>
          <a:p>
            <a:pPr lvl="1"/>
            <a:r>
              <a:rPr lang="en-US" sz="1800" dirty="0" smtClean="0"/>
              <a:t>Meld n=75-100</a:t>
            </a:r>
          </a:p>
          <a:p>
            <a:pPr lvl="1"/>
            <a:r>
              <a:rPr lang="en-US" sz="1800" dirty="0" smtClean="0"/>
              <a:t>Changed quickly</a:t>
            </a:r>
          </a:p>
          <a:p>
            <a:r>
              <a:rPr lang="en-US" sz="1800" dirty="0" smtClean="0"/>
              <a:t>Output: emergence, uplift</a:t>
            </a:r>
            <a:endParaRPr lang="en-US" sz="18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056046" y="1858962"/>
            <a:ext cx="2783154" cy="149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Ice-water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Sediments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Lakes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6057634" y="3100544"/>
            <a:ext cx="3086366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Evaluate against</a:t>
            </a:r>
            <a:r>
              <a:rPr lang="en-US" sz="2400" b="1" dirty="0" smtClean="0"/>
              <a:t> data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057634" y="3740306"/>
            <a:ext cx="2820988" cy="149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Emergence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err="1" smtClean="0"/>
              <a:t>Sealevel</a:t>
            </a:r>
            <a:r>
              <a:rPr lang="en-US" sz="2400" dirty="0" smtClean="0"/>
              <a:t> change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GPS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6057634" y="5084374"/>
            <a:ext cx="2516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 Prediction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6057634" y="5724136"/>
            <a:ext cx="2744788" cy="960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Match present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Future changes</a:t>
            </a:r>
          </a:p>
        </p:txBody>
      </p:sp>
      <p:pic>
        <p:nvPicPr>
          <p:cNvPr id="15" name="Picture 9" descr="EarthS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1981200"/>
            <a:ext cx="1314066" cy="1233487"/>
          </a:xfrm>
          <a:prstGeom prst="rect">
            <a:avLst/>
          </a:prstGeom>
          <a:noFill/>
          <a:ln/>
        </p:spPr>
      </p:pic>
      <p:grpSp>
        <p:nvGrpSpPr>
          <p:cNvPr id="16" name="Group 15"/>
          <p:cNvGrpSpPr/>
          <p:nvPr/>
        </p:nvGrpSpPr>
        <p:grpSpPr>
          <a:xfrm>
            <a:off x="3389592" y="3277361"/>
            <a:ext cx="2133600" cy="1142239"/>
            <a:chOff x="5148263" y="1123950"/>
            <a:chExt cx="3816350" cy="2043113"/>
          </a:xfrm>
        </p:grpSpPr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5589588" y="1957388"/>
              <a:ext cx="3024187" cy="414337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130" y="68"/>
                </a:cxn>
                <a:cxn ang="0">
                  <a:pos x="221" y="34"/>
                </a:cxn>
                <a:cxn ang="0">
                  <a:pos x="312" y="34"/>
                </a:cxn>
                <a:cxn ang="0">
                  <a:pos x="402" y="58"/>
                </a:cxn>
                <a:cxn ang="0">
                  <a:pos x="493" y="149"/>
                </a:cxn>
                <a:cxn ang="0">
                  <a:pos x="567" y="216"/>
                </a:cxn>
                <a:cxn ang="0">
                  <a:pos x="697" y="253"/>
                </a:cxn>
                <a:cxn ang="0">
                  <a:pos x="811" y="247"/>
                </a:cxn>
                <a:cxn ang="0">
                  <a:pos x="947" y="169"/>
                </a:cxn>
                <a:cxn ang="0">
                  <a:pos x="1041" y="77"/>
                </a:cxn>
                <a:cxn ang="0">
                  <a:pos x="1133" y="21"/>
                </a:cxn>
                <a:cxn ang="0">
                  <a:pos x="1254" y="12"/>
                </a:cxn>
                <a:cxn ang="0">
                  <a:pos x="1384" y="96"/>
                </a:cxn>
                <a:cxn ang="0">
                  <a:pos x="1477" y="188"/>
                </a:cxn>
                <a:cxn ang="0">
                  <a:pos x="1589" y="244"/>
                </a:cxn>
                <a:cxn ang="0">
                  <a:pos x="1709" y="235"/>
                </a:cxn>
                <a:cxn ang="0">
                  <a:pos x="1802" y="179"/>
                </a:cxn>
                <a:cxn ang="0">
                  <a:pos x="1905" y="86"/>
                </a:cxn>
              </a:cxnLst>
              <a:rect l="0" t="0" r="r" b="b"/>
              <a:pathLst>
                <a:path w="1905" h="261">
                  <a:moveTo>
                    <a:pt x="0" y="142"/>
                  </a:moveTo>
                  <a:cubicBezTo>
                    <a:pt x="22" y="130"/>
                    <a:pt x="93" y="86"/>
                    <a:pt x="130" y="68"/>
                  </a:cubicBezTo>
                  <a:cubicBezTo>
                    <a:pt x="167" y="50"/>
                    <a:pt x="191" y="40"/>
                    <a:pt x="221" y="34"/>
                  </a:cubicBezTo>
                  <a:cubicBezTo>
                    <a:pt x="251" y="28"/>
                    <a:pt x="282" y="30"/>
                    <a:pt x="312" y="34"/>
                  </a:cubicBezTo>
                  <a:cubicBezTo>
                    <a:pt x="342" y="38"/>
                    <a:pt x="372" y="39"/>
                    <a:pt x="402" y="58"/>
                  </a:cubicBezTo>
                  <a:cubicBezTo>
                    <a:pt x="432" y="77"/>
                    <a:pt x="466" y="123"/>
                    <a:pt x="493" y="149"/>
                  </a:cubicBezTo>
                  <a:cubicBezTo>
                    <a:pt x="520" y="175"/>
                    <a:pt x="533" y="199"/>
                    <a:pt x="567" y="216"/>
                  </a:cubicBezTo>
                  <a:cubicBezTo>
                    <a:pt x="601" y="233"/>
                    <a:pt x="656" y="248"/>
                    <a:pt x="697" y="253"/>
                  </a:cubicBezTo>
                  <a:cubicBezTo>
                    <a:pt x="738" y="258"/>
                    <a:pt x="769" y="261"/>
                    <a:pt x="811" y="247"/>
                  </a:cubicBezTo>
                  <a:cubicBezTo>
                    <a:pt x="853" y="233"/>
                    <a:pt x="909" y="197"/>
                    <a:pt x="947" y="169"/>
                  </a:cubicBezTo>
                  <a:cubicBezTo>
                    <a:pt x="985" y="141"/>
                    <a:pt x="1010" y="102"/>
                    <a:pt x="1041" y="77"/>
                  </a:cubicBezTo>
                  <a:cubicBezTo>
                    <a:pt x="1072" y="52"/>
                    <a:pt x="1098" y="32"/>
                    <a:pt x="1133" y="21"/>
                  </a:cubicBezTo>
                  <a:cubicBezTo>
                    <a:pt x="1168" y="10"/>
                    <a:pt x="1212" y="0"/>
                    <a:pt x="1254" y="12"/>
                  </a:cubicBezTo>
                  <a:cubicBezTo>
                    <a:pt x="1296" y="24"/>
                    <a:pt x="1347" y="67"/>
                    <a:pt x="1384" y="96"/>
                  </a:cubicBezTo>
                  <a:cubicBezTo>
                    <a:pt x="1421" y="125"/>
                    <a:pt x="1443" y="163"/>
                    <a:pt x="1477" y="188"/>
                  </a:cubicBezTo>
                  <a:cubicBezTo>
                    <a:pt x="1511" y="213"/>
                    <a:pt x="1550" y="236"/>
                    <a:pt x="1589" y="244"/>
                  </a:cubicBezTo>
                  <a:cubicBezTo>
                    <a:pt x="1628" y="252"/>
                    <a:pt x="1674" y="246"/>
                    <a:pt x="1709" y="235"/>
                  </a:cubicBezTo>
                  <a:cubicBezTo>
                    <a:pt x="1744" y="224"/>
                    <a:pt x="1769" y="204"/>
                    <a:pt x="1802" y="179"/>
                  </a:cubicBezTo>
                  <a:cubicBezTo>
                    <a:pt x="1835" y="154"/>
                    <a:pt x="1884" y="105"/>
                    <a:pt x="1905" y="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5148263" y="2205039"/>
              <a:ext cx="3816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5565775" y="1123950"/>
              <a:ext cx="0" cy="1009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7092950" y="1125538"/>
              <a:ext cx="0" cy="1009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6516688" y="1557338"/>
              <a:ext cx="590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H="1">
              <a:off x="5551488" y="1557338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6156325" y="1327150"/>
              <a:ext cx="3095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l</a:t>
              </a:r>
              <a:endParaRPr lang="nb-NO">
                <a:latin typeface="Symbol" pitchFamily="18" charset="2"/>
              </a:endParaRP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7524750" y="1700213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V="1">
              <a:off x="7524750" y="220503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7720013" y="1431925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  <a:endParaRPr lang="nb-NO"/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5559425" y="2436813"/>
              <a:ext cx="8731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k=2</a:t>
              </a:r>
              <a:r>
                <a:rPr lang="en-US">
                  <a:latin typeface="Symbol" pitchFamily="18" charset="2"/>
                </a:rPr>
                <a:t>p/l</a:t>
              </a:r>
              <a:endParaRPr lang="nb-NO">
                <a:latin typeface="Symbol" pitchFamily="18" charset="2"/>
              </a:endParaRPr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5589588" y="2800350"/>
              <a:ext cx="1365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n= (k+0.5)/r</a:t>
              </a:r>
              <a:endParaRPr lang="nb-NO"/>
            </a:p>
          </p:txBody>
        </p:sp>
      </p:grp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846792" y="4648200"/>
          <a:ext cx="1828800" cy="676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1168200" imgH="431640" progId="Equation.3">
                  <p:embed/>
                </p:oleObj>
              </mc:Choice>
              <mc:Fallback>
                <p:oleObj name="Equation" r:id="rId4" imgW="11682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792" y="4648200"/>
                        <a:ext cx="1828800" cy="6760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694392" y="5791200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err="1"/>
              <a:t>fourier</a:t>
            </a:r>
            <a:r>
              <a:rPr lang="en-US" sz="1600" dirty="0"/>
              <a:t> transform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relax and filter</a:t>
            </a:r>
            <a:endParaRPr lang="en-US" sz="1600" dirty="0"/>
          </a:p>
          <a:p>
            <a:r>
              <a:rPr lang="en-US" sz="1600" dirty="0"/>
              <a:t> add back up </a:t>
            </a:r>
            <a:endParaRPr lang="nb-NO" sz="1600" dirty="0"/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237192" y="5410200"/>
            <a:ext cx="9232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Lithosphere</a:t>
            </a:r>
            <a:endParaRPr lang="nb-NO" sz="1200" dirty="0"/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4684992" y="5257800"/>
            <a:ext cx="11138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/>
              <a:t>asthenosphere</a:t>
            </a:r>
            <a:endParaRPr lang="nb-NO" sz="1200" dirty="0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V="1">
            <a:off x="4227792" y="5334000"/>
            <a:ext cx="15240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V="1">
            <a:off x="5142192" y="5029200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064872" y="86706"/>
            <a:ext cx="3200400" cy="1760163"/>
          </a:xfrm>
          <a:prstGeom prst="rect">
            <a:avLst/>
          </a:prstGeom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6056046" y="1219200"/>
            <a:ext cx="2898776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 redistribution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633412"/>
          </a:xfrm>
        </p:spPr>
        <p:txBody>
          <a:bodyPr>
            <a:noAutofit/>
          </a:bodyPr>
          <a:lstStyle/>
          <a:p>
            <a:r>
              <a:rPr lang="en-US" sz="3600" dirty="0"/>
              <a:t>“</a:t>
            </a:r>
            <a:r>
              <a:rPr lang="en-US" sz="3600" dirty="0" err="1"/>
              <a:t>Dupuit</a:t>
            </a:r>
            <a:r>
              <a:rPr lang="en-US" sz="3600" dirty="0"/>
              <a:t>” </a:t>
            </a:r>
            <a:r>
              <a:rPr lang="en-US" sz="3600" dirty="0" smtClean="0"/>
              <a:t> 1D Ice Model </a:t>
            </a:r>
            <a:r>
              <a:rPr lang="en-US" sz="2800" dirty="0" smtClean="0"/>
              <a:t>converts ice edges to elevation</a:t>
            </a:r>
            <a:endParaRPr lang="nb-NO" sz="2800" dirty="0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298450" y="838200"/>
          <a:ext cx="32194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4" imgW="2095200" imgH="469800" progId="Equation.3">
                  <p:embed/>
                </p:oleObj>
              </mc:Choice>
              <mc:Fallback>
                <p:oleObj name="Equation" r:id="rId4" imgW="209520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838200"/>
                        <a:ext cx="3219450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1"/>
          <p:cNvGrpSpPr/>
          <p:nvPr/>
        </p:nvGrpSpPr>
        <p:grpSpPr>
          <a:xfrm>
            <a:off x="4800600" y="914400"/>
            <a:ext cx="1699905" cy="523220"/>
            <a:chOff x="4714876" y="1498601"/>
            <a:chExt cx="1699905" cy="523220"/>
          </a:xfrm>
        </p:grpSpPr>
        <p:graphicFrame>
          <p:nvGraphicFramePr>
            <p:cNvPr id="58374" name="Object 6"/>
            <p:cNvGraphicFramePr>
              <a:graphicFrameLocks noChangeAspect="1"/>
            </p:cNvGraphicFramePr>
            <p:nvPr/>
          </p:nvGraphicFramePr>
          <p:xfrm>
            <a:off x="4714876" y="1550988"/>
            <a:ext cx="233363" cy="233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Equation" r:id="rId6" imgW="164880" imgH="164880" progId="Equation.3">
                    <p:embed/>
                  </p:oleObj>
                </mc:Choice>
                <mc:Fallback>
                  <p:oleObj name="Equation" r:id="rId6" imgW="164880" imgH="1648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4876" y="1550988"/>
                          <a:ext cx="233363" cy="233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395" name="Text Box 27"/>
            <p:cNvSpPr txBox="1">
              <a:spLocks noChangeArrowheads="1"/>
            </p:cNvSpPr>
            <p:nvPr/>
          </p:nvSpPr>
          <p:spPr bwMode="auto">
            <a:xfrm>
              <a:off x="4910138" y="1498601"/>
              <a:ext cx="150464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relative ice </a:t>
              </a:r>
              <a:endParaRPr lang="en-US" sz="1400" dirty="0" smtClean="0"/>
            </a:p>
            <a:p>
              <a:r>
                <a:rPr lang="en-US" sz="1400" dirty="0" smtClean="0"/>
                <a:t>accumulation </a:t>
              </a:r>
              <a:r>
                <a:rPr lang="en-US" sz="1400" dirty="0"/>
                <a:t>rate</a:t>
              </a:r>
              <a:endParaRPr lang="nb-NO" sz="1400" dirty="0"/>
            </a:p>
          </p:txBody>
        </p:sp>
      </p:grpSp>
      <p:grpSp>
        <p:nvGrpSpPr>
          <p:cNvPr id="3" name="Group 76"/>
          <p:cNvGrpSpPr/>
          <p:nvPr/>
        </p:nvGrpSpPr>
        <p:grpSpPr>
          <a:xfrm>
            <a:off x="609600" y="900109"/>
            <a:ext cx="4147456" cy="2143126"/>
            <a:chOff x="609600" y="1063399"/>
            <a:chExt cx="4147456" cy="2143126"/>
          </a:xfrm>
        </p:grpSpPr>
        <p:sp>
          <p:nvSpPr>
            <p:cNvPr id="58391" name="AutoShape 23"/>
            <p:cNvSpPr>
              <a:spLocks noChangeArrowheads="1"/>
            </p:cNvSpPr>
            <p:nvPr/>
          </p:nvSpPr>
          <p:spPr bwMode="auto">
            <a:xfrm>
              <a:off x="4138613" y="1695451"/>
              <a:ext cx="73025" cy="73025"/>
            </a:xfrm>
            <a:prstGeom prst="star8">
              <a:avLst>
                <a:gd name="adj" fmla="val 38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2" name="AutoShape 24"/>
            <p:cNvSpPr>
              <a:spLocks noChangeArrowheads="1"/>
            </p:cNvSpPr>
            <p:nvPr/>
          </p:nvSpPr>
          <p:spPr bwMode="auto">
            <a:xfrm>
              <a:off x="4354513" y="1695451"/>
              <a:ext cx="73025" cy="73025"/>
            </a:xfrm>
            <a:prstGeom prst="star8">
              <a:avLst>
                <a:gd name="adj" fmla="val 38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75"/>
            <p:cNvGrpSpPr/>
            <p:nvPr/>
          </p:nvGrpSpPr>
          <p:grpSpPr>
            <a:xfrm>
              <a:off x="609600" y="1063399"/>
              <a:ext cx="4147456" cy="2143126"/>
              <a:chOff x="609600" y="1052513"/>
              <a:chExt cx="4147456" cy="2143126"/>
            </a:xfrm>
          </p:grpSpPr>
          <p:graphicFrame>
            <p:nvGraphicFramePr>
              <p:cNvPr id="58373" name="Object 5"/>
              <p:cNvGraphicFramePr>
                <a:graphicFrameLocks noChangeAspect="1"/>
              </p:cNvGraphicFramePr>
              <p:nvPr/>
            </p:nvGraphicFramePr>
            <p:xfrm>
              <a:off x="3851276" y="2106613"/>
              <a:ext cx="288925" cy="252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1" name="Equation" r:id="rId8" imgW="203040" imgH="177480" progId="Equation.3">
                      <p:embed/>
                    </p:oleObj>
                  </mc:Choice>
                  <mc:Fallback>
                    <p:oleObj name="Equation" r:id="rId8" imgW="203040" imgH="17748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51276" y="2106613"/>
                            <a:ext cx="288925" cy="2524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375" name="Freeform 7"/>
              <p:cNvSpPr>
                <a:spLocks/>
              </p:cNvSpPr>
              <p:nvPr/>
            </p:nvSpPr>
            <p:spPr bwMode="auto">
              <a:xfrm>
                <a:off x="1689101" y="1900238"/>
                <a:ext cx="2736850" cy="731838"/>
              </a:xfrm>
              <a:custGeom>
                <a:avLst/>
                <a:gdLst/>
                <a:ahLst/>
                <a:cxnLst>
                  <a:cxn ang="0">
                    <a:pos x="0" y="461"/>
                  </a:cxn>
                  <a:cxn ang="0">
                    <a:pos x="91" y="325"/>
                  </a:cxn>
                  <a:cxn ang="0">
                    <a:pos x="227" y="189"/>
                  </a:cxn>
                  <a:cxn ang="0">
                    <a:pos x="409" y="98"/>
                  </a:cxn>
                  <a:cxn ang="0">
                    <a:pos x="681" y="52"/>
                  </a:cxn>
                  <a:cxn ang="0">
                    <a:pos x="1225" y="7"/>
                  </a:cxn>
                  <a:cxn ang="0">
                    <a:pos x="1724" y="7"/>
                  </a:cxn>
                </a:cxnLst>
                <a:rect l="0" t="0" r="r" b="b"/>
                <a:pathLst>
                  <a:path w="1724" h="461">
                    <a:moveTo>
                      <a:pt x="0" y="461"/>
                    </a:moveTo>
                    <a:cubicBezTo>
                      <a:pt x="26" y="415"/>
                      <a:pt x="53" y="370"/>
                      <a:pt x="91" y="325"/>
                    </a:cubicBezTo>
                    <a:cubicBezTo>
                      <a:pt x="129" y="280"/>
                      <a:pt x="174" y="227"/>
                      <a:pt x="227" y="189"/>
                    </a:cubicBezTo>
                    <a:cubicBezTo>
                      <a:pt x="280" y="151"/>
                      <a:pt x="333" y="121"/>
                      <a:pt x="409" y="98"/>
                    </a:cubicBezTo>
                    <a:cubicBezTo>
                      <a:pt x="485" y="75"/>
                      <a:pt x="545" y="67"/>
                      <a:pt x="681" y="52"/>
                    </a:cubicBezTo>
                    <a:cubicBezTo>
                      <a:pt x="817" y="37"/>
                      <a:pt x="1051" y="14"/>
                      <a:pt x="1225" y="7"/>
                    </a:cubicBezTo>
                    <a:cubicBezTo>
                      <a:pt x="1399" y="0"/>
                      <a:pt x="1561" y="3"/>
                      <a:pt x="1724" y="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6" name="Line 8"/>
              <p:cNvSpPr>
                <a:spLocks noChangeShapeType="1"/>
              </p:cNvSpPr>
              <p:nvPr/>
            </p:nvSpPr>
            <p:spPr bwMode="auto">
              <a:xfrm>
                <a:off x="4425951" y="1911351"/>
                <a:ext cx="0" cy="719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7" name="Line 9"/>
              <p:cNvSpPr>
                <a:spLocks noChangeShapeType="1"/>
              </p:cNvSpPr>
              <p:nvPr/>
            </p:nvSpPr>
            <p:spPr bwMode="auto">
              <a:xfrm>
                <a:off x="2770188" y="2487613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8" name="Line 10"/>
              <p:cNvSpPr>
                <a:spLocks noChangeShapeType="1"/>
              </p:cNvSpPr>
              <p:nvPr/>
            </p:nvSpPr>
            <p:spPr bwMode="auto">
              <a:xfrm flipV="1">
                <a:off x="2770188" y="2674938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9" name="Text Box 11"/>
              <p:cNvSpPr txBox="1">
                <a:spLocks noChangeArrowheads="1"/>
              </p:cNvSpPr>
              <p:nvPr/>
            </p:nvSpPr>
            <p:spPr bwMode="auto">
              <a:xfrm>
                <a:off x="2697163" y="2200276"/>
                <a:ext cx="3492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D</a:t>
                </a:r>
                <a:endParaRPr lang="nb-NO" dirty="0"/>
              </a:p>
            </p:txBody>
          </p:sp>
          <p:sp>
            <p:nvSpPr>
              <p:cNvPr id="58380" name="Text Box 12"/>
              <p:cNvSpPr txBox="1">
                <a:spLocks noChangeArrowheads="1"/>
              </p:cNvSpPr>
              <p:nvPr/>
            </p:nvSpPr>
            <p:spPr bwMode="auto">
              <a:xfrm>
                <a:off x="4452256" y="2057404"/>
                <a:ext cx="304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h </a:t>
                </a:r>
                <a:endParaRPr lang="en-US" dirty="0" smtClean="0"/>
              </a:p>
            </p:txBody>
          </p:sp>
          <p:sp>
            <p:nvSpPr>
              <p:cNvPr id="58381" name="Line 13"/>
              <p:cNvSpPr>
                <a:spLocks noChangeShapeType="1"/>
              </p:cNvSpPr>
              <p:nvPr/>
            </p:nvSpPr>
            <p:spPr bwMode="auto">
              <a:xfrm>
                <a:off x="2770188" y="2630488"/>
                <a:ext cx="1727200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1690688" y="2414588"/>
                <a:ext cx="2620963" cy="339725"/>
                <a:chOff x="1302" y="3840"/>
                <a:chExt cx="1651" cy="214"/>
              </a:xfrm>
            </p:grpSpPr>
            <p:sp>
              <p:nvSpPr>
                <p:cNvPr id="58383" name="Freeform 15"/>
                <p:cNvSpPr>
                  <a:spLocks/>
                </p:cNvSpPr>
                <p:nvPr/>
              </p:nvSpPr>
              <p:spPr bwMode="auto">
                <a:xfrm>
                  <a:off x="1302" y="3840"/>
                  <a:ext cx="1642" cy="180"/>
                </a:xfrm>
                <a:custGeom>
                  <a:avLst/>
                  <a:gdLst/>
                  <a:ahLst/>
                  <a:cxnLst>
                    <a:cxn ang="0">
                      <a:pos x="0" y="118"/>
                    </a:cxn>
                    <a:cxn ang="0">
                      <a:pos x="680" y="118"/>
                    </a:cxn>
                    <a:cxn ang="0">
                      <a:pos x="771" y="100"/>
                    </a:cxn>
                    <a:cxn ang="0">
                      <a:pos x="817" y="65"/>
                    </a:cxn>
                    <a:cxn ang="0">
                      <a:pos x="953" y="82"/>
                    </a:cxn>
                    <a:cxn ang="0">
                      <a:pos x="998" y="100"/>
                    </a:cxn>
                    <a:cxn ang="0">
                      <a:pos x="1134" y="171"/>
                    </a:cxn>
                    <a:cxn ang="0">
                      <a:pos x="1315" y="153"/>
                    </a:cxn>
                    <a:cxn ang="0">
                      <a:pos x="1423" y="46"/>
                    </a:cxn>
                    <a:cxn ang="0">
                      <a:pos x="1642" y="0"/>
                    </a:cxn>
                  </a:cxnLst>
                  <a:rect l="0" t="0" r="r" b="b"/>
                  <a:pathLst>
                    <a:path w="1642" h="180">
                      <a:moveTo>
                        <a:pt x="0" y="118"/>
                      </a:moveTo>
                      <a:cubicBezTo>
                        <a:pt x="276" y="119"/>
                        <a:pt x="552" y="121"/>
                        <a:pt x="680" y="118"/>
                      </a:cubicBezTo>
                      <a:cubicBezTo>
                        <a:pt x="808" y="115"/>
                        <a:pt x="748" y="109"/>
                        <a:pt x="771" y="100"/>
                      </a:cubicBezTo>
                      <a:cubicBezTo>
                        <a:pt x="794" y="91"/>
                        <a:pt x="787" y="67"/>
                        <a:pt x="817" y="65"/>
                      </a:cubicBezTo>
                      <a:cubicBezTo>
                        <a:pt x="847" y="62"/>
                        <a:pt x="923" y="76"/>
                        <a:pt x="953" y="82"/>
                      </a:cubicBezTo>
                      <a:cubicBezTo>
                        <a:pt x="983" y="88"/>
                        <a:pt x="968" y="85"/>
                        <a:pt x="998" y="100"/>
                      </a:cubicBezTo>
                      <a:cubicBezTo>
                        <a:pt x="1028" y="115"/>
                        <a:pt x="1081" y="162"/>
                        <a:pt x="1134" y="171"/>
                      </a:cubicBezTo>
                      <a:cubicBezTo>
                        <a:pt x="1187" y="180"/>
                        <a:pt x="1267" y="174"/>
                        <a:pt x="1315" y="153"/>
                      </a:cubicBezTo>
                      <a:cubicBezTo>
                        <a:pt x="1363" y="132"/>
                        <a:pt x="1369" y="71"/>
                        <a:pt x="1423" y="46"/>
                      </a:cubicBezTo>
                      <a:cubicBezTo>
                        <a:pt x="1477" y="21"/>
                        <a:pt x="1597" y="10"/>
                        <a:pt x="164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84" name="Freeform 16"/>
                <p:cNvSpPr>
                  <a:spLocks/>
                </p:cNvSpPr>
                <p:nvPr/>
              </p:nvSpPr>
              <p:spPr bwMode="auto">
                <a:xfrm>
                  <a:off x="1311" y="3874"/>
                  <a:ext cx="1642" cy="180"/>
                </a:xfrm>
                <a:custGeom>
                  <a:avLst/>
                  <a:gdLst/>
                  <a:ahLst/>
                  <a:cxnLst>
                    <a:cxn ang="0">
                      <a:pos x="0" y="118"/>
                    </a:cxn>
                    <a:cxn ang="0">
                      <a:pos x="680" y="118"/>
                    </a:cxn>
                    <a:cxn ang="0">
                      <a:pos x="771" y="100"/>
                    </a:cxn>
                    <a:cxn ang="0">
                      <a:pos x="817" y="65"/>
                    </a:cxn>
                    <a:cxn ang="0">
                      <a:pos x="953" y="82"/>
                    </a:cxn>
                    <a:cxn ang="0">
                      <a:pos x="998" y="100"/>
                    </a:cxn>
                    <a:cxn ang="0">
                      <a:pos x="1134" y="171"/>
                    </a:cxn>
                    <a:cxn ang="0">
                      <a:pos x="1315" y="153"/>
                    </a:cxn>
                    <a:cxn ang="0">
                      <a:pos x="1423" y="46"/>
                    </a:cxn>
                    <a:cxn ang="0">
                      <a:pos x="1642" y="0"/>
                    </a:cxn>
                  </a:cxnLst>
                  <a:rect l="0" t="0" r="r" b="b"/>
                  <a:pathLst>
                    <a:path w="1642" h="180">
                      <a:moveTo>
                        <a:pt x="0" y="118"/>
                      </a:moveTo>
                      <a:cubicBezTo>
                        <a:pt x="276" y="119"/>
                        <a:pt x="552" y="121"/>
                        <a:pt x="680" y="118"/>
                      </a:cubicBezTo>
                      <a:cubicBezTo>
                        <a:pt x="808" y="115"/>
                        <a:pt x="748" y="109"/>
                        <a:pt x="771" y="100"/>
                      </a:cubicBezTo>
                      <a:cubicBezTo>
                        <a:pt x="794" y="91"/>
                        <a:pt x="787" y="67"/>
                        <a:pt x="817" y="65"/>
                      </a:cubicBezTo>
                      <a:cubicBezTo>
                        <a:pt x="847" y="62"/>
                        <a:pt x="923" y="76"/>
                        <a:pt x="953" y="82"/>
                      </a:cubicBezTo>
                      <a:cubicBezTo>
                        <a:pt x="983" y="88"/>
                        <a:pt x="968" y="85"/>
                        <a:pt x="998" y="100"/>
                      </a:cubicBezTo>
                      <a:cubicBezTo>
                        <a:pt x="1028" y="115"/>
                        <a:pt x="1081" y="162"/>
                        <a:pt x="1134" y="171"/>
                      </a:cubicBezTo>
                      <a:cubicBezTo>
                        <a:pt x="1187" y="180"/>
                        <a:pt x="1267" y="174"/>
                        <a:pt x="1315" y="153"/>
                      </a:cubicBezTo>
                      <a:cubicBezTo>
                        <a:pt x="1363" y="132"/>
                        <a:pt x="1369" y="71"/>
                        <a:pt x="1423" y="46"/>
                      </a:cubicBezTo>
                      <a:cubicBezTo>
                        <a:pt x="1477" y="21"/>
                        <a:pt x="1597" y="10"/>
                        <a:pt x="164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385" name="Line 17"/>
              <p:cNvSpPr>
                <a:spLocks noChangeShapeType="1"/>
              </p:cNvSpPr>
              <p:nvPr/>
            </p:nvSpPr>
            <p:spPr bwMode="auto">
              <a:xfrm flipV="1">
                <a:off x="4138613" y="1911351"/>
                <a:ext cx="0" cy="5048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6" name="Freeform 18"/>
              <p:cNvSpPr>
                <a:spLocks/>
              </p:cNvSpPr>
              <p:nvPr/>
            </p:nvSpPr>
            <p:spPr bwMode="auto">
              <a:xfrm>
                <a:off x="3919538" y="1052513"/>
                <a:ext cx="725488" cy="414338"/>
              </a:xfrm>
              <a:custGeom>
                <a:avLst/>
                <a:gdLst/>
                <a:ahLst/>
                <a:cxnLst>
                  <a:cxn ang="0">
                    <a:pos x="302" y="51"/>
                  </a:cxn>
                  <a:cxn ang="0">
                    <a:pos x="183" y="24"/>
                  </a:cxn>
                  <a:cxn ang="0">
                    <a:pos x="165" y="51"/>
                  </a:cxn>
                  <a:cxn ang="0">
                    <a:pos x="146" y="88"/>
                  </a:cxn>
                  <a:cxn ang="0">
                    <a:pos x="119" y="79"/>
                  </a:cxn>
                  <a:cxn ang="0">
                    <a:pos x="73" y="152"/>
                  </a:cxn>
                  <a:cxn ang="0">
                    <a:pos x="28" y="161"/>
                  </a:cxn>
                  <a:cxn ang="0">
                    <a:pos x="37" y="261"/>
                  </a:cxn>
                  <a:cxn ang="0">
                    <a:pos x="128" y="234"/>
                  </a:cxn>
                  <a:cxn ang="0">
                    <a:pos x="165" y="188"/>
                  </a:cxn>
                  <a:cxn ang="0">
                    <a:pos x="256" y="216"/>
                  </a:cxn>
                  <a:cxn ang="0">
                    <a:pos x="284" y="225"/>
                  </a:cxn>
                  <a:cxn ang="0">
                    <a:pos x="293" y="188"/>
                  </a:cxn>
                  <a:cxn ang="0">
                    <a:pos x="393" y="197"/>
                  </a:cxn>
                  <a:cxn ang="0">
                    <a:pos x="457" y="143"/>
                  </a:cxn>
                  <a:cxn ang="0">
                    <a:pos x="357" y="115"/>
                  </a:cxn>
                  <a:cxn ang="0">
                    <a:pos x="338" y="24"/>
                  </a:cxn>
                  <a:cxn ang="0">
                    <a:pos x="302" y="51"/>
                  </a:cxn>
                </a:cxnLst>
                <a:rect l="0" t="0" r="r" b="b"/>
                <a:pathLst>
                  <a:path w="457" h="261">
                    <a:moveTo>
                      <a:pt x="302" y="51"/>
                    </a:moveTo>
                    <a:cubicBezTo>
                      <a:pt x="268" y="0"/>
                      <a:pt x="247" y="16"/>
                      <a:pt x="183" y="24"/>
                    </a:cubicBezTo>
                    <a:cubicBezTo>
                      <a:pt x="177" y="33"/>
                      <a:pt x="167" y="40"/>
                      <a:pt x="165" y="51"/>
                    </a:cubicBezTo>
                    <a:cubicBezTo>
                      <a:pt x="158" y="94"/>
                      <a:pt x="202" y="70"/>
                      <a:pt x="146" y="88"/>
                    </a:cubicBezTo>
                    <a:cubicBezTo>
                      <a:pt x="137" y="85"/>
                      <a:pt x="128" y="77"/>
                      <a:pt x="119" y="79"/>
                    </a:cubicBezTo>
                    <a:cubicBezTo>
                      <a:pt x="72" y="87"/>
                      <a:pt x="94" y="138"/>
                      <a:pt x="73" y="152"/>
                    </a:cubicBezTo>
                    <a:cubicBezTo>
                      <a:pt x="60" y="161"/>
                      <a:pt x="43" y="158"/>
                      <a:pt x="28" y="161"/>
                    </a:cubicBezTo>
                    <a:cubicBezTo>
                      <a:pt x="12" y="204"/>
                      <a:pt x="0" y="226"/>
                      <a:pt x="37" y="261"/>
                    </a:cubicBezTo>
                    <a:cubicBezTo>
                      <a:pt x="67" y="251"/>
                      <a:pt x="98" y="244"/>
                      <a:pt x="128" y="234"/>
                    </a:cubicBezTo>
                    <a:cubicBezTo>
                      <a:pt x="131" y="230"/>
                      <a:pt x="155" y="190"/>
                      <a:pt x="165" y="188"/>
                    </a:cubicBezTo>
                    <a:cubicBezTo>
                      <a:pt x="196" y="182"/>
                      <a:pt x="226" y="206"/>
                      <a:pt x="256" y="216"/>
                    </a:cubicBezTo>
                    <a:cubicBezTo>
                      <a:pt x="265" y="219"/>
                      <a:pt x="284" y="225"/>
                      <a:pt x="284" y="225"/>
                    </a:cubicBezTo>
                    <a:cubicBezTo>
                      <a:pt x="287" y="213"/>
                      <a:pt x="285" y="198"/>
                      <a:pt x="293" y="188"/>
                    </a:cubicBezTo>
                    <a:cubicBezTo>
                      <a:pt x="310" y="166"/>
                      <a:pt x="376" y="194"/>
                      <a:pt x="393" y="197"/>
                    </a:cubicBezTo>
                    <a:cubicBezTo>
                      <a:pt x="429" y="185"/>
                      <a:pt x="445" y="180"/>
                      <a:pt x="457" y="143"/>
                    </a:cubicBezTo>
                    <a:cubicBezTo>
                      <a:pt x="439" y="87"/>
                      <a:pt x="414" y="107"/>
                      <a:pt x="357" y="115"/>
                    </a:cubicBezTo>
                    <a:cubicBezTo>
                      <a:pt x="373" y="66"/>
                      <a:pt x="397" y="43"/>
                      <a:pt x="338" y="24"/>
                    </a:cubicBezTo>
                    <a:cubicBezTo>
                      <a:pt x="307" y="44"/>
                      <a:pt x="319" y="34"/>
                      <a:pt x="302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7" name="AutoShape 19"/>
              <p:cNvSpPr>
                <a:spLocks noChangeArrowheads="1"/>
              </p:cNvSpPr>
              <p:nvPr/>
            </p:nvSpPr>
            <p:spPr bwMode="auto">
              <a:xfrm>
                <a:off x="4138613" y="1550988"/>
                <a:ext cx="73025" cy="73025"/>
              </a:xfrm>
              <a:prstGeom prst="star8">
                <a:avLst>
                  <a:gd name="adj" fmla="val 3825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88" name="AutoShape 20"/>
              <p:cNvSpPr>
                <a:spLocks noChangeArrowheads="1"/>
              </p:cNvSpPr>
              <p:nvPr/>
            </p:nvSpPr>
            <p:spPr bwMode="auto">
              <a:xfrm>
                <a:off x="4281488" y="1550988"/>
                <a:ext cx="73025" cy="73025"/>
              </a:xfrm>
              <a:prstGeom prst="star8">
                <a:avLst>
                  <a:gd name="adj" fmla="val 3825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89" name="AutoShape 21"/>
              <p:cNvSpPr>
                <a:spLocks noChangeArrowheads="1"/>
              </p:cNvSpPr>
              <p:nvPr/>
            </p:nvSpPr>
            <p:spPr bwMode="auto">
              <a:xfrm>
                <a:off x="4425951" y="1408113"/>
                <a:ext cx="73025" cy="73025"/>
              </a:xfrm>
              <a:prstGeom prst="star8">
                <a:avLst>
                  <a:gd name="adj" fmla="val 3825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0" name="AutoShape 22"/>
              <p:cNvSpPr>
                <a:spLocks noChangeArrowheads="1"/>
              </p:cNvSpPr>
              <p:nvPr/>
            </p:nvSpPr>
            <p:spPr bwMode="auto">
              <a:xfrm>
                <a:off x="4138613" y="1408113"/>
                <a:ext cx="73025" cy="73025"/>
              </a:xfrm>
              <a:prstGeom prst="star8">
                <a:avLst>
                  <a:gd name="adj" fmla="val 3825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3" name="AutoShape 25"/>
              <p:cNvSpPr>
                <a:spLocks noChangeArrowheads="1"/>
              </p:cNvSpPr>
              <p:nvPr/>
            </p:nvSpPr>
            <p:spPr bwMode="auto">
              <a:xfrm>
                <a:off x="4425951" y="1839913"/>
                <a:ext cx="73025" cy="73025"/>
              </a:xfrm>
              <a:prstGeom prst="star8">
                <a:avLst>
                  <a:gd name="adj" fmla="val 3825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4" name="AutoShape 26"/>
              <p:cNvSpPr>
                <a:spLocks noChangeArrowheads="1"/>
              </p:cNvSpPr>
              <p:nvPr/>
            </p:nvSpPr>
            <p:spPr bwMode="auto">
              <a:xfrm>
                <a:off x="4210051" y="1766888"/>
                <a:ext cx="73025" cy="73025"/>
              </a:xfrm>
              <a:prstGeom prst="star8">
                <a:avLst>
                  <a:gd name="adj" fmla="val 3825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58397" name="Object 29"/>
              <p:cNvGraphicFramePr>
                <a:graphicFrameLocks noChangeAspect="1"/>
              </p:cNvGraphicFramePr>
              <p:nvPr/>
            </p:nvGraphicFramePr>
            <p:xfrm>
              <a:off x="2195513" y="2917826"/>
              <a:ext cx="222250" cy="277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2" name="Equation" r:id="rId10" imgW="152280" imgH="190440" progId="Equation.3">
                      <p:embed/>
                    </p:oleObj>
                  </mc:Choice>
                  <mc:Fallback>
                    <p:oleObj name="Equation" r:id="rId10" imgW="152280" imgH="19044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5513" y="2917826"/>
                            <a:ext cx="222250" cy="2778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398" name="Text Box 30"/>
              <p:cNvSpPr txBox="1">
                <a:spLocks noChangeArrowheads="1"/>
              </p:cNvSpPr>
              <p:nvPr/>
            </p:nvSpPr>
            <p:spPr bwMode="auto">
              <a:xfrm>
                <a:off x="2338388" y="2846388"/>
                <a:ext cx="108805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slipperiness</a:t>
                </a:r>
                <a:endParaRPr lang="nb-NO" sz="1400" dirty="0"/>
              </a:p>
            </p:txBody>
          </p:sp>
          <p:sp>
            <p:nvSpPr>
              <p:cNvPr id="58403" name="Text Box 35"/>
              <p:cNvSpPr txBox="1">
                <a:spLocks noChangeArrowheads="1"/>
              </p:cNvSpPr>
              <p:nvPr/>
            </p:nvSpPr>
            <p:spPr bwMode="auto">
              <a:xfrm>
                <a:off x="609600" y="2286000"/>
                <a:ext cx="104913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 err="1">
                    <a:latin typeface="Symbol" pitchFamily="18" charset="2"/>
                  </a:rPr>
                  <a:t>t</a:t>
                </a:r>
                <a:r>
                  <a:rPr lang="en-US" sz="1400" baseline="-25000" dirty="0" err="1"/>
                  <a:t>b</a:t>
                </a:r>
                <a:r>
                  <a:rPr lang="en-US" sz="1400" dirty="0"/>
                  <a:t> basal </a:t>
                </a:r>
              </a:p>
              <a:p>
                <a:r>
                  <a:rPr lang="en-US" sz="1400" dirty="0"/>
                  <a:t>shear stress</a:t>
                </a:r>
                <a:endParaRPr lang="nb-NO" sz="1400" dirty="0"/>
              </a:p>
            </p:txBody>
          </p:sp>
        </p:grpSp>
      </p:grpSp>
      <p:graphicFrame>
        <p:nvGraphicFramePr>
          <p:cNvPr id="58404" name="Object 36"/>
          <p:cNvGraphicFramePr>
            <a:graphicFrameLocks noChangeAspect="1"/>
          </p:cNvGraphicFramePr>
          <p:nvPr/>
        </p:nvGraphicFramePr>
        <p:xfrm>
          <a:off x="457200" y="3200400"/>
          <a:ext cx="2743199" cy="467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12" imgW="2311200" imgH="393480" progId="Equation.3">
                  <p:embed/>
                </p:oleObj>
              </mc:Choice>
              <mc:Fallback>
                <p:oleObj name="Equation" r:id="rId12" imgW="23112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00400"/>
                        <a:ext cx="2743199" cy="4673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12" name="Text Box 44"/>
          <p:cNvSpPr txBox="1">
            <a:spLocks noChangeArrowheads="1"/>
          </p:cNvSpPr>
          <p:nvPr/>
        </p:nvSpPr>
        <p:spPr bwMode="auto">
          <a:xfrm>
            <a:off x="5334000" y="1676400"/>
            <a:ext cx="342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Method</a:t>
            </a:r>
            <a:r>
              <a:rPr lang="en-US" dirty="0"/>
              <a:t>:</a:t>
            </a:r>
          </a:p>
          <a:p>
            <a:pPr>
              <a:buFontTx/>
              <a:buChar char="•"/>
            </a:pPr>
            <a:r>
              <a:rPr lang="en-US" dirty="0"/>
              <a:t> calculate profile from an ice node to all margin nodes</a:t>
            </a:r>
          </a:p>
          <a:p>
            <a:pPr>
              <a:buFontTx/>
              <a:buChar char="•"/>
            </a:pPr>
            <a:r>
              <a:rPr lang="en-US" dirty="0"/>
              <a:t> pick minimum elevation</a:t>
            </a:r>
            <a:endParaRPr lang="nb-NO" dirty="0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4572000" y="2971800"/>
            <a:ext cx="4338637" cy="1455738"/>
            <a:chOff x="385" y="2496"/>
            <a:chExt cx="2733" cy="917"/>
          </a:xfrm>
        </p:grpSpPr>
        <p:pic>
          <p:nvPicPr>
            <p:cNvPr id="58417" name="Picture 4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85" y="2523"/>
              <a:ext cx="2722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8418" name="Text Box 50"/>
            <p:cNvSpPr txBox="1">
              <a:spLocks noChangeArrowheads="1"/>
            </p:cNvSpPr>
            <p:nvPr/>
          </p:nvSpPr>
          <p:spPr bwMode="auto">
            <a:xfrm>
              <a:off x="418" y="2531"/>
              <a:ext cx="9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shade=calculated</a:t>
              </a:r>
              <a:endParaRPr lang="nb-NO" sz="1400" dirty="0"/>
            </a:p>
          </p:txBody>
        </p:sp>
        <p:sp>
          <p:nvSpPr>
            <p:cNvPr id="58419" name="Text Box 51"/>
            <p:cNvSpPr txBox="1">
              <a:spLocks noChangeArrowheads="1"/>
            </p:cNvSpPr>
            <p:nvPr/>
          </p:nvSpPr>
          <p:spPr bwMode="auto">
            <a:xfrm>
              <a:off x="1954" y="2496"/>
              <a:ext cx="1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Antarctic today</a:t>
              </a:r>
              <a:endParaRPr lang="nb-NO" b="1"/>
            </a:p>
          </p:txBody>
        </p:sp>
      </p:grpSp>
      <p:pic>
        <p:nvPicPr>
          <p:cNvPr id="5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15" cstate="print"/>
          <a:srcRect/>
          <a:stretch>
            <a:fillRect/>
          </a:stretch>
        </p:blipFill>
        <p:spPr>
          <a:xfrm>
            <a:off x="152394" y="3929746"/>
            <a:ext cx="4560154" cy="1458824"/>
          </a:xfrm>
          <a:noFill/>
          <a:ln/>
        </p:spPr>
      </p:pic>
      <p:sp>
        <p:nvSpPr>
          <p:cNvPr id="58" name="Line 6"/>
          <p:cNvSpPr>
            <a:spLocks noChangeShapeType="1"/>
          </p:cNvSpPr>
          <p:nvPr/>
        </p:nvSpPr>
        <p:spPr bwMode="auto">
          <a:xfrm>
            <a:off x="2438755" y="4144364"/>
            <a:ext cx="0" cy="83333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Line 7"/>
          <p:cNvSpPr>
            <a:spLocks noChangeShapeType="1"/>
          </p:cNvSpPr>
          <p:nvPr/>
        </p:nvSpPr>
        <p:spPr bwMode="auto">
          <a:xfrm>
            <a:off x="722776" y="4736014"/>
            <a:ext cx="394626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2278869" y="4902295"/>
            <a:ext cx="399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A’</a:t>
            </a:r>
            <a:endParaRPr lang="nb-NO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57200" y="4544598"/>
            <a:ext cx="3151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B</a:t>
            </a:r>
            <a:endParaRPr lang="nb-NO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2296888" y="3831770"/>
            <a:ext cx="386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endParaRPr lang="nb-NO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381000" y="3980228"/>
            <a:ext cx="17918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contours=observed</a:t>
            </a:r>
            <a:endParaRPr lang="nb-NO" sz="1600" dirty="0"/>
          </a:p>
        </p:txBody>
      </p:sp>
      <p:grpSp>
        <p:nvGrpSpPr>
          <p:cNvPr id="7" name="Group 73"/>
          <p:cNvGrpSpPr/>
          <p:nvPr/>
        </p:nvGrpSpPr>
        <p:grpSpPr>
          <a:xfrm>
            <a:off x="4648200" y="4343400"/>
            <a:ext cx="2411071" cy="1484755"/>
            <a:chOff x="228600" y="5255724"/>
            <a:chExt cx="2411071" cy="1484755"/>
          </a:xfrm>
        </p:grpSpPr>
        <p:pic>
          <p:nvPicPr>
            <p:cNvPr id="55" name="Picture 3"/>
            <p:cNvPicPr>
              <a:picLocks noGrp="1" noChangeAspect="1" noChangeArrowheads="1"/>
            </p:cNvPicPr>
            <p:nvPr>
              <p:ph sz="quarter" idx="2"/>
            </p:nvPr>
          </p:nvPicPr>
          <p:blipFill>
            <a:blip r:embed="rId16" cstate="print"/>
            <a:srcRect l="8171" t="32970"/>
            <a:stretch>
              <a:fillRect/>
            </a:stretch>
          </p:blipFill>
          <p:spPr>
            <a:xfrm>
              <a:off x="228600" y="5294223"/>
              <a:ext cx="2411071" cy="1446256"/>
            </a:xfrm>
            <a:noFill/>
            <a:ln/>
          </p:spPr>
        </p:pic>
        <p:sp>
          <p:nvSpPr>
            <p:cNvPr id="60" name="Text Box 8"/>
            <p:cNvSpPr txBox="1">
              <a:spLocks noChangeArrowheads="1"/>
            </p:cNvSpPr>
            <p:nvPr/>
          </p:nvSpPr>
          <p:spPr bwMode="auto">
            <a:xfrm>
              <a:off x="657836" y="5363829"/>
              <a:ext cx="204951" cy="223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endParaRPr lang="nb-NO"/>
            </a:p>
          </p:txBody>
        </p:sp>
        <p:sp>
          <p:nvSpPr>
            <p:cNvPr id="67" name="Text Box 15"/>
            <p:cNvSpPr txBox="1">
              <a:spLocks noChangeArrowheads="1"/>
            </p:cNvSpPr>
            <p:nvPr/>
          </p:nvSpPr>
          <p:spPr bwMode="auto">
            <a:xfrm>
              <a:off x="1982282" y="5626785"/>
              <a:ext cx="235887" cy="223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A’</a:t>
              </a:r>
              <a:endParaRPr lang="nb-NO"/>
            </a:p>
          </p:txBody>
        </p:sp>
        <p:sp>
          <p:nvSpPr>
            <p:cNvPr id="70" name="Text Box 18"/>
            <p:cNvSpPr txBox="1">
              <a:spLocks noChangeArrowheads="1"/>
            </p:cNvSpPr>
            <p:nvPr/>
          </p:nvSpPr>
          <p:spPr bwMode="auto">
            <a:xfrm>
              <a:off x="994054" y="5255724"/>
              <a:ext cx="10295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calculate</a:t>
              </a:r>
              <a:endParaRPr lang="nb-NO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381000" y="4990269"/>
            <a:ext cx="19506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red shade=calculated</a:t>
            </a:r>
            <a:endParaRPr lang="nb-NO" sz="1600" dirty="0"/>
          </a:p>
        </p:txBody>
      </p:sp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3079709" y="4792086"/>
            <a:ext cx="471773" cy="18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A50021"/>
                </a:solidFill>
              </a:rPr>
              <a:t>3000 m</a:t>
            </a:r>
            <a:endParaRPr lang="nb-NO" sz="1400">
              <a:solidFill>
                <a:srgbClr val="A50021"/>
              </a:solidFill>
            </a:endParaRPr>
          </a:p>
        </p:txBody>
      </p:sp>
      <p:grpSp>
        <p:nvGrpSpPr>
          <p:cNvPr id="8" name="Group 72"/>
          <p:cNvGrpSpPr/>
          <p:nvPr/>
        </p:nvGrpSpPr>
        <p:grpSpPr>
          <a:xfrm>
            <a:off x="6553200" y="5181600"/>
            <a:ext cx="2412038" cy="1516829"/>
            <a:chOff x="2771149" y="5275855"/>
            <a:chExt cx="2412038" cy="1516829"/>
          </a:xfrm>
        </p:grpSpPr>
        <p:pic>
          <p:nvPicPr>
            <p:cNvPr id="56" name="Picture 4"/>
            <p:cNvPicPr>
              <a:picLocks noGrp="1" noChangeAspect="1" noChangeArrowheads="1"/>
            </p:cNvPicPr>
            <p:nvPr>
              <p:ph sz="quarter" idx="3"/>
            </p:nvPr>
          </p:nvPicPr>
          <p:blipFill>
            <a:blip r:embed="rId17" cstate="print"/>
            <a:srcRect l="11061" t="29681" b="2115"/>
            <a:stretch>
              <a:fillRect/>
            </a:stretch>
          </p:blipFill>
          <p:spPr>
            <a:xfrm>
              <a:off x="2771149" y="5275855"/>
              <a:ext cx="2412038" cy="1516829"/>
            </a:xfrm>
            <a:noFill/>
            <a:ln/>
          </p:spPr>
        </p:pic>
        <p:sp>
          <p:nvSpPr>
            <p:cNvPr id="62" name="Text Box 10"/>
            <p:cNvSpPr txBox="1">
              <a:spLocks noChangeArrowheads="1"/>
            </p:cNvSpPr>
            <p:nvPr/>
          </p:nvSpPr>
          <p:spPr bwMode="auto">
            <a:xfrm>
              <a:off x="4788754" y="5495307"/>
              <a:ext cx="204951" cy="223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  <a:endParaRPr lang="nb-NO"/>
            </a:p>
          </p:txBody>
        </p:sp>
        <p:sp>
          <p:nvSpPr>
            <p:cNvPr id="64" name="Text Box 12"/>
            <p:cNvSpPr txBox="1">
              <a:spLocks noChangeArrowheads="1"/>
            </p:cNvSpPr>
            <p:nvPr/>
          </p:nvSpPr>
          <p:spPr bwMode="auto">
            <a:xfrm>
              <a:off x="3122079" y="5275855"/>
              <a:ext cx="235887" cy="223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B’</a:t>
              </a:r>
              <a:endParaRPr lang="nb-NO"/>
            </a:p>
          </p:txBody>
        </p:sp>
        <p:sp>
          <p:nvSpPr>
            <p:cNvPr id="71" name="Text Box 19"/>
            <p:cNvSpPr txBox="1">
              <a:spLocks noChangeArrowheads="1"/>
            </p:cNvSpPr>
            <p:nvPr/>
          </p:nvSpPr>
          <p:spPr bwMode="auto">
            <a:xfrm>
              <a:off x="3767867" y="5288423"/>
              <a:ext cx="730862" cy="223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99FF66"/>
                  </a:solidFill>
                </a:rPr>
                <a:t>observed</a:t>
              </a:r>
              <a:endParaRPr lang="nb-NO" b="1">
                <a:solidFill>
                  <a:srgbClr val="99FF66"/>
                </a:solidFill>
              </a:endParaRPr>
            </a:p>
          </p:txBody>
        </p:sp>
      </p:grp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4602963" y="4544598"/>
            <a:ext cx="4262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B’</a:t>
            </a:r>
            <a:endParaRPr lang="nb-NO" dirty="0"/>
          </a:p>
        </p:txBody>
      </p:sp>
      <p:cxnSp>
        <p:nvCxnSpPr>
          <p:cNvPr id="74" name="Straight Arrow Connector 73"/>
          <p:cNvCxnSpPr/>
          <p:nvPr/>
        </p:nvCxnSpPr>
        <p:spPr>
          <a:xfrm rot="5400000" flipH="1" flipV="1">
            <a:off x="6057900" y="5086350"/>
            <a:ext cx="2286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410200" y="5181600"/>
            <a:ext cx="1239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typical mismatch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0" y="1088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err="1" smtClean="0"/>
              <a:t>Waelbroek’s</a:t>
            </a:r>
            <a:r>
              <a:rPr lang="en-US" sz="3600" dirty="0" smtClean="0"/>
              <a:t> RSL curve used to map </a:t>
            </a:r>
            <a:r>
              <a:rPr lang="en-US" sz="3600" dirty="0" err="1" smtClean="0"/>
              <a:t>deglaciation</a:t>
            </a:r>
            <a:r>
              <a:rPr lang="en-US" sz="3600" dirty="0" smtClean="0"/>
              <a:t> ice stages across last glacial cycle</a:t>
            </a:r>
            <a:endParaRPr lang="nb-NO" sz="3600" dirty="0"/>
          </a:p>
        </p:txBody>
      </p:sp>
      <p:grpSp>
        <p:nvGrpSpPr>
          <p:cNvPr id="2" name="Group 11"/>
          <p:cNvGrpSpPr/>
          <p:nvPr/>
        </p:nvGrpSpPr>
        <p:grpSpPr>
          <a:xfrm>
            <a:off x="108854" y="1600200"/>
            <a:ext cx="3864430" cy="4775200"/>
            <a:chOff x="228600" y="1600200"/>
            <a:chExt cx="3864430" cy="4775200"/>
          </a:xfrm>
        </p:grpSpPr>
        <p:pic>
          <p:nvPicPr>
            <p:cNvPr id="645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65833"/>
            <a:stretch>
              <a:fillRect/>
            </a:stretch>
          </p:blipFill>
          <p:spPr bwMode="auto">
            <a:xfrm>
              <a:off x="228600" y="1600200"/>
              <a:ext cx="3124200" cy="477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4518" name="Text Box 6"/>
            <p:cNvSpPr txBox="1">
              <a:spLocks noChangeArrowheads="1"/>
            </p:cNvSpPr>
            <p:nvPr/>
          </p:nvSpPr>
          <p:spPr bwMode="auto">
            <a:xfrm>
              <a:off x="1905000" y="5181600"/>
              <a:ext cx="9937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N. Atlantic</a:t>
              </a:r>
              <a:endParaRPr lang="nb-NO" sz="1400" dirty="0"/>
            </a:p>
          </p:txBody>
        </p:sp>
        <p:sp>
          <p:nvSpPr>
            <p:cNvPr id="64519" name="Text Box 7"/>
            <p:cNvSpPr txBox="1">
              <a:spLocks noChangeArrowheads="1"/>
            </p:cNvSpPr>
            <p:nvPr/>
          </p:nvSpPr>
          <p:spPr bwMode="auto">
            <a:xfrm>
              <a:off x="1524000" y="4419600"/>
              <a:ext cx="7080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Pacific</a:t>
              </a:r>
              <a:endParaRPr lang="nb-NO" sz="1400" dirty="0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2971800" y="1600202"/>
              <a:ext cx="1121230" cy="4648200"/>
              <a:chOff x="5812970" y="1524000"/>
              <a:chExt cx="1121230" cy="46482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7500" r="4167" b="2660"/>
              <a:stretch>
                <a:fillRect/>
              </a:stretch>
            </p:blipFill>
            <p:spPr bwMode="auto">
              <a:xfrm>
                <a:off x="6172200" y="1524000"/>
                <a:ext cx="762000" cy="464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5812970" y="2514600"/>
                <a:ext cx="533400" cy="3396342"/>
                <a:chOff x="5812970" y="2514600"/>
                <a:chExt cx="533400" cy="3396342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5987142" y="2514600"/>
                  <a:ext cx="228600" cy="2895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5812970" y="5682342"/>
                  <a:ext cx="533400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990600" y="6096000"/>
            <a:ext cx="2380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Waelbroek</a:t>
            </a:r>
            <a:r>
              <a:rPr lang="en-US" dirty="0"/>
              <a:t> et al. (2002</a:t>
            </a:r>
            <a:r>
              <a:rPr lang="en-US" dirty="0" smtClean="0"/>
              <a:t>)</a:t>
            </a:r>
          </a:p>
          <a:p>
            <a:r>
              <a:rPr lang="en-US" dirty="0" smtClean="0"/>
              <a:t>RSL from </a:t>
            </a:r>
            <a:r>
              <a:rPr lang="en-US" dirty="0" smtClean="0">
                <a:latin typeface="Symbol" pitchFamily="18" charset="2"/>
              </a:rPr>
              <a:t>Dd</a:t>
            </a:r>
            <a:r>
              <a:rPr lang="en-US" baseline="30000" dirty="0" smtClean="0"/>
              <a:t>18</a:t>
            </a:r>
            <a:r>
              <a:rPr lang="en-US" dirty="0" smtClean="0"/>
              <a:t>O</a:t>
            </a:r>
            <a:endParaRPr lang="nb-NO" dirty="0"/>
          </a:p>
        </p:txBody>
      </p:sp>
      <p:sp>
        <p:nvSpPr>
          <p:cNvPr id="381" name="Rectangle 376"/>
          <p:cNvSpPr>
            <a:spLocks noChangeArrowheads="1"/>
          </p:cNvSpPr>
          <p:nvPr/>
        </p:nvSpPr>
        <p:spPr bwMode="auto">
          <a:xfrm>
            <a:off x="6096000" y="1153890"/>
            <a:ext cx="15645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Calendar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kabp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2" name="Rectangle 377"/>
          <p:cNvSpPr>
            <a:spLocks noChangeArrowheads="1"/>
          </p:cNvSpPr>
          <p:nvPr/>
        </p:nvSpPr>
        <p:spPr bwMode="auto">
          <a:xfrm rot="16200000">
            <a:off x="3244085" y="3994918"/>
            <a:ext cx="1974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m relative sea level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" name="Group 834"/>
          <p:cNvGrpSpPr/>
          <p:nvPr/>
        </p:nvGrpSpPr>
        <p:grpSpPr>
          <a:xfrm>
            <a:off x="4354290" y="1458696"/>
            <a:ext cx="4586735" cy="2496890"/>
            <a:chOff x="4223658" y="1121230"/>
            <a:chExt cx="4586735" cy="2496890"/>
          </a:xfrm>
        </p:grpSpPr>
        <p:grpSp>
          <p:nvGrpSpPr>
            <p:cNvPr id="6" name="Group 385"/>
            <p:cNvGrpSpPr>
              <a:grpSpLocks noChangeAspect="1"/>
            </p:cNvGrpSpPr>
            <p:nvPr/>
          </p:nvGrpSpPr>
          <p:grpSpPr>
            <a:xfrm>
              <a:off x="4572001" y="1219201"/>
              <a:ext cx="4238392" cy="2398919"/>
              <a:chOff x="1011238" y="1133476"/>
              <a:chExt cx="8310563" cy="4703762"/>
            </a:xfrm>
          </p:grpSpPr>
          <p:sp>
            <p:nvSpPr>
              <p:cNvPr id="387" name="Rectangle 9"/>
              <p:cNvSpPr>
                <a:spLocks noChangeArrowheads="1"/>
              </p:cNvSpPr>
              <p:nvPr/>
            </p:nvSpPr>
            <p:spPr bwMode="auto">
              <a:xfrm>
                <a:off x="1104901" y="1490664"/>
                <a:ext cx="8216900" cy="432276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0"/>
              <p:cNvSpPr>
                <a:spLocks noEditPoints="1"/>
              </p:cNvSpPr>
              <p:nvPr/>
            </p:nvSpPr>
            <p:spPr bwMode="auto">
              <a:xfrm>
                <a:off x="1093788" y="2357439"/>
                <a:ext cx="8216900" cy="3467100"/>
              </a:xfrm>
              <a:custGeom>
                <a:avLst/>
                <a:gdLst/>
                <a:ahLst/>
                <a:cxnLst>
                  <a:cxn ang="0">
                    <a:pos x="0" y="2177"/>
                  </a:cxn>
                  <a:cxn ang="0">
                    <a:pos x="5176" y="2177"/>
                  </a:cxn>
                  <a:cxn ang="0">
                    <a:pos x="5176" y="2184"/>
                  </a:cxn>
                  <a:cxn ang="0">
                    <a:pos x="0" y="2184"/>
                  </a:cxn>
                  <a:cxn ang="0">
                    <a:pos x="0" y="2177"/>
                  </a:cxn>
                  <a:cxn ang="0">
                    <a:pos x="0" y="1810"/>
                  </a:cxn>
                  <a:cxn ang="0">
                    <a:pos x="5176" y="1810"/>
                  </a:cxn>
                  <a:cxn ang="0">
                    <a:pos x="5176" y="1818"/>
                  </a:cxn>
                  <a:cxn ang="0">
                    <a:pos x="0" y="1818"/>
                  </a:cxn>
                  <a:cxn ang="0">
                    <a:pos x="0" y="1810"/>
                  </a:cxn>
                  <a:cxn ang="0">
                    <a:pos x="0" y="1451"/>
                  </a:cxn>
                  <a:cxn ang="0">
                    <a:pos x="5176" y="1451"/>
                  </a:cxn>
                  <a:cxn ang="0">
                    <a:pos x="5176" y="1459"/>
                  </a:cxn>
                  <a:cxn ang="0">
                    <a:pos x="0" y="1459"/>
                  </a:cxn>
                  <a:cxn ang="0">
                    <a:pos x="0" y="1451"/>
                  </a:cxn>
                  <a:cxn ang="0">
                    <a:pos x="0" y="1085"/>
                  </a:cxn>
                  <a:cxn ang="0">
                    <a:pos x="5176" y="1085"/>
                  </a:cxn>
                  <a:cxn ang="0">
                    <a:pos x="5176" y="1092"/>
                  </a:cxn>
                  <a:cxn ang="0">
                    <a:pos x="0" y="1092"/>
                  </a:cxn>
                  <a:cxn ang="0">
                    <a:pos x="0" y="1085"/>
                  </a:cxn>
                  <a:cxn ang="0">
                    <a:pos x="0" y="726"/>
                  </a:cxn>
                  <a:cxn ang="0">
                    <a:pos x="5176" y="726"/>
                  </a:cxn>
                  <a:cxn ang="0">
                    <a:pos x="5176" y="733"/>
                  </a:cxn>
                  <a:cxn ang="0">
                    <a:pos x="0" y="733"/>
                  </a:cxn>
                  <a:cxn ang="0">
                    <a:pos x="0" y="726"/>
                  </a:cxn>
                  <a:cxn ang="0">
                    <a:pos x="0" y="359"/>
                  </a:cxn>
                  <a:cxn ang="0">
                    <a:pos x="5176" y="359"/>
                  </a:cxn>
                  <a:cxn ang="0">
                    <a:pos x="5176" y="367"/>
                  </a:cxn>
                  <a:cxn ang="0">
                    <a:pos x="0" y="367"/>
                  </a:cxn>
                  <a:cxn ang="0">
                    <a:pos x="0" y="359"/>
                  </a:cxn>
                  <a:cxn ang="0">
                    <a:pos x="0" y="0"/>
                  </a:cxn>
                  <a:cxn ang="0">
                    <a:pos x="5176" y="0"/>
                  </a:cxn>
                  <a:cxn ang="0">
                    <a:pos x="5176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5176" h="2184">
                    <a:moveTo>
                      <a:pt x="0" y="2177"/>
                    </a:moveTo>
                    <a:lnTo>
                      <a:pt x="5176" y="2177"/>
                    </a:lnTo>
                    <a:lnTo>
                      <a:pt x="5176" y="2184"/>
                    </a:lnTo>
                    <a:lnTo>
                      <a:pt x="0" y="2184"/>
                    </a:lnTo>
                    <a:lnTo>
                      <a:pt x="0" y="2177"/>
                    </a:lnTo>
                    <a:close/>
                    <a:moveTo>
                      <a:pt x="0" y="1810"/>
                    </a:moveTo>
                    <a:lnTo>
                      <a:pt x="5176" y="1810"/>
                    </a:lnTo>
                    <a:lnTo>
                      <a:pt x="5176" y="1818"/>
                    </a:lnTo>
                    <a:lnTo>
                      <a:pt x="0" y="1818"/>
                    </a:lnTo>
                    <a:lnTo>
                      <a:pt x="0" y="1810"/>
                    </a:lnTo>
                    <a:close/>
                    <a:moveTo>
                      <a:pt x="0" y="1451"/>
                    </a:moveTo>
                    <a:lnTo>
                      <a:pt x="5176" y="1451"/>
                    </a:lnTo>
                    <a:lnTo>
                      <a:pt x="5176" y="1459"/>
                    </a:lnTo>
                    <a:lnTo>
                      <a:pt x="0" y="1459"/>
                    </a:lnTo>
                    <a:lnTo>
                      <a:pt x="0" y="1451"/>
                    </a:lnTo>
                    <a:close/>
                    <a:moveTo>
                      <a:pt x="0" y="1085"/>
                    </a:moveTo>
                    <a:lnTo>
                      <a:pt x="5176" y="1085"/>
                    </a:lnTo>
                    <a:lnTo>
                      <a:pt x="5176" y="1092"/>
                    </a:lnTo>
                    <a:lnTo>
                      <a:pt x="0" y="1092"/>
                    </a:lnTo>
                    <a:lnTo>
                      <a:pt x="0" y="1085"/>
                    </a:lnTo>
                    <a:close/>
                    <a:moveTo>
                      <a:pt x="0" y="726"/>
                    </a:moveTo>
                    <a:lnTo>
                      <a:pt x="5176" y="726"/>
                    </a:lnTo>
                    <a:lnTo>
                      <a:pt x="5176" y="733"/>
                    </a:lnTo>
                    <a:lnTo>
                      <a:pt x="0" y="733"/>
                    </a:lnTo>
                    <a:lnTo>
                      <a:pt x="0" y="726"/>
                    </a:lnTo>
                    <a:close/>
                    <a:moveTo>
                      <a:pt x="0" y="359"/>
                    </a:moveTo>
                    <a:lnTo>
                      <a:pt x="5176" y="359"/>
                    </a:lnTo>
                    <a:lnTo>
                      <a:pt x="5176" y="367"/>
                    </a:lnTo>
                    <a:lnTo>
                      <a:pt x="0" y="367"/>
                    </a:lnTo>
                    <a:lnTo>
                      <a:pt x="0" y="359"/>
                    </a:lnTo>
                    <a:close/>
                    <a:moveTo>
                      <a:pt x="0" y="0"/>
                    </a:moveTo>
                    <a:lnTo>
                      <a:pt x="5176" y="0"/>
                    </a:lnTo>
                    <a:lnTo>
                      <a:pt x="5176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1"/>
              <p:cNvSpPr>
                <a:spLocks noEditPoints="1"/>
              </p:cNvSpPr>
              <p:nvPr/>
            </p:nvSpPr>
            <p:spPr bwMode="auto">
              <a:xfrm>
                <a:off x="1093788" y="1490664"/>
                <a:ext cx="8228013" cy="4333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176" y="0"/>
                  </a:cxn>
                  <a:cxn ang="0">
                    <a:pos x="5183" y="0"/>
                  </a:cxn>
                  <a:cxn ang="0">
                    <a:pos x="5183" y="2723"/>
                  </a:cxn>
                  <a:cxn ang="0">
                    <a:pos x="5176" y="2730"/>
                  </a:cxn>
                  <a:cxn ang="0">
                    <a:pos x="0" y="2730"/>
                  </a:cxn>
                  <a:cxn ang="0">
                    <a:pos x="0" y="2723"/>
                  </a:cxn>
                  <a:cxn ang="0">
                    <a:pos x="0" y="0"/>
                  </a:cxn>
                  <a:cxn ang="0">
                    <a:pos x="7" y="2723"/>
                  </a:cxn>
                  <a:cxn ang="0">
                    <a:pos x="0" y="2723"/>
                  </a:cxn>
                  <a:cxn ang="0">
                    <a:pos x="5176" y="2723"/>
                  </a:cxn>
                  <a:cxn ang="0">
                    <a:pos x="5176" y="2723"/>
                  </a:cxn>
                  <a:cxn ang="0">
                    <a:pos x="5176" y="0"/>
                  </a:cxn>
                  <a:cxn ang="0">
                    <a:pos x="5176" y="7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7" y="2723"/>
                  </a:cxn>
                </a:cxnLst>
                <a:rect l="0" t="0" r="r" b="b"/>
                <a:pathLst>
                  <a:path w="5183" h="2730">
                    <a:moveTo>
                      <a:pt x="0" y="0"/>
                    </a:moveTo>
                    <a:lnTo>
                      <a:pt x="0" y="0"/>
                    </a:lnTo>
                    <a:lnTo>
                      <a:pt x="5176" y="0"/>
                    </a:lnTo>
                    <a:lnTo>
                      <a:pt x="5183" y="0"/>
                    </a:lnTo>
                    <a:lnTo>
                      <a:pt x="5183" y="2723"/>
                    </a:lnTo>
                    <a:lnTo>
                      <a:pt x="5176" y="2730"/>
                    </a:lnTo>
                    <a:lnTo>
                      <a:pt x="0" y="2730"/>
                    </a:lnTo>
                    <a:lnTo>
                      <a:pt x="0" y="2723"/>
                    </a:lnTo>
                    <a:lnTo>
                      <a:pt x="0" y="0"/>
                    </a:lnTo>
                    <a:close/>
                    <a:moveTo>
                      <a:pt x="7" y="2723"/>
                    </a:moveTo>
                    <a:lnTo>
                      <a:pt x="0" y="2723"/>
                    </a:lnTo>
                    <a:lnTo>
                      <a:pt x="5176" y="2723"/>
                    </a:lnTo>
                    <a:lnTo>
                      <a:pt x="5176" y="2723"/>
                    </a:lnTo>
                    <a:lnTo>
                      <a:pt x="5176" y="0"/>
                    </a:lnTo>
                    <a:lnTo>
                      <a:pt x="5176" y="7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7" y="2723"/>
                    </a:lnTo>
                    <a:close/>
                  </a:path>
                </a:pathLst>
              </a:custGeom>
              <a:solidFill>
                <a:srgbClr val="808080"/>
              </a:solidFill>
              <a:ln w="7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2"/>
              <p:cNvSpPr>
                <a:spLocks/>
              </p:cNvSpPr>
              <p:nvPr/>
            </p:nvSpPr>
            <p:spPr bwMode="auto">
              <a:xfrm>
                <a:off x="1093788" y="1490664"/>
                <a:ext cx="23813" cy="4322763"/>
              </a:xfrm>
              <a:custGeom>
                <a:avLst/>
                <a:gdLst/>
                <a:ahLst/>
                <a:cxnLst>
                  <a:cxn ang="0">
                    <a:pos x="0" y="2723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7" y="2723"/>
                  </a:cxn>
                  <a:cxn ang="0">
                    <a:pos x="0" y="2723"/>
                  </a:cxn>
                </a:cxnLst>
                <a:rect l="0" t="0" r="r" b="b"/>
                <a:pathLst>
                  <a:path w="15" h="2723">
                    <a:moveTo>
                      <a:pt x="0" y="2723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7" y="2723"/>
                    </a:lnTo>
                    <a:lnTo>
                      <a:pt x="0" y="2723"/>
                    </a:lnTo>
                    <a:close/>
                  </a:path>
                </a:pathLst>
              </a:custGeom>
              <a:solidFill>
                <a:srgbClr val="000000"/>
              </a:solidFill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3"/>
              <p:cNvSpPr>
                <a:spLocks noEditPoints="1"/>
              </p:cNvSpPr>
              <p:nvPr/>
            </p:nvSpPr>
            <p:spPr bwMode="auto">
              <a:xfrm>
                <a:off x="1011238" y="1774826"/>
                <a:ext cx="82550" cy="4049713"/>
              </a:xfrm>
              <a:custGeom>
                <a:avLst/>
                <a:gdLst/>
                <a:ahLst/>
                <a:cxnLst>
                  <a:cxn ang="0">
                    <a:pos x="0" y="2544"/>
                  </a:cxn>
                  <a:cxn ang="0">
                    <a:pos x="52" y="2544"/>
                  </a:cxn>
                  <a:cxn ang="0">
                    <a:pos x="52" y="2551"/>
                  </a:cxn>
                  <a:cxn ang="0">
                    <a:pos x="0" y="2551"/>
                  </a:cxn>
                  <a:cxn ang="0">
                    <a:pos x="0" y="2544"/>
                  </a:cxn>
                  <a:cxn ang="0">
                    <a:pos x="0" y="2177"/>
                  </a:cxn>
                  <a:cxn ang="0">
                    <a:pos x="52" y="2177"/>
                  </a:cxn>
                  <a:cxn ang="0">
                    <a:pos x="52" y="2185"/>
                  </a:cxn>
                  <a:cxn ang="0">
                    <a:pos x="0" y="2185"/>
                  </a:cxn>
                  <a:cxn ang="0">
                    <a:pos x="0" y="2177"/>
                  </a:cxn>
                  <a:cxn ang="0">
                    <a:pos x="0" y="1818"/>
                  </a:cxn>
                  <a:cxn ang="0">
                    <a:pos x="52" y="1818"/>
                  </a:cxn>
                  <a:cxn ang="0">
                    <a:pos x="52" y="1826"/>
                  </a:cxn>
                  <a:cxn ang="0">
                    <a:pos x="0" y="1826"/>
                  </a:cxn>
                  <a:cxn ang="0">
                    <a:pos x="0" y="1818"/>
                  </a:cxn>
                  <a:cxn ang="0">
                    <a:pos x="0" y="1452"/>
                  </a:cxn>
                  <a:cxn ang="0">
                    <a:pos x="52" y="1452"/>
                  </a:cxn>
                  <a:cxn ang="0">
                    <a:pos x="52" y="1459"/>
                  </a:cxn>
                  <a:cxn ang="0">
                    <a:pos x="0" y="1459"/>
                  </a:cxn>
                  <a:cxn ang="0">
                    <a:pos x="0" y="1452"/>
                  </a:cxn>
                  <a:cxn ang="0">
                    <a:pos x="0" y="1093"/>
                  </a:cxn>
                  <a:cxn ang="0">
                    <a:pos x="52" y="1093"/>
                  </a:cxn>
                  <a:cxn ang="0">
                    <a:pos x="52" y="1100"/>
                  </a:cxn>
                  <a:cxn ang="0">
                    <a:pos x="0" y="1100"/>
                  </a:cxn>
                  <a:cxn ang="0">
                    <a:pos x="0" y="1093"/>
                  </a:cxn>
                  <a:cxn ang="0">
                    <a:pos x="0" y="726"/>
                  </a:cxn>
                  <a:cxn ang="0">
                    <a:pos x="52" y="726"/>
                  </a:cxn>
                  <a:cxn ang="0">
                    <a:pos x="52" y="734"/>
                  </a:cxn>
                  <a:cxn ang="0">
                    <a:pos x="0" y="734"/>
                  </a:cxn>
                  <a:cxn ang="0">
                    <a:pos x="0" y="726"/>
                  </a:cxn>
                  <a:cxn ang="0">
                    <a:pos x="0" y="367"/>
                  </a:cxn>
                  <a:cxn ang="0">
                    <a:pos x="52" y="367"/>
                  </a:cxn>
                  <a:cxn ang="0">
                    <a:pos x="52" y="374"/>
                  </a:cxn>
                  <a:cxn ang="0">
                    <a:pos x="0" y="374"/>
                  </a:cxn>
                  <a:cxn ang="0">
                    <a:pos x="0" y="367"/>
                  </a:cxn>
                  <a:cxn ang="0">
                    <a:pos x="0" y="0"/>
                  </a:cxn>
                  <a:cxn ang="0">
                    <a:pos x="52" y="0"/>
                  </a:cxn>
                  <a:cxn ang="0">
                    <a:pos x="52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52" h="2551">
                    <a:moveTo>
                      <a:pt x="0" y="2544"/>
                    </a:moveTo>
                    <a:lnTo>
                      <a:pt x="52" y="2544"/>
                    </a:lnTo>
                    <a:lnTo>
                      <a:pt x="52" y="2551"/>
                    </a:lnTo>
                    <a:lnTo>
                      <a:pt x="0" y="2551"/>
                    </a:lnTo>
                    <a:lnTo>
                      <a:pt x="0" y="2544"/>
                    </a:lnTo>
                    <a:close/>
                    <a:moveTo>
                      <a:pt x="0" y="2177"/>
                    </a:moveTo>
                    <a:lnTo>
                      <a:pt x="52" y="2177"/>
                    </a:lnTo>
                    <a:lnTo>
                      <a:pt x="52" y="2185"/>
                    </a:lnTo>
                    <a:lnTo>
                      <a:pt x="0" y="2185"/>
                    </a:lnTo>
                    <a:lnTo>
                      <a:pt x="0" y="2177"/>
                    </a:lnTo>
                    <a:close/>
                    <a:moveTo>
                      <a:pt x="0" y="1818"/>
                    </a:moveTo>
                    <a:lnTo>
                      <a:pt x="52" y="1818"/>
                    </a:lnTo>
                    <a:lnTo>
                      <a:pt x="52" y="1826"/>
                    </a:lnTo>
                    <a:lnTo>
                      <a:pt x="0" y="1826"/>
                    </a:lnTo>
                    <a:lnTo>
                      <a:pt x="0" y="1818"/>
                    </a:lnTo>
                    <a:close/>
                    <a:moveTo>
                      <a:pt x="0" y="1452"/>
                    </a:moveTo>
                    <a:lnTo>
                      <a:pt x="52" y="1452"/>
                    </a:lnTo>
                    <a:lnTo>
                      <a:pt x="52" y="1459"/>
                    </a:lnTo>
                    <a:lnTo>
                      <a:pt x="0" y="1459"/>
                    </a:lnTo>
                    <a:lnTo>
                      <a:pt x="0" y="1452"/>
                    </a:lnTo>
                    <a:close/>
                    <a:moveTo>
                      <a:pt x="0" y="1093"/>
                    </a:moveTo>
                    <a:lnTo>
                      <a:pt x="52" y="1093"/>
                    </a:lnTo>
                    <a:lnTo>
                      <a:pt x="52" y="1100"/>
                    </a:lnTo>
                    <a:lnTo>
                      <a:pt x="0" y="1100"/>
                    </a:lnTo>
                    <a:lnTo>
                      <a:pt x="0" y="1093"/>
                    </a:lnTo>
                    <a:close/>
                    <a:moveTo>
                      <a:pt x="0" y="726"/>
                    </a:moveTo>
                    <a:lnTo>
                      <a:pt x="52" y="726"/>
                    </a:lnTo>
                    <a:lnTo>
                      <a:pt x="52" y="734"/>
                    </a:lnTo>
                    <a:lnTo>
                      <a:pt x="0" y="734"/>
                    </a:lnTo>
                    <a:lnTo>
                      <a:pt x="0" y="726"/>
                    </a:lnTo>
                    <a:close/>
                    <a:moveTo>
                      <a:pt x="0" y="367"/>
                    </a:moveTo>
                    <a:lnTo>
                      <a:pt x="52" y="367"/>
                    </a:lnTo>
                    <a:lnTo>
                      <a:pt x="52" y="374"/>
                    </a:lnTo>
                    <a:lnTo>
                      <a:pt x="0" y="374"/>
                    </a:lnTo>
                    <a:lnTo>
                      <a:pt x="0" y="367"/>
                    </a:lnTo>
                    <a:close/>
                    <a:moveTo>
                      <a:pt x="0" y="0"/>
                    </a:moveTo>
                    <a:lnTo>
                      <a:pt x="52" y="0"/>
                    </a:lnTo>
                    <a:lnTo>
                      <a:pt x="52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Rectangle 14"/>
              <p:cNvSpPr>
                <a:spLocks noChangeArrowheads="1"/>
              </p:cNvSpPr>
              <p:nvPr/>
            </p:nvSpPr>
            <p:spPr bwMode="auto">
              <a:xfrm>
                <a:off x="1093788" y="1774826"/>
                <a:ext cx="8216900" cy="12700"/>
              </a:xfrm>
              <a:prstGeom prst="rect">
                <a:avLst/>
              </a:prstGeom>
              <a:solidFill>
                <a:srgbClr val="000000"/>
              </a:solidFill>
              <a:ln w="7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5"/>
              <p:cNvSpPr>
                <a:spLocks noEditPoints="1"/>
              </p:cNvSpPr>
              <p:nvPr/>
            </p:nvSpPr>
            <p:spPr bwMode="auto">
              <a:xfrm>
                <a:off x="1093788" y="1774826"/>
                <a:ext cx="8228013" cy="841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53"/>
                  </a:cxn>
                  <a:cxn ang="0">
                    <a:pos x="0" y="53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1301" y="0"/>
                  </a:cxn>
                  <a:cxn ang="0">
                    <a:pos x="1301" y="53"/>
                  </a:cxn>
                  <a:cxn ang="0">
                    <a:pos x="1294" y="53"/>
                  </a:cxn>
                  <a:cxn ang="0">
                    <a:pos x="1294" y="0"/>
                  </a:cxn>
                  <a:cxn ang="0">
                    <a:pos x="1301" y="0"/>
                  </a:cxn>
                  <a:cxn ang="0">
                    <a:pos x="2595" y="0"/>
                  </a:cxn>
                  <a:cxn ang="0">
                    <a:pos x="2595" y="53"/>
                  </a:cxn>
                  <a:cxn ang="0">
                    <a:pos x="2588" y="53"/>
                  </a:cxn>
                  <a:cxn ang="0">
                    <a:pos x="2588" y="0"/>
                  </a:cxn>
                  <a:cxn ang="0">
                    <a:pos x="2595" y="0"/>
                  </a:cxn>
                  <a:cxn ang="0">
                    <a:pos x="3889" y="0"/>
                  </a:cxn>
                  <a:cxn ang="0">
                    <a:pos x="3889" y="53"/>
                  </a:cxn>
                  <a:cxn ang="0">
                    <a:pos x="3882" y="53"/>
                  </a:cxn>
                  <a:cxn ang="0">
                    <a:pos x="3882" y="0"/>
                  </a:cxn>
                  <a:cxn ang="0">
                    <a:pos x="3889" y="0"/>
                  </a:cxn>
                  <a:cxn ang="0">
                    <a:pos x="5183" y="0"/>
                  </a:cxn>
                  <a:cxn ang="0">
                    <a:pos x="5183" y="53"/>
                  </a:cxn>
                  <a:cxn ang="0">
                    <a:pos x="5176" y="53"/>
                  </a:cxn>
                  <a:cxn ang="0">
                    <a:pos x="5176" y="0"/>
                  </a:cxn>
                  <a:cxn ang="0">
                    <a:pos x="5183" y="0"/>
                  </a:cxn>
                </a:cxnLst>
                <a:rect l="0" t="0" r="r" b="b"/>
                <a:pathLst>
                  <a:path w="5183" h="53">
                    <a:moveTo>
                      <a:pt x="7" y="0"/>
                    </a:moveTo>
                    <a:lnTo>
                      <a:pt x="7" y="53"/>
                    </a:lnTo>
                    <a:lnTo>
                      <a:pt x="0" y="5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  <a:moveTo>
                      <a:pt x="1301" y="0"/>
                    </a:moveTo>
                    <a:lnTo>
                      <a:pt x="1301" y="53"/>
                    </a:lnTo>
                    <a:lnTo>
                      <a:pt x="1294" y="53"/>
                    </a:lnTo>
                    <a:lnTo>
                      <a:pt x="1294" y="0"/>
                    </a:lnTo>
                    <a:lnTo>
                      <a:pt x="1301" y="0"/>
                    </a:lnTo>
                    <a:close/>
                    <a:moveTo>
                      <a:pt x="2595" y="0"/>
                    </a:moveTo>
                    <a:lnTo>
                      <a:pt x="2595" y="53"/>
                    </a:lnTo>
                    <a:lnTo>
                      <a:pt x="2588" y="53"/>
                    </a:lnTo>
                    <a:lnTo>
                      <a:pt x="2588" y="0"/>
                    </a:lnTo>
                    <a:lnTo>
                      <a:pt x="2595" y="0"/>
                    </a:lnTo>
                    <a:close/>
                    <a:moveTo>
                      <a:pt x="3889" y="0"/>
                    </a:moveTo>
                    <a:lnTo>
                      <a:pt x="3889" y="53"/>
                    </a:lnTo>
                    <a:lnTo>
                      <a:pt x="3882" y="53"/>
                    </a:lnTo>
                    <a:lnTo>
                      <a:pt x="3882" y="0"/>
                    </a:lnTo>
                    <a:lnTo>
                      <a:pt x="3889" y="0"/>
                    </a:lnTo>
                    <a:close/>
                    <a:moveTo>
                      <a:pt x="5183" y="0"/>
                    </a:moveTo>
                    <a:lnTo>
                      <a:pt x="5183" y="53"/>
                    </a:lnTo>
                    <a:lnTo>
                      <a:pt x="5176" y="53"/>
                    </a:lnTo>
                    <a:lnTo>
                      <a:pt x="5176" y="0"/>
                    </a:lnTo>
                    <a:lnTo>
                      <a:pt x="51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6"/>
              <p:cNvSpPr>
                <a:spLocks noEditPoints="1"/>
              </p:cNvSpPr>
              <p:nvPr/>
            </p:nvSpPr>
            <p:spPr bwMode="auto">
              <a:xfrm>
                <a:off x="1223963" y="1668464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7"/>
              <p:cNvSpPr>
                <a:spLocks noEditPoints="1"/>
              </p:cNvSpPr>
              <p:nvPr/>
            </p:nvSpPr>
            <p:spPr bwMode="auto">
              <a:xfrm>
                <a:off x="1223963" y="1668464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8"/>
              <p:cNvSpPr>
                <a:spLocks noEditPoints="1"/>
              </p:cNvSpPr>
              <p:nvPr/>
            </p:nvSpPr>
            <p:spPr bwMode="auto">
              <a:xfrm>
                <a:off x="3111501" y="216693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9"/>
              <p:cNvSpPr>
                <a:spLocks noEditPoints="1"/>
              </p:cNvSpPr>
              <p:nvPr/>
            </p:nvSpPr>
            <p:spPr bwMode="auto">
              <a:xfrm>
                <a:off x="3111501" y="216693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20"/>
              <p:cNvSpPr>
                <a:spLocks noEditPoints="1"/>
              </p:cNvSpPr>
              <p:nvPr/>
            </p:nvSpPr>
            <p:spPr bwMode="auto">
              <a:xfrm>
                <a:off x="2909888" y="226218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21"/>
              <p:cNvSpPr>
                <a:spLocks noEditPoints="1"/>
              </p:cNvSpPr>
              <p:nvPr/>
            </p:nvSpPr>
            <p:spPr bwMode="auto">
              <a:xfrm>
                <a:off x="2909888" y="226218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22"/>
              <p:cNvSpPr>
                <a:spLocks noEditPoints="1"/>
              </p:cNvSpPr>
              <p:nvPr/>
            </p:nvSpPr>
            <p:spPr bwMode="auto">
              <a:xfrm>
                <a:off x="2909888" y="2274889"/>
                <a:ext cx="71438" cy="141288"/>
              </a:xfrm>
              <a:custGeom>
                <a:avLst/>
                <a:gdLst/>
                <a:ahLst/>
                <a:cxnLst>
                  <a:cxn ang="0">
                    <a:pos x="23" y="89"/>
                  </a:cxn>
                  <a:cxn ang="0">
                    <a:pos x="23" y="89"/>
                  </a:cxn>
                  <a:cxn ang="0">
                    <a:pos x="23" y="0"/>
                  </a:cxn>
                  <a:cxn ang="0">
                    <a:pos x="23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3" y="89"/>
                    </a:moveTo>
                    <a:lnTo>
                      <a:pt x="23" y="89"/>
                    </a:lnTo>
                    <a:lnTo>
                      <a:pt x="23" y="0"/>
                    </a:lnTo>
                    <a:lnTo>
                      <a:pt x="23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23"/>
              <p:cNvSpPr>
                <a:spLocks noEditPoints="1"/>
              </p:cNvSpPr>
              <p:nvPr/>
            </p:nvSpPr>
            <p:spPr bwMode="auto">
              <a:xfrm>
                <a:off x="2909888" y="2274889"/>
                <a:ext cx="71438" cy="141288"/>
              </a:xfrm>
              <a:custGeom>
                <a:avLst/>
                <a:gdLst/>
                <a:ahLst/>
                <a:cxnLst>
                  <a:cxn ang="0">
                    <a:pos x="23" y="8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89"/>
                  </a:cxn>
                  <a:cxn ang="0">
                    <a:pos x="23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3" y="8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89"/>
                    </a:lnTo>
                    <a:lnTo>
                      <a:pt x="23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24"/>
              <p:cNvSpPr>
                <a:spLocks noEditPoints="1"/>
              </p:cNvSpPr>
              <p:nvPr/>
            </p:nvSpPr>
            <p:spPr bwMode="auto">
              <a:xfrm>
                <a:off x="2946401" y="2368551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25"/>
              <p:cNvSpPr>
                <a:spLocks noEditPoints="1"/>
              </p:cNvSpPr>
              <p:nvPr/>
            </p:nvSpPr>
            <p:spPr bwMode="auto">
              <a:xfrm>
                <a:off x="2946401" y="2368551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26"/>
              <p:cNvSpPr>
                <a:spLocks noEditPoints="1"/>
              </p:cNvSpPr>
              <p:nvPr/>
            </p:nvSpPr>
            <p:spPr bwMode="auto">
              <a:xfrm>
                <a:off x="3041651" y="2500314"/>
                <a:ext cx="69850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27"/>
              <p:cNvSpPr>
                <a:spLocks noEditPoints="1"/>
              </p:cNvSpPr>
              <p:nvPr/>
            </p:nvSpPr>
            <p:spPr bwMode="auto">
              <a:xfrm>
                <a:off x="3041651" y="2500314"/>
                <a:ext cx="69850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4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28"/>
              <p:cNvSpPr>
                <a:spLocks noEditPoints="1"/>
              </p:cNvSpPr>
              <p:nvPr/>
            </p:nvSpPr>
            <p:spPr bwMode="auto">
              <a:xfrm>
                <a:off x="3111501" y="2511426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29"/>
              <p:cNvSpPr>
                <a:spLocks noEditPoints="1"/>
              </p:cNvSpPr>
              <p:nvPr/>
            </p:nvSpPr>
            <p:spPr bwMode="auto">
              <a:xfrm>
                <a:off x="3111501" y="2511426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30"/>
              <p:cNvSpPr>
                <a:spLocks noEditPoints="1"/>
              </p:cNvSpPr>
              <p:nvPr/>
            </p:nvSpPr>
            <p:spPr bwMode="auto">
              <a:xfrm>
                <a:off x="3111501" y="2582864"/>
                <a:ext cx="71438" cy="153988"/>
              </a:xfrm>
              <a:custGeom>
                <a:avLst/>
                <a:gdLst/>
                <a:ahLst/>
                <a:cxnLst>
                  <a:cxn ang="0">
                    <a:pos x="23" y="97"/>
                  </a:cxn>
                  <a:cxn ang="0">
                    <a:pos x="23" y="97"/>
                  </a:cxn>
                  <a:cxn ang="0">
                    <a:pos x="23" y="0"/>
                  </a:cxn>
                  <a:cxn ang="0">
                    <a:pos x="23" y="9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7">
                    <a:moveTo>
                      <a:pt x="23" y="97"/>
                    </a:moveTo>
                    <a:lnTo>
                      <a:pt x="23" y="97"/>
                    </a:lnTo>
                    <a:lnTo>
                      <a:pt x="23" y="0"/>
                    </a:lnTo>
                    <a:lnTo>
                      <a:pt x="23" y="9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31"/>
              <p:cNvSpPr>
                <a:spLocks noEditPoints="1"/>
              </p:cNvSpPr>
              <p:nvPr/>
            </p:nvSpPr>
            <p:spPr bwMode="auto">
              <a:xfrm>
                <a:off x="3111501" y="2582864"/>
                <a:ext cx="71438" cy="153988"/>
              </a:xfrm>
              <a:custGeom>
                <a:avLst/>
                <a:gdLst/>
                <a:ahLst/>
                <a:cxnLst>
                  <a:cxn ang="0">
                    <a:pos x="23" y="97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7"/>
                  </a:cxn>
                  <a:cxn ang="0">
                    <a:pos x="23" y="9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7">
                    <a:moveTo>
                      <a:pt x="23" y="97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7"/>
                    </a:lnTo>
                    <a:lnTo>
                      <a:pt x="23" y="9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32"/>
              <p:cNvSpPr>
                <a:spLocks noEditPoints="1"/>
              </p:cNvSpPr>
              <p:nvPr/>
            </p:nvSpPr>
            <p:spPr bwMode="auto">
              <a:xfrm>
                <a:off x="3243263" y="272573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33"/>
              <p:cNvSpPr>
                <a:spLocks noEditPoints="1"/>
              </p:cNvSpPr>
              <p:nvPr/>
            </p:nvSpPr>
            <p:spPr bwMode="auto">
              <a:xfrm>
                <a:off x="3243263" y="272573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34"/>
              <p:cNvSpPr>
                <a:spLocks noEditPoints="1"/>
              </p:cNvSpPr>
              <p:nvPr/>
            </p:nvSpPr>
            <p:spPr bwMode="auto">
              <a:xfrm>
                <a:off x="3290888" y="2760664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35"/>
              <p:cNvSpPr>
                <a:spLocks noEditPoints="1"/>
              </p:cNvSpPr>
              <p:nvPr/>
            </p:nvSpPr>
            <p:spPr bwMode="auto">
              <a:xfrm>
                <a:off x="3290888" y="2760664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36"/>
              <p:cNvSpPr>
                <a:spLocks noEditPoints="1"/>
              </p:cNvSpPr>
              <p:nvPr/>
            </p:nvSpPr>
            <p:spPr bwMode="auto">
              <a:xfrm>
                <a:off x="3349626" y="280828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37"/>
              <p:cNvSpPr>
                <a:spLocks noEditPoints="1"/>
              </p:cNvSpPr>
              <p:nvPr/>
            </p:nvSpPr>
            <p:spPr bwMode="auto">
              <a:xfrm>
                <a:off x="3349626" y="280828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38"/>
              <p:cNvSpPr>
                <a:spLocks noEditPoints="1"/>
              </p:cNvSpPr>
              <p:nvPr/>
            </p:nvSpPr>
            <p:spPr bwMode="auto">
              <a:xfrm>
                <a:off x="3967163" y="418623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39"/>
              <p:cNvSpPr>
                <a:spLocks noEditPoints="1"/>
              </p:cNvSpPr>
              <p:nvPr/>
            </p:nvSpPr>
            <p:spPr bwMode="auto">
              <a:xfrm>
                <a:off x="3967163" y="418623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40"/>
              <p:cNvSpPr>
                <a:spLocks noEditPoints="1"/>
              </p:cNvSpPr>
              <p:nvPr/>
            </p:nvSpPr>
            <p:spPr bwMode="auto">
              <a:xfrm>
                <a:off x="4002088" y="421005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41"/>
              <p:cNvSpPr>
                <a:spLocks noEditPoints="1"/>
              </p:cNvSpPr>
              <p:nvPr/>
            </p:nvSpPr>
            <p:spPr bwMode="auto">
              <a:xfrm>
                <a:off x="4002088" y="421005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42"/>
              <p:cNvSpPr>
                <a:spLocks noEditPoints="1"/>
              </p:cNvSpPr>
              <p:nvPr/>
            </p:nvSpPr>
            <p:spPr bwMode="auto">
              <a:xfrm>
                <a:off x="4002088" y="4244976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43"/>
              <p:cNvSpPr>
                <a:spLocks noEditPoints="1"/>
              </p:cNvSpPr>
              <p:nvPr/>
            </p:nvSpPr>
            <p:spPr bwMode="auto">
              <a:xfrm>
                <a:off x="4002088" y="4244976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44"/>
              <p:cNvSpPr>
                <a:spLocks noEditPoints="1"/>
              </p:cNvSpPr>
              <p:nvPr/>
            </p:nvSpPr>
            <p:spPr bwMode="auto">
              <a:xfrm>
                <a:off x="4025901" y="430530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45"/>
              <p:cNvSpPr>
                <a:spLocks noEditPoints="1"/>
              </p:cNvSpPr>
              <p:nvPr/>
            </p:nvSpPr>
            <p:spPr bwMode="auto">
              <a:xfrm>
                <a:off x="4025901" y="430530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46"/>
              <p:cNvSpPr>
                <a:spLocks noEditPoints="1"/>
              </p:cNvSpPr>
              <p:nvPr/>
            </p:nvSpPr>
            <p:spPr bwMode="auto">
              <a:xfrm>
                <a:off x="4025901" y="430530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47"/>
              <p:cNvSpPr>
                <a:spLocks noEditPoints="1"/>
              </p:cNvSpPr>
              <p:nvPr/>
            </p:nvSpPr>
            <p:spPr bwMode="auto">
              <a:xfrm>
                <a:off x="4025901" y="430530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48"/>
              <p:cNvSpPr>
                <a:spLocks noEditPoints="1"/>
              </p:cNvSpPr>
              <p:nvPr/>
            </p:nvSpPr>
            <p:spPr bwMode="auto">
              <a:xfrm>
                <a:off x="4062413" y="4340226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49"/>
              <p:cNvSpPr>
                <a:spLocks noEditPoints="1"/>
              </p:cNvSpPr>
              <p:nvPr/>
            </p:nvSpPr>
            <p:spPr bwMode="auto">
              <a:xfrm>
                <a:off x="4062413" y="4340226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50"/>
              <p:cNvSpPr>
                <a:spLocks noEditPoints="1"/>
              </p:cNvSpPr>
              <p:nvPr/>
            </p:nvSpPr>
            <p:spPr bwMode="auto">
              <a:xfrm>
                <a:off x="4786313" y="4660901"/>
                <a:ext cx="71438" cy="153988"/>
              </a:xfrm>
              <a:custGeom>
                <a:avLst/>
                <a:gdLst/>
                <a:ahLst/>
                <a:cxnLst>
                  <a:cxn ang="0">
                    <a:pos x="23" y="97"/>
                  </a:cxn>
                  <a:cxn ang="0">
                    <a:pos x="23" y="97"/>
                  </a:cxn>
                  <a:cxn ang="0">
                    <a:pos x="23" y="0"/>
                  </a:cxn>
                  <a:cxn ang="0">
                    <a:pos x="23" y="9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7">
                    <a:moveTo>
                      <a:pt x="23" y="97"/>
                    </a:moveTo>
                    <a:lnTo>
                      <a:pt x="23" y="97"/>
                    </a:lnTo>
                    <a:lnTo>
                      <a:pt x="23" y="0"/>
                    </a:lnTo>
                    <a:lnTo>
                      <a:pt x="23" y="9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51"/>
              <p:cNvSpPr>
                <a:spLocks noEditPoints="1"/>
              </p:cNvSpPr>
              <p:nvPr/>
            </p:nvSpPr>
            <p:spPr bwMode="auto">
              <a:xfrm>
                <a:off x="4786313" y="4660901"/>
                <a:ext cx="71438" cy="153988"/>
              </a:xfrm>
              <a:custGeom>
                <a:avLst/>
                <a:gdLst/>
                <a:ahLst/>
                <a:cxnLst>
                  <a:cxn ang="0">
                    <a:pos x="23" y="97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7"/>
                  </a:cxn>
                  <a:cxn ang="0">
                    <a:pos x="23" y="9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7">
                    <a:moveTo>
                      <a:pt x="23" y="97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7"/>
                    </a:lnTo>
                    <a:lnTo>
                      <a:pt x="23" y="9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52"/>
              <p:cNvSpPr>
                <a:spLocks noEditPoints="1"/>
              </p:cNvSpPr>
              <p:nvPr/>
            </p:nvSpPr>
            <p:spPr bwMode="auto">
              <a:xfrm>
                <a:off x="4799013" y="4684714"/>
                <a:ext cx="69850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53"/>
              <p:cNvSpPr>
                <a:spLocks noEditPoints="1"/>
              </p:cNvSpPr>
              <p:nvPr/>
            </p:nvSpPr>
            <p:spPr bwMode="auto">
              <a:xfrm>
                <a:off x="4799013" y="4684714"/>
                <a:ext cx="69850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4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54"/>
              <p:cNvSpPr>
                <a:spLocks noEditPoints="1"/>
              </p:cNvSpPr>
              <p:nvPr/>
            </p:nvSpPr>
            <p:spPr bwMode="auto">
              <a:xfrm>
                <a:off x="4857751" y="4684714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55"/>
              <p:cNvSpPr>
                <a:spLocks noEditPoints="1"/>
              </p:cNvSpPr>
              <p:nvPr/>
            </p:nvSpPr>
            <p:spPr bwMode="auto">
              <a:xfrm>
                <a:off x="4857751" y="4684714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56"/>
              <p:cNvSpPr>
                <a:spLocks noEditPoints="1"/>
              </p:cNvSpPr>
              <p:nvPr/>
            </p:nvSpPr>
            <p:spPr bwMode="auto">
              <a:xfrm>
                <a:off x="4810126" y="4684714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57"/>
              <p:cNvSpPr>
                <a:spLocks noEditPoints="1"/>
              </p:cNvSpPr>
              <p:nvPr/>
            </p:nvSpPr>
            <p:spPr bwMode="auto">
              <a:xfrm>
                <a:off x="4810126" y="4684714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58"/>
              <p:cNvSpPr>
                <a:spLocks noEditPoints="1"/>
              </p:cNvSpPr>
              <p:nvPr/>
            </p:nvSpPr>
            <p:spPr bwMode="auto">
              <a:xfrm>
                <a:off x="4799013" y="4697414"/>
                <a:ext cx="69850" cy="141288"/>
              </a:xfrm>
              <a:custGeom>
                <a:avLst/>
                <a:gdLst/>
                <a:ahLst/>
                <a:cxnLst>
                  <a:cxn ang="0">
                    <a:pos x="22" y="89"/>
                  </a:cxn>
                  <a:cxn ang="0">
                    <a:pos x="22" y="89"/>
                  </a:cxn>
                  <a:cxn ang="0">
                    <a:pos x="22" y="0"/>
                  </a:cxn>
                  <a:cxn ang="0">
                    <a:pos x="22" y="89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89">
                    <a:moveTo>
                      <a:pt x="22" y="89"/>
                    </a:moveTo>
                    <a:lnTo>
                      <a:pt x="22" y="89"/>
                    </a:lnTo>
                    <a:lnTo>
                      <a:pt x="22" y="0"/>
                    </a:lnTo>
                    <a:lnTo>
                      <a:pt x="22" y="89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59"/>
              <p:cNvSpPr>
                <a:spLocks noEditPoints="1"/>
              </p:cNvSpPr>
              <p:nvPr/>
            </p:nvSpPr>
            <p:spPr bwMode="auto">
              <a:xfrm>
                <a:off x="4799013" y="4697414"/>
                <a:ext cx="69850" cy="141288"/>
              </a:xfrm>
              <a:custGeom>
                <a:avLst/>
                <a:gdLst/>
                <a:ahLst/>
                <a:cxnLst>
                  <a:cxn ang="0">
                    <a:pos x="22" y="89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89"/>
                  </a:cxn>
                  <a:cxn ang="0">
                    <a:pos x="22" y="89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4" h="89">
                    <a:moveTo>
                      <a:pt x="22" y="89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89"/>
                    </a:lnTo>
                    <a:lnTo>
                      <a:pt x="22" y="89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60"/>
              <p:cNvSpPr>
                <a:spLocks noEditPoints="1"/>
              </p:cNvSpPr>
              <p:nvPr/>
            </p:nvSpPr>
            <p:spPr bwMode="auto">
              <a:xfrm>
                <a:off x="4881563" y="4721226"/>
                <a:ext cx="71438" cy="141288"/>
              </a:xfrm>
              <a:custGeom>
                <a:avLst/>
                <a:gdLst/>
                <a:ahLst/>
                <a:cxnLst>
                  <a:cxn ang="0">
                    <a:pos x="22" y="89"/>
                  </a:cxn>
                  <a:cxn ang="0">
                    <a:pos x="22" y="89"/>
                  </a:cxn>
                  <a:cxn ang="0">
                    <a:pos x="22" y="0"/>
                  </a:cxn>
                  <a:cxn ang="0">
                    <a:pos x="22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2" y="89"/>
                    </a:moveTo>
                    <a:lnTo>
                      <a:pt x="22" y="89"/>
                    </a:lnTo>
                    <a:lnTo>
                      <a:pt x="22" y="0"/>
                    </a:lnTo>
                    <a:lnTo>
                      <a:pt x="22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61"/>
              <p:cNvSpPr>
                <a:spLocks noEditPoints="1"/>
              </p:cNvSpPr>
              <p:nvPr/>
            </p:nvSpPr>
            <p:spPr bwMode="auto">
              <a:xfrm>
                <a:off x="4881563" y="4721226"/>
                <a:ext cx="71438" cy="141288"/>
              </a:xfrm>
              <a:custGeom>
                <a:avLst/>
                <a:gdLst/>
                <a:ahLst/>
                <a:cxnLst>
                  <a:cxn ang="0">
                    <a:pos x="22" y="89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89"/>
                  </a:cxn>
                  <a:cxn ang="0">
                    <a:pos x="22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2" y="89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89"/>
                    </a:lnTo>
                    <a:lnTo>
                      <a:pt x="22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62"/>
              <p:cNvSpPr>
                <a:spLocks noEditPoints="1"/>
              </p:cNvSpPr>
              <p:nvPr/>
            </p:nvSpPr>
            <p:spPr bwMode="auto">
              <a:xfrm>
                <a:off x="4916488" y="473233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63"/>
              <p:cNvSpPr>
                <a:spLocks noEditPoints="1"/>
              </p:cNvSpPr>
              <p:nvPr/>
            </p:nvSpPr>
            <p:spPr bwMode="auto">
              <a:xfrm>
                <a:off x="4916488" y="473233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64"/>
              <p:cNvSpPr>
                <a:spLocks noEditPoints="1"/>
              </p:cNvSpPr>
              <p:nvPr/>
            </p:nvSpPr>
            <p:spPr bwMode="auto">
              <a:xfrm>
                <a:off x="4929188" y="473233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65"/>
              <p:cNvSpPr>
                <a:spLocks noEditPoints="1"/>
              </p:cNvSpPr>
              <p:nvPr/>
            </p:nvSpPr>
            <p:spPr bwMode="auto">
              <a:xfrm>
                <a:off x="4929188" y="473233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66"/>
              <p:cNvSpPr>
                <a:spLocks noEditPoints="1"/>
              </p:cNvSpPr>
              <p:nvPr/>
            </p:nvSpPr>
            <p:spPr bwMode="auto">
              <a:xfrm>
                <a:off x="4916488" y="4779964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67"/>
              <p:cNvSpPr>
                <a:spLocks noEditPoints="1"/>
              </p:cNvSpPr>
              <p:nvPr/>
            </p:nvSpPr>
            <p:spPr bwMode="auto">
              <a:xfrm>
                <a:off x="4916488" y="4779964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68"/>
              <p:cNvSpPr>
                <a:spLocks noEditPoints="1"/>
              </p:cNvSpPr>
              <p:nvPr/>
            </p:nvSpPr>
            <p:spPr bwMode="auto">
              <a:xfrm>
                <a:off x="4929188" y="4779964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69"/>
              <p:cNvSpPr>
                <a:spLocks noEditPoints="1"/>
              </p:cNvSpPr>
              <p:nvPr/>
            </p:nvSpPr>
            <p:spPr bwMode="auto">
              <a:xfrm>
                <a:off x="4929188" y="4779964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70"/>
              <p:cNvSpPr>
                <a:spLocks noEditPoints="1"/>
              </p:cNvSpPr>
              <p:nvPr/>
            </p:nvSpPr>
            <p:spPr bwMode="auto">
              <a:xfrm>
                <a:off x="4987926" y="491013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71"/>
              <p:cNvSpPr>
                <a:spLocks noEditPoints="1"/>
              </p:cNvSpPr>
              <p:nvPr/>
            </p:nvSpPr>
            <p:spPr bwMode="auto">
              <a:xfrm>
                <a:off x="4987926" y="491013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72"/>
              <p:cNvSpPr>
                <a:spLocks noEditPoints="1"/>
              </p:cNvSpPr>
              <p:nvPr/>
            </p:nvSpPr>
            <p:spPr bwMode="auto">
              <a:xfrm>
                <a:off x="3408363" y="3165476"/>
                <a:ext cx="71438" cy="141288"/>
              </a:xfrm>
              <a:custGeom>
                <a:avLst/>
                <a:gdLst/>
                <a:ahLst/>
                <a:cxnLst>
                  <a:cxn ang="0">
                    <a:pos x="23" y="89"/>
                  </a:cxn>
                  <a:cxn ang="0">
                    <a:pos x="23" y="89"/>
                  </a:cxn>
                  <a:cxn ang="0">
                    <a:pos x="23" y="0"/>
                  </a:cxn>
                  <a:cxn ang="0">
                    <a:pos x="23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3" y="89"/>
                    </a:moveTo>
                    <a:lnTo>
                      <a:pt x="23" y="89"/>
                    </a:lnTo>
                    <a:lnTo>
                      <a:pt x="23" y="0"/>
                    </a:lnTo>
                    <a:lnTo>
                      <a:pt x="23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73"/>
              <p:cNvSpPr>
                <a:spLocks noEditPoints="1"/>
              </p:cNvSpPr>
              <p:nvPr/>
            </p:nvSpPr>
            <p:spPr bwMode="auto">
              <a:xfrm>
                <a:off x="3408363" y="3165476"/>
                <a:ext cx="71438" cy="141288"/>
              </a:xfrm>
              <a:custGeom>
                <a:avLst/>
                <a:gdLst/>
                <a:ahLst/>
                <a:cxnLst>
                  <a:cxn ang="0">
                    <a:pos x="23" y="8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89"/>
                  </a:cxn>
                  <a:cxn ang="0">
                    <a:pos x="23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3" y="8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89"/>
                    </a:lnTo>
                    <a:lnTo>
                      <a:pt x="23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74"/>
              <p:cNvSpPr>
                <a:spLocks noEditPoints="1"/>
              </p:cNvSpPr>
              <p:nvPr/>
            </p:nvSpPr>
            <p:spPr bwMode="auto">
              <a:xfrm>
                <a:off x="3432176" y="3213101"/>
                <a:ext cx="71438" cy="141288"/>
              </a:xfrm>
              <a:custGeom>
                <a:avLst/>
                <a:gdLst/>
                <a:ahLst/>
                <a:cxnLst>
                  <a:cxn ang="0">
                    <a:pos x="23" y="89"/>
                  </a:cxn>
                  <a:cxn ang="0">
                    <a:pos x="23" y="89"/>
                  </a:cxn>
                  <a:cxn ang="0">
                    <a:pos x="23" y="0"/>
                  </a:cxn>
                  <a:cxn ang="0">
                    <a:pos x="23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3" y="89"/>
                    </a:moveTo>
                    <a:lnTo>
                      <a:pt x="23" y="89"/>
                    </a:lnTo>
                    <a:lnTo>
                      <a:pt x="23" y="0"/>
                    </a:lnTo>
                    <a:lnTo>
                      <a:pt x="23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75"/>
              <p:cNvSpPr>
                <a:spLocks noEditPoints="1"/>
              </p:cNvSpPr>
              <p:nvPr/>
            </p:nvSpPr>
            <p:spPr bwMode="auto">
              <a:xfrm>
                <a:off x="3432176" y="3213101"/>
                <a:ext cx="71438" cy="141288"/>
              </a:xfrm>
              <a:custGeom>
                <a:avLst/>
                <a:gdLst/>
                <a:ahLst/>
                <a:cxnLst>
                  <a:cxn ang="0">
                    <a:pos x="23" y="8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89"/>
                  </a:cxn>
                  <a:cxn ang="0">
                    <a:pos x="23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3" y="8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89"/>
                    </a:lnTo>
                    <a:lnTo>
                      <a:pt x="23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76"/>
              <p:cNvSpPr>
                <a:spLocks noEditPoints="1"/>
              </p:cNvSpPr>
              <p:nvPr/>
            </p:nvSpPr>
            <p:spPr bwMode="auto">
              <a:xfrm>
                <a:off x="3540126" y="3282951"/>
                <a:ext cx="71438" cy="155575"/>
              </a:xfrm>
              <a:custGeom>
                <a:avLst/>
                <a:gdLst/>
                <a:ahLst/>
                <a:cxnLst>
                  <a:cxn ang="0">
                    <a:pos x="22" y="98"/>
                  </a:cxn>
                  <a:cxn ang="0">
                    <a:pos x="22" y="98"/>
                  </a:cxn>
                  <a:cxn ang="0">
                    <a:pos x="22" y="0"/>
                  </a:cxn>
                  <a:cxn ang="0">
                    <a:pos x="22" y="98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8">
                    <a:moveTo>
                      <a:pt x="22" y="98"/>
                    </a:moveTo>
                    <a:lnTo>
                      <a:pt x="22" y="98"/>
                    </a:lnTo>
                    <a:lnTo>
                      <a:pt x="22" y="0"/>
                    </a:lnTo>
                    <a:lnTo>
                      <a:pt x="22" y="98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77"/>
              <p:cNvSpPr>
                <a:spLocks noEditPoints="1"/>
              </p:cNvSpPr>
              <p:nvPr/>
            </p:nvSpPr>
            <p:spPr bwMode="auto">
              <a:xfrm>
                <a:off x="3540126" y="3282951"/>
                <a:ext cx="71438" cy="155575"/>
              </a:xfrm>
              <a:custGeom>
                <a:avLst/>
                <a:gdLst/>
                <a:ahLst/>
                <a:cxnLst>
                  <a:cxn ang="0">
                    <a:pos x="22" y="98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8"/>
                  </a:cxn>
                  <a:cxn ang="0">
                    <a:pos x="22" y="98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8">
                    <a:moveTo>
                      <a:pt x="22" y="98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8"/>
                    </a:lnTo>
                    <a:lnTo>
                      <a:pt x="22" y="98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78"/>
              <p:cNvSpPr>
                <a:spLocks noEditPoints="1"/>
              </p:cNvSpPr>
              <p:nvPr/>
            </p:nvSpPr>
            <p:spPr bwMode="auto">
              <a:xfrm>
                <a:off x="3575051" y="329565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79"/>
              <p:cNvSpPr>
                <a:spLocks noEditPoints="1"/>
              </p:cNvSpPr>
              <p:nvPr/>
            </p:nvSpPr>
            <p:spPr bwMode="auto">
              <a:xfrm>
                <a:off x="3575051" y="329565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80"/>
              <p:cNvSpPr>
                <a:spLocks noEditPoints="1"/>
              </p:cNvSpPr>
              <p:nvPr/>
            </p:nvSpPr>
            <p:spPr bwMode="auto">
              <a:xfrm>
                <a:off x="3575051" y="329565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81"/>
              <p:cNvSpPr>
                <a:spLocks noEditPoints="1"/>
              </p:cNvSpPr>
              <p:nvPr/>
            </p:nvSpPr>
            <p:spPr bwMode="auto">
              <a:xfrm>
                <a:off x="3575051" y="329565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82"/>
              <p:cNvSpPr>
                <a:spLocks noEditPoints="1"/>
              </p:cNvSpPr>
              <p:nvPr/>
            </p:nvSpPr>
            <p:spPr bwMode="auto">
              <a:xfrm>
                <a:off x="3694113" y="3378201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83"/>
              <p:cNvSpPr>
                <a:spLocks noEditPoints="1"/>
              </p:cNvSpPr>
              <p:nvPr/>
            </p:nvSpPr>
            <p:spPr bwMode="auto">
              <a:xfrm>
                <a:off x="3694113" y="3378201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84"/>
              <p:cNvSpPr>
                <a:spLocks noEditPoints="1"/>
              </p:cNvSpPr>
              <p:nvPr/>
            </p:nvSpPr>
            <p:spPr bwMode="auto">
              <a:xfrm>
                <a:off x="3705226" y="3425826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85"/>
              <p:cNvSpPr>
                <a:spLocks noEditPoints="1"/>
              </p:cNvSpPr>
              <p:nvPr/>
            </p:nvSpPr>
            <p:spPr bwMode="auto">
              <a:xfrm>
                <a:off x="3705226" y="3425826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86"/>
              <p:cNvSpPr>
                <a:spLocks noEditPoints="1"/>
              </p:cNvSpPr>
              <p:nvPr/>
            </p:nvSpPr>
            <p:spPr bwMode="auto">
              <a:xfrm>
                <a:off x="3741738" y="3473451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87"/>
              <p:cNvSpPr>
                <a:spLocks noEditPoints="1"/>
              </p:cNvSpPr>
              <p:nvPr/>
            </p:nvSpPr>
            <p:spPr bwMode="auto">
              <a:xfrm>
                <a:off x="3741738" y="3473451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88"/>
              <p:cNvSpPr>
                <a:spLocks noEditPoints="1"/>
              </p:cNvSpPr>
              <p:nvPr/>
            </p:nvSpPr>
            <p:spPr bwMode="auto">
              <a:xfrm>
                <a:off x="3752851" y="3521076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89"/>
              <p:cNvSpPr>
                <a:spLocks noEditPoints="1"/>
              </p:cNvSpPr>
              <p:nvPr/>
            </p:nvSpPr>
            <p:spPr bwMode="auto">
              <a:xfrm>
                <a:off x="3752851" y="3521076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90"/>
              <p:cNvSpPr>
                <a:spLocks noEditPoints="1"/>
              </p:cNvSpPr>
              <p:nvPr/>
            </p:nvSpPr>
            <p:spPr bwMode="auto">
              <a:xfrm>
                <a:off x="3776663" y="3533776"/>
                <a:ext cx="71438" cy="141288"/>
              </a:xfrm>
              <a:custGeom>
                <a:avLst/>
                <a:gdLst/>
                <a:ahLst/>
                <a:cxnLst>
                  <a:cxn ang="0">
                    <a:pos x="23" y="89"/>
                  </a:cxn>
                  <a:cxn ang="0">
                    <a:pos x="23" y="89"/>
                  </a:cxn>
                  <a:cxn ang="0">
                    <a:pos x="23" y="0"/>
                  </a:cxn>
                  <a:cxn ang="0">
                    <a:pos x="23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3" y="89"/>
                    </a:moveTo>
                    <a:lnTo>
                      <a:pt x="23" y="89"/>
                    </a:lnTo>
                    <a:lnTo>
                      <a:pt x="23" y="0"/>
                    </a:lnTo>
                    <a:lnTo>
                      <a:pt x="23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91"/>
              <p:cNvSpPr>
                <a:spLocks noEditPoints="1"/>
              </p:cNvSpPr>
              <p:nvPr/>
            </p:nvSpPr>
            <p:spPr bwMode="auto">
              <a:xfrm>
                <a:off x="3776663" y="3533776"/>
                <a:ext cx="71438" cy="141288"/>
              </a:xfrm>
              <a:custGeom>
                <a:avLst/>
                <a:gdLst/>
                <a:ahLst/>
                <a:cxnLst>
                  <a:cxn ang="0">
                    <a:pos x="23" y="8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89"/>
                  </a:cxn>
                  <a:cxn ang="0">
                    <a:pos x="23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3" y="8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89"/>
                    </a:lnTo>
                    <a:lnTo>
                      <a:pt x="23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92"/>
              <p:cNvSpPr>
                <a:spLocks noEditPoints="1"/>
              </p:cNvSpPr>
              <p:nvPr/>
            </p:nvSpPr>
            <p:spPr bwMode="auto">
              <a:xfrm>
                <a:off x="3860801" y="362743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93"/>
              <p:cNvSpPr>
                <a:spLocks noEditPoints="1"/>
              </p:cNvSpPr>
              <p:nvPr/>
            </p:nvSpPr>
            <p:spPr bwMode="auto">
              <a:xfrm>
                <a:off x="3860801" y="362743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94"/>
              <p:cNvSpPr>
                <a:spLocks noEditPoints="1"/>
              </p:cNvSpPr>
              <p:nvPr/>
            </p:nvSpPr>
            <p:spPr bwMode="auto">
              <a:xfrm>
                <a:off x="3860801" y="3627439"/>
                <a:ext cx="71438" cy="155575"/>
              </a:xfrm>
              <a:custGeom>
                <a:avLst/>
                <a:gdLst/>
                <a:ahLst/>
                <a:cxnLst>
                  <a:cxn ang="0">
                    <a:pos x="22" y="98"/>
                  </a:cxn>
                  <a:cxn ang="0">
                    <a:pos x="22" y="98"/>
                  </a:cxn>
                  <a:cxn ang="0">
                    <a:pos x="22" y="0"/>
                  </a:cxn>
                  <a:cxn ang="0">
                    <a:pos x="22" y="98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8">
                    <a:moveTo>
                      <a:pt x="22" y="98"/>
                    </a:moveTo>
                    <a:lnTo>
                      <a:pt x="22" y="98"/>
                    </a:lnTo>
                    <a:lnTo>
                      <a:pt x="22" y="0"/>
                    </a:lnTo>
                    <a:lnTo>
                      <a:pt x="22" y="98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95"/>
              <p:cNvSpPr>
                <a:spLocks noEditPoints="1"/>
              </p:cNvSpPr>
              <p:nvPr/>
            </p:nvSpPr>
            <p:spPr bwMode="auto">
              <a:xfrm>
                <a:off x="3860801" y="3627439"/>
                <a:ext cx="71438" cy="155575"/>
              </a:xfrm>
              <a:custGeom>
                <a:avLst/>
                <a:gdLst/>
                <a:ahLst/>
                <a:cxnLst>
                  <a:cxn ang="0">
                    <a:pos x="22" y="98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8"/>
                  </a:cxn>
                  <a:cxn ang="0">
                    <a:pos x="22" y="98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8">
                    <a:moveTo>
                      <a:pt x="22" y="98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8"/>
                    </a:lnTo>
                    <a:lnTo>
                      <a:pt x="22" y="98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96"/>
              <p:cNvSpPr>
                <a:spLocks noEditPoints="1"/>
              </p:cNvSpPr>
              <p:nvPr/>
            </p:nvSpPr>
            <p:spPr bwMode="auto">
              <a:xfrm>
                <a:off x="3860801" y="364013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97"/>
              <p:cNvSpPr>
                <a:spLocks noEditPoints="1"/>
              </p:cNvSpPr>
              <p:nvPr/>
            </p:nvSpPr>
            <p:spPr bwMode="auto">
              <a:xfrm>
                <a:off x="3860801" y="364013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98"/>
              <p:cNvSpPr>
                <a:spLocks noEditPoints="1"/>
              </p:cNvSpPr>
              <p:nvPr/>
            </p:nvSpPr>
            <p:spPr bwMode="auto">
              <a:xfrm>
                <a:off x="3871913" y="365125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99"/>
              <p:cNvSpPr>
                <a:spLocks noEditPoints="1"/>
              </p:cNvSpPr>
              <p:nvPr/>
            </p:nvSpPr>
            <p:spPr bwMode="auto">
              <a:xfrm>
                <a:off x="3871913" y="365125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00"/>
              <p:cNvSpPr>
                <a:spLocks noEditPoints="1"/>
              </p:cNvSpPr>
              <p:nvPr/>
            </p:nvSpPr>
            <p:spPr bwMode="auto">
              <a:xfrm>
                <a:off x="7137401" y="3865564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01"/>
              <p:cNvSpPr>
                <a:spLocks noEditPoints="1"/>
              </p:cNvSpPr>
              <p:nvPr/>
            </p:nvSpPr>
            <p:spPr bwMode="auto">
              <a:xfrm>
                <a:off x="7137401" y="3865564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02"/>
              <p:cNvSpPr>
                <a:spLocks noEditPoints="1"/>
              </p:cNvSpPr>
              <p:nvPr/>
            </p:nvSpPr>
            <p:spPr bwMode="auto">
              <a:xfrm>
                <a:off x="7267576" y="384175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03"/>
              <p:cNvSpPr>
                <a:spLocks noEditPoints="1"/>
              </p:cNvSpPr>
              <p:nvPr/>
            </p:nvSpPr>
            <p:spPr bwMode="auto">
              <a:xfrm>
                <a:off x="7267576" y="384175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04"/>
              <p:cNvSpPr>
                <a:spLocks noEditPoints="1"/>
              </p:cNvSpPr>
              <p:nvPr/>
            </p:nvSpPr>
            <p:spPr bwMode="auto">
              <a:xfrm>
                <a:off x="7280276" y="3878264"/>
                <a:ext cx="71438" cy="141288"/>
              </a:xfrm>
              <a:custGeom>
                <a:avLst/>
                <a:gdLst/>
                <a:ahLst/>
                <a:cxnLst>
                  <a:cxn ang="0">
                    <a:pos x="22" y="89"/>
                  </a:cxn>
                  <a:cxn ang="0">
                    <a:pos x="22" y="89"/>
                  </a:cxn>
                  <a:cxn ang="0">
                    <a:pos x="22" y="0"/>
                  </a:cxn>
                  <a:cxn ang="0">
                    <a:pos x="22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2" y="89"/>
                    </a:moveTo>
                    <a:lnTo>
                      <a:pt x="22" y="89"/>
                    </a:lnTo>
                    <a:lnTo>
                      <a:pt x="22" y="0"/>
                    </a:lnTo>
                    <a:lnTo>
                      <a:pt x="22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05"/>
              <p:cNvSpPr>
                <a:spLocks noEditPoints="1"/>
              </p:cNvSpPr>
              <p:nvPr/>
            </p:nvSpPr>
            <p:spPr bwMode="auto">
              <a:xfrm>
                <a:off x="7280276" y="3878264"/>
                <a:ext cx="71438" cy="141288"/>
              </a:xfrm>
              <a:custGeom>
                <a:avLst/>
                <a:gdLst/>
                <a:ahLst/>
                <a:cxnLst>
                  <a:cxn ang="0">
                    <a:pos x="22" y="89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89"/>
                  </a:cxn>
                  <a:cxn ang="0">
                    <a:pos x="22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2" y="89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89"/>
                    </a:lnTo>
                    <a:lnTo>
                      <a:pt x="22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06"/>
              <p:cNvSpPr>
                <a:spLocks noEditPoints="1"/>
              </p:cNvSpPr>
              <p:nvPr/>
            </p:nvSpPr>
            <p:spPr bwMode="auto">
              <a:xfrm>
                <a:off x="7291388" y="390048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07"/>
              <p:cNvSpPr>
                <a:spLocks noEditPoints="1"/>
              </p:cNvSpPr>
              <p:nvPr/>
            </p:nvSpPr>
            <p:spPr bwMode="auto">
              <a:xfrm>
                <a:off x="7291388" y="390048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08"/>
              <p:cNvSpPr>
                <a:spLocks noEditPoints="1"/>
              </p:cNvSpPr>
              <p:nvPr/>
            </p:nvSpPr>
            <p:spPr bwMode="auto">
              <a:xfrm>
                <a:off x="7280276" y="390048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09"/>
              <p:cNvSpPr>
                <a:spLocks noEditPoints="1"/>
              </p:cNvSpPr>
              <p:nvPr/>
            </p:nvSpPr>
            <p:spPr bwMode="auto">
              <a:xfrm>
                <a:off x="7280276" y="390048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10"/>
              <p:cNvSpPr>
                <a:spLocks noEditPoints="1"/>
              </p:cNvSpPr>
              <p:nvPr/>
            </p:nvSpPr>
            <p:spPr bwMode="auto">
              <a:xfrm>
                <a:off x="4679951" y="4684714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11"/>
              <p:cNvSpPr>
                <a:spLocks noEditPoints="1"/>
              </p:cNvSpPr>
              <p:nvPr/>
            </p:nvSpPr>
            <p:spPr bwMode="auto">
              <a:xfrm>
                <a:off x="4679951" y="4684714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12"/>
              <p:cNvSpPr>
                <a:spLocks noEditPoints="1"/>
              </p:cNvSpPr>
              <p:nvPr/>
            </p:nvSpPr>
            <p:spPr bwMode="auto">
              <a:xfrm>
                <a:off x="4062413" y="426878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13"/>
              <p:cNvSpPr>
                <a:spLocks noEditPoints="1"/>
              </p:cNvSpPr>
              <p:nvPr/>
            </p:nvSpPr>
            <p:spPr bwMode="auto">
              <a:xfrm>
                <a:off x="4062413" y="426878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14"/>
              <p:cNvSpPr>
                <a:spLocks noEditPoints="1"/>
              </p:cNvSpPr>
              <p:nvPr/>
            </p:nvSpPr>
            <p:spPr bwMode="auto">
              <a:xfrm>
                <a:off x="4846638" y="4565651"/>
                <a:ext cx="69850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15"/>
              <p:cNvSpPr>
                <a:spLocks noEditPoints="1"/>
              </p:cNvSpPr>
              <p:nvPr/>
            </p:nvSpPr>
            <p:spPr bwMode="auto">
              <a:xfrm>
                <a:off x="4846638" y="4565651"/>
                <a:ext cx="69850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29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4" h="90">
                    <a:moveTo>
                      <a:pt x="22" y="90"/>
                    </a:moveTo>
                    <a:lnTo>
                      <a:pt x="22" y="0"/>
                    </a:lnTo>
                    <a:lnTo>
                      <a:pt x="29" y="0"/>
                    </a:lnTo>
                    <a:lnTo>
                      <a:pt x="29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16"/>
              <p:cNvSpPr>
                <a:spLocks noEditPoints="1"/>
              </p:cNvSpPr>
              <p:nvPr/>
            </p:nvSpPr>
            <p:spPr bwMode="auto">
              <a:xfrm>
                <a:off x="5048251" y="4565651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17"/>
              <p:cNvSpPr>
                <a:spLocks noEditPoints="1"/>
              </p:cNvSpPr>
              <p:nvPr/>
            </p:nvSpPr>
            <p:spPr bwMode="auto">
              <a:xfrm>
                <a:off x="5048251" y="4565651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18"/>
              <p:cNvSpPr>
                <a:spLocks noEditPoints="1"/>
              </p:cNvSpPr>
              <p:nvPr/>
            </p:nvSpPr>
            <p:spPr bwMode="auto">
              <a:xfrm>
                <a:off x="5083176" y="4613276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19"/>
              <p:cNvSpPr>
                <a:spLocks noEditPoints="1"/>
              </p:cNvSpPr>
              <p:nvPr/>
            </p:nvSpPr>
            <p:spPr bwMode="auto">
              <a:xfrm>
                <a:off x="5083176" y="4613276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20"/>
              <p:cNvSpPr>
                <a:spLocks noEditPoints="1"/>
              </p:cNvSpPr>
              <p:nvPr/>
            </p:nvSpPr>
            <p:spPr bwMode="auto">
              <a:xfrm>
                <a:off x="5119688" y="4613276"/>
                <a:ext cx="69850" cy="155575"/>
              </a:xfrm>
              <a:custGeom>
                <a:avLst/>
                <a:gdLst/>
                <a:ahLst/>
                <a:cxnLst>
                  <a:cxn ang="0">
                    <a:pos x="22" y="98"/>
                  </a:cxn>
                  <a:cxn ang="0">
                    <a:pos x="22" y="98"/>
                  </a:cxn>
                  <a:cxn ang="0">
                    <a:pos x="22" y="0"/>
                  </a:cxn>
                  <a:cxn ang="0">
                    <a:pos x="22" y="98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98">
                    <a:moveTo>
                      <a:pt x="22" y="98"/>
                    </a:moveTo>
                    <a:lnTo>
                      <a:pt x="22" y="98"/>
                    </a:lnTo>
                    <a:lnTo>
                      <a:pt x="22" y="0"/>
                    </a:lnTo>
                    <a:lnTo>
                      <a:pt x="22" y="98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21"/>
              <p:cNvSpPr>
                <a:spLocks noEditPoints="1"/>
              </p:cNvSpPr>
              <p:nvPr/>
            </p:nvSpPr>
            <p:spPr bwMode="auto">
              <a:xfrm>
                <a:off x="5119688" y="4613276"/>
                <a:ext cx="69850" cy="155575"/>
              </a:xfrm>
              <a:custGeom>
                <a:avLst/>
                <a:gdLst/>
                <a:ahLst/>
                <a:cxnLst>
                  <a:cxn ang="0">
                    <a:pos x="22" y="98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29" y="98"/>
                  </a:cxn>
                  <a:cxn ang="0">
                    <a:pos x="22" y="98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4" h="98">
                    <a:moveTo>
                      <a:pt x="22" y="98"/>
                    </a:moveTo>
                    <a:lnTo>
                      <a:pt x="22" y="0"/>
                    </a:lnTo>
                    <a:lnTo>
                      <a:pt x="29" y="0"/>
                    </a:lnTo>
                    <a:lnTo>
                      <a:pt x="29" y="98"/>
                    </a:lnTo>
                    <a:lnTo>
                      <a:pt x="22" y="98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22"/>
              <p:cNvSpPr>
                <a:spLocks noEditPoints="1"/>
              </p:cNvSpPr>
              <p:nvPr/>
            </p:nvSpPr>
            <p:spPr bwMode="auto">
              <a:xfrm>
                <a:off x="3432176" y="320040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23"/>
              <p:cNvSpPr>
                <a:spLocks noEditPoints="1"/>
              </p:cNvSpPr>
              <p:nvPr/>
            </p:nvSpPr>
            <p:spPr bwMode="auto">
              <a:xfrm>
                <a:off x="3432176" y="320040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24"/>
              <p:cNvSpPr>
                <a:spLocks noEditPoints="1"/>
              </p:cNvSpPr>
              <p:nvPr/>
            </p:nvSpPr>
            <p:spPr bwMode="auto">
              <a:xfrm>
                <a:off x="3408363" y="320040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25"/>
              <p:cNvSpPr>
                <a:spLocks noEditPoints="1"/>
              </p:cNvSpPr>
              <p:nvPr/>
            </p:nvSpPr>
            <p:spPr bwMode="auto">
              <a:xfrm>
                <a:off x="3408363" y="320040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26"/>
              <p:cNvSpPr>
                <a:spLocks noEditPoints="1"/>
              </p:cNvSpPr>
              <p:nvPr/>
            </p:nvSpPr>
            <p:spPr bwMode="auto">
              <a:xfrm>
                <a:off x="3575051" y="3449639"/>
                <a:ext cx="71438" cy="582613"/>
              </a:xfrm>
              <a:custGeom>
                <a:avLst/>
                <a:gdLst/>
                <a:ahLst/>
                <a:cxnLst>
                  <a:cxn ang="0">
                    <a:pos x="23" y="367"/>
                  </a:cxn>
                  <a:cxn ang="0">
                    <a:pos x="23" y="367"/>
                  </a:cxn>
                  <a:cxn ang="0">
                    <a:pos x="23" y="0"/>
                  </a:cxn>
                  <a:cxn ang="0">
                    <a:pos x="23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3" y="367"/>
                    </a:moveTo>
                    <a:lnTo>
                      <a:pt x="23" y="367"/>
                    </a:lnTo>
                    <a:lnTo>
                      <a:pt x="23" y="0"/>
                    </a:lnTo>
                    <a:lnTo>
                      <a:pt x="23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27"/>
              <p:cNvSpPr>
                <a:spLocks noEditPoints="1"/>
              </p:cNvSpPr>
              <p:nvPr/>
            </p:nvSpPr>
            <p:spPr bwMode="auto">
              <a:xfrm>
                <a:off x="3575051" y="3449639"/>
                <a:ext cx="71438" cy="582613"/>
              </a:xfrm>
              <a:custGeom>
                <a:avLst/>
                <a:gdLst/>
                <a:ahLst/>
                <a:cxnLst>
                  <a:cxn ang="0">
                    <a:pos x="23" y="367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7"/>
                  </a:cxn>
                  <a:cxn ang="0">
                    <a:pos x="23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3" y="367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7"/>
                    </a:lnTo>
                    <a:lnTo>
                      <a:pt x="23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28"/>
              <p:cNvSpPr>
                <a:spLocks noEditPoints="1"/>
              </p:cNvSpPr>
              <p:nvPr/>
            </p:nvSpPr>
            <p:spPr bwMode="auto">
              <a:xfrm>
                <a:off x="3540126" y="3462339"/>
                <a:ext cx="71438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359"/>
                  </a:cxn>
                  <a:cxn ang="0">
                    <a:pos x="22" y="0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2" y="359"/>
                    </a:moveTo>
                    <a:lnTo>
                      <a:pt x="22" y="359"/>
                    </a:lnTo>
                    <a:lnTo>
                      <a:pt x="22" y="0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29"/>
              <p:cNvSpPr>
                <a:spLocks noEditPoints="1"/>
              </p:cNvSpPr>
              <p:nvPr/>
            </p:nvSpPr>
            <p:spPr bwMode="auto">
              <a:xfrm>
                <a:off x="3540126" y="3462339"/>
                <a:ext cx="71438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2" y="359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30"/>
              <p:cNvSpPr>
                <a:spLocks noEditPoints="1"/>
              </p:cNvSpPr>
              <p:nvPr/>
            </p:nvSpPr>
            <p:spPr bwMode="auto">
              <a:xfrm>
                <a:off x="3492501" y="3462339"/>
                <a:ext cx="71438" cy="581025"/>
              </a:xfrm>
              <a:custGeom>
                <a:avLst/>
                <a:gdLst/>
                <a:ahLst/>
                <a:cxnLst>
                  <a:cxn ang="0">
                    <a:pos x="22" y="366"/>
                  </a:cxn>
                  <a:cxn ang="0">
                    <a:pos x="22" y="366"/>
                  </a:cxn>
                  <a:cxn ang="0">
                    <a:pos x="22" y="0"/>
                  </a:cxn>
                  <a:cxn ang="0">
                    <a:pos x="22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2" y="366"/>
                    </a:moveTo>
                    <a:lnTo>
                      <a:pt x="22" y="366"/>
                    </a:lnTo>
                    <a:lnTo>
                      <a:pt x="22" y="0"/>
                    </a:lnTo>
                    <a:lnTo>
                      <a:pt x="22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31"/>
              <p:cNvSpPr>
                <a:spLocks noEditPoints="1"/>
              </p:cNvSpPr>
              <p:nvPr/>
            </p:nvSpPr>
            <p:spPr bwMode="auto">
              <a:xfrm>
                <a:off x="3492501" y="3462339"/>
                <a:ext cx="71438" cy="581025"/>
              </a:xfrm>
              <a:custGeom>
                <a:avLst/>
                <a:gdLst/>
                <a:ahLst/>
                <a:cxnLst>
                  <a:cxn ang="0">
                    <a:pos x="22" y="366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66"/>
                  </a:cxn>
                  <a:cxn ang="0">
                    <a:pos x="22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2" y="366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66"/>
                    </a:lnTo>
                    <a:lnTo>
                      <a:pt x="22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32"/>
              <p:cNvSpPr>
                <a:spLocks noEditPoints="1"/>
              </p:cNvSpPr>
              <p:nvPr/>
            </p:nvSpPr>
            <p:spPr bwMode="auto">
              <a:xfrm>
                <a:off x="3575051" y="3473451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359"/>
                  </a:cxn>
                  <a:cxn ang="0">
                    <a:pos x="23" y="0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359"/>
                    </a:lnTo>
                    <a:lnTo>
                      <a:pt x="23" y="0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33"/>
              <p:cNvSpPr>
                <a:spLocks noEditPoints="1"/>
              </p:cNvSpPr>
              <p:nvPr/>
            </p:nvSpPr>
            <p:spPr bwMode="auto">
              <a:xfrm>
                <a:off x="3575051" y="3473451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34"/>
              <p:cNvSpPr>
                <a:spLocks noEditPoints="1"/>
              </p:cNvSpPr>
              <p:nvPr/>
            </p:nvSpPr>
            <p:spPr bwMode="auto">
              <a:xfrm>
                <a:off x="3540126" y="3497264"/>
                <a:ext cx="71438" cy="582613"/>
              </a:xfrm>
              <a:custGeom>
                <a:avLst/>
                <a:gdLst/>
                <a:ahLst/>
                <a:cxnLst>
                  <a:cxn ang="0">
                    <a:pos x="22" y="367"/>
                  </a:cxn>
                  <a:cxn ang="0">
                    <a:pos x="22" y="367"/>
                  </a:cxn>
                  <a:cxn ang="0">
                    <a:pos x="22" y="0"/>
                  </a:cxn>
                  <a:cxn ang="0">
                    <a:pos x="22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2" y="367"/>
                    </a:moveTo>
                    <a:lnTo>
                      <a:pt x="22" y="367"/>
                    </a:lnTo>
                    <a:lnTo>
                      <a:pt x="22" y="0"/>
                    </a:lnTo>
                    <a:lnTo>
                      <a:pt x="22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35"/>
              <p:cNvSpPr>
                <a:spLocks noEditPoints="1"/>
              </p:cNvSpPr>
              <p:nvPr/>
            </p:nvSpPr>
            <p:spPr bwMode="auto">
              <a:xfrm>
                <a:off x="3540126" y="3497264"/>
                <a:ext cx="71438" cy="582613"/>
              </a:xfrm>
              <a:custGeom>
                <a:avLst/>
                <a:gdLst/>
                <a:ahLst/>
                <a:cxnLst>
                  <a:cxn ang="0">
                    <a:pos x="22" y="367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67"/>
                  </a:cxn>
                  <a:cxn ang="0">
                    <a:pos x="22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2" y="367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67"/>
                    </a:lnTo>
                    <a:lnTo>
                      <a:pt x="22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36"/>
              <p:cNvSpPr>
                <a:spLocks noEditPoints="1"/>
              </p:cNvSpPr>
              <p:nvPr/>
            </p:nvSpPr>
            <p:spPr bwMode="auto">
              <a:xfrm>
                <a:off x="3551238" y="3509964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359"/>
                  </a:cxn>
                  <a:cxn ang="0">
                    <a:pos x="23" y="0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359"/>
                    </a:lnTo>
                    <a:lnTo>
                      <a:pt x="23" y="0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37"/>
              <p:cNvSpPr>
                <a:spLocks noEditPoints="1"/>
              </p:cNvSpPr>
              <p:nvPr/>
            </p:nvSpPr>
            <p:spPr bwMode="auto">
              <a:xfrm>
                <a:off x="3551238" y="3509964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38"/>
              <p:cNvSpPr>
                <a:spLocks noEditPoints="1"/>
              </p:cNvSpPr>
              <p:nvPr/>
            </p:nvSpPr>
            <p:spPr bwMode="auto">
              <a:xfrm>
                <a:off x="3598863" y="3509964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366"/>
                  </a:cxn>
                  <a:cxn ang="0">
                    <a:pos x="23" y="0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366"/>
                    </a:lnTo>
                    <a:lnTo>
                      <a:pt x="23" y="0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39"/>
              <p:cNvSpPr>
                <a:spLocks noEditPoints="1"/>
              </p:cNvSpPr>
              <p:nvPr/>
            </p:nvSpPr>
            <p:spPr bwMode="auto">
              <a:xfrm>
                <a:off x="3598863" y="3509964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6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6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40"/>
              <p:cNvSpPr>
                <a:spLocks noEditPoints="1"/>
              </p:cNvSpPr>
              <p:nvPr/>
            </p:nvSpPr>
            <p:spPr bwMode="auto">
              <a:xfrm>
                <a:off x="3598863" y="3544889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359"/>
                  </a:cxn>
                  <a:cxn ang="0">
                    <a:pos x="23" y="0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359"/>
                    </a:lnTo>
                    <a:lnTo>
                      <a:pt x="23" y="0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41"/>
              <p:cNvSpPr>
                <a:spLocks noEditPoints="1"/>
              </p:cNvSpPr>
              <p:nvPr/>
            </p:nvSpPr>
            <p:spPr bwMode="auto">
              <a:xfrm>
                <a:off x="3598863" y="3544889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42"/>
              <p:cNvSpPr>
                <a:spLocks noEditPoints="1"/>
              </p:cNvSpPr>
              <p:nvPr/>
            </p:nvSpPr>
            <p:spPr bwMode="auto">
              <a:xfrm>
                <a:off x="3670301" y="3544889"/>
                <a:ext cx="71438" cy="582613"/>
              </a:xfrm>
              <a:custGeom>
                <a:avLst/>
                <a:gdLst/>
                <a:ahLst/>
                <a:cxnLst>
                  <a:cxn ang="0">
                    <a:pos x="22" y="367"/>
                  </a:cxn>
                  <a:cxn ang="0">
                    <a:pos x="22" y="367"/>
                  </a:cxn>
                  <a:cxn ang="0">
                    <a:pos x="22" y="0"/>
                  </a:cxn>
                  <a:cxn ang="0">
                    <a:pos x="22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2" y="367"/>
                    </a:moveTo>
                    <a:lnTo>
                      <a:pt x="22" y="367"/>
                    </a:lnTo>
                    <a:lnTo>
                      <a:pt x="22" y="0"/>
                    </a:lnTo>
                    <a:lnTo>
                      <a:pt x="22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43"/>
              <p:cNvSpPr>
                <a:spLocks noEditPoints="1"/>
              </p:cNvSpPr>
              <p:nvPr/>
            </p:nvSpPr>
            <p:spPr bwMode="auto">
              <a:xfrm>
                <a:off x="3670301" y="3544889"/>
                <a:ext cx="71438" cy="582613"/>
              </a:xfrm>
              <a:custGeom>
                <a:avLst/>
                <a:gdLst/>
                <a:ahLst/>
                <a:cxnLst>
                  <a:cxn ang="0">
                    <a:pos x="22" y="367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67"/>
                  </a:cxn>
                  <a:cxn ang="0">
                    <a:pos x="22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2" y="367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67"/>
                    </a:lnTo>
                    <a:lnTo>
                      <a:pt x="22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44"/>
              <p:cNvSpPr>
                <a:spLocks noEditPoints="1"/>
              </p:cNvSpPr>
              <p:nvPr/>
            </p:nvSpPr>
            <p:spPr bwMode="auto">
              <a:xfrm>
                <a:off x="5618163" y="4827589"/>
                <a:ext cx="71438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359"/>
                  </a:cxn>
                  <a:cxn ang="0">
                    <a:pos x="22" y="0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2" y="359"/>
                    </a:moveTo>
                    <a:lnTo>
                      <a:pt x="22" y="359"/>
                    </a:lnTo>
                    <a:lnTo>
                      <a:pt x="22" y="0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45"/>
              <p:cNvSpPr>
                <a:spLocks noEditPoints="1"/>
              </p:cNvSpPr>
              <p:nvPr/>
            </p:nvSpPr>
            <p:spPr bwMode="auto">
              <a:xfrm>
                <a:off x="5618163" y="4827589"/>
                <a:ext cx="71438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2" y="359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46"/>
              <p:cNvSpPr>
                <a:spLocks noEditPoints="1"/>
              </p:cNvSpPr>
              <p:nvPr/>
            </p:nvSpPr>
            <p:spPr bwMode="auto">
              <a:xfrm>
                <a:off x="5700713" y="4851401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366"/>
                  </a:cxn>
                  <a:cxn ang="0">
                    <a:pos x="23" y="0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366"/>
                    </a:lnTo>
                    <a:lnTo>
                      <a:pt x="23" y="0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47"/>
              <p:cNvSpPr>
                <a:spLocks noEditPoints="1"/>
              </p:cNvSpPr>
              <p:nvPr/>
            </p:nvSpPr>
            <p:spPr bwMode="auto">
              <a:xfrm>
                <a:off x="5700713" y="4851401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6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6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48"/>
              <p:cNvSpPr>
                <a:spLocks noEditPoints="1"/>
              </p:cNvSpPr>
              <p:nvPr/>
            </p:nvSpPr>
            <p:spPr bwMode="auto">
              <a:xfrm>
                <a:off x="5713413" y="4862514"/>
                <a:ext cx="69850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359"/>
                  </a:cxn>
                  <a:cxn ang="0">
                    <a:pos x="22" y="0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359">
                    <a:moveTo>
                      <a:pt x="22" y="359"/>
                    </a:moveTo>
                    <a:lnTo>
                      <a:pt x="22" y="359"/>
                    </a:lnTo>
                    <a:lnTo>
                      <a:pt x="22" y="0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49"/>
              <p:cNvSpPr>
                <a:spLocks noEditPoints="1"/>
              </p:cNvSpPr>
              <p:nvPr/>
            </p:nvSpPr>
            <p:spPr bwMode="auto">
              <a:xfrm>
                <a:off x="5713413" y="4862514"/>
                <a:ext cx="69850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29" y="359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4" h="359">
                    <a:moveTo>
                      <a:pt x="22" y="359"/>
                    </a:moveTo>
                    <a:lnTo>
                      <a:pt x="22" y="0"/>
                    </a:lnTo>
                    <a:lnTo>
                      <a:pt x="29" y="0"/>
                    </a:lnTo>
                    <a:lnTo>
                      <a:pt x="29" y="359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50"/>
              <p:cNvSpPr>
                <a:spLocks noEditPoints="1"/>
              </p:cNvSpPr>
              <p:nvPr/>
            </p:nvSpPr>
            <p:spPr bwMode="auto">
              <a:xfrm>
                <a:off x="5807076" y="4910139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359"/>
                  </a:cxn>
                  <a:cxn ang="0">
                    <a:pos x="23" y="0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359"/>
                    </a:lnTo>
                    <a:lnTo>
                      <a:pt x="23" y="0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51"/>
              <p:cNvSpPr>
                <a:spLocks noEditPoints="1"/>
              </p:cNvSpPr>
              <p:nvPr/>
            </p:nvSpPr>
            <p:spPr bwMode="auto">
              <a:xfrm>
                <a:off x="5807076" y="4910139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52"/>
              <p:cNvSpPr>
                <a:spLocks noEditPoints="1"/>
              </p:cNvSpPr>
              <p:nvPr/>
            </p:nvSpPr>
            <p:spPr bwMode="auto">
              <a:xfrm>
                <a:off x="5854701" y="4910139"/>
                <a:ext cx="71438" cy="582613"/>
              </a:xfrm>
              <a:custGeom>
                <a:avLst/>
                <a:gdLst/>
                <a:ahLst/>
                <a:cxnLst>
                  <a:cxn ang="0">
                    <a:pos x="23" y="367"/>
                  </a:cxn>
                  <a:cxn ang="0">
                    <a:pos x="23" y="367"/>
                  </a:cxn>
                  <a:cxn ang="0">
                    <a:pos x="23" y="0"/>
                  </a:cxn>
                  <a:cxn ang="0">
                    <a:pos x="23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3" y="367"/>
                    </a:moveTo>
                    <a:lnTo>
                      <a:pt x="23" y="367"/>
                    </a:lnTo>
                    <a:lnTo>
                      <a:pt x="23" y="0"/>
                    </a:lnTo>
                    <a:lnTo>
                      <a:pt x="23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53"/>
              <p:cNvSpPr>
                <a:spLocks noEditPoints="1"/>
              </p:cNvSpPr>
              <p:nvPr/>
            </p:nvSpPr>
            <p:spPr bwMode="auto">
              <a:xfrm>
                <a:off x="5854701" y="4910139"/>
                <a:ext cx="71438" cy="582613"/>
              </a:xfrm>
              <a:custGeom>
                <a:avLst/>
                <a:gdLst/>
                <a:ahLst/>
                <a:cxnLst>
                  <a:cxn ang="0">
                    <a:pos x="23" y="367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7"/>
                  </a:cxn>
                  <a:cxn ang="0">
                    <a:pos x="23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3" y="367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7"/>
                    </a:lnTo>
                    <a:lnTo>
                      <a:pt x="23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54"/>
              <p:cNvSpPr>
                <a:spLocks noEditPoints="1"/>
              </p:cNvSpPr>
              <p:nvPr/>
            </p:nvSpPr>
            <p:spPr bwMode="auto">
              <a:xfrm>
                <a:off x="5807076" y="4910139"/>
                <a:ext cx="71438" cy="582613"/>
              </a:xfrm>
              <a:custGeom>
                <a:avLst/>
                <a:gdLst/>
                <a:ahLst/>
                <a:cxnLst>
                  <a:cxn ang="0">
                    <a:pos x="23" y="367"/>
                  </a:cxn>
                  <a:cxn ang="0">
                    <a:pos x="23" y="367"/>
                  </a:cxn>
                  <a:cxn ang="0">
                    <a:pos x="23" y="0"/>
                  </a:cxn>
                  <a:cxn ang="0">
                    <a:pos x="23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3" y="367"/>
                    </a:moveTo>
                    <a:lnTo>
                      <a:pt x="23" y="367"/>
                    </a:lnTo>
                    <a:lnTo>
                      <a:pt x="23" y="0"/>
                    </a:lnTo>
                    <a:lnTo>
                      <a:pt x="23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55"/>
              <p:cNvSpPr>
                <a:spLocks noEditPoints="1"/>
              </p:cNvSpPr>
              <p:nvPr/>
            </p:nvSpPr>
            <p:spPr bwMode="auto">
              <a:xfrm>
                <a:off x="5807076" y="4910139"/>
                <a:ext cx="71438" cy="582613"/>
              </a:xfrm>
              <a:custGeom>
                <a:avLst/>
                <a:gdLst/>
                <a:ahLst/>
                <a:cxnLst>
                  <a:cxn ang="0">
                    <a:pos x="23" y="367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7"/>
                  </a:cxn>
                  <a:cxn ang="0">
                    <a:pos x="23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3" y="367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7"/>
                    </a:lnTo>
                    <a:lnTo>
                      <a:pt x="23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56"/>
              <p:cNvSpPr>
                <a:spLocks noEditPoints="1"/>
              </p:cNvSpPr>
              <p:nvPr/>
            </p:nvSpPr>
            <p:spPr bwMode="auto">
              <a:xfrm>
                <a:off x="5973763" y="4946651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366"/>
                  </a:cxn>
                  <a:cxn ang="0">
                    <a:pos x="23" y="0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366"/>
                    </a:lnTo>
                    <a:lnTo>
                      <a:pt x="23" y="0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57"/>
              <p:cNvSpPr>
                <a:spLocks noEditPoints="1"/>
              </p:cNvSpPr>
              <p:nvPr/>
            </p:nvSpPr>
            <p:spPr bwMode="auto">
              <a:xfrm>
                <a:off x="5973763" y="4946651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6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6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58"/>
              <p:cNvSpPr>
                <a:spLocks noEditPoints="1"/>
              </p:cNvSpPr>
              <p:nvPr/>
            </p:nvSpPr>
            <p:spPr bwMode="auto">
              <a:xfrm>
                <a:off x="5973763" y="4946651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366"/>
                  </a:cxn>
                  <a:cxn ang="0">
                    <a:pos x="23" y="0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366"/>
                    </a:lnTo>
                    <a:lnTo>
                      <a:pt x="23" y="0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59"/>
              <p:cNvSpPr>
                <a:spLocks noEditPoints="1"/>
              </p:cNvSpPr>
              <p:nvPr/>
            </p:nvSpPr>
            <p:spPr bwMode="auto">
              <a:xfrm>
                <a:off x="5973763" y="4946651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6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6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160"/>
              <p:cNvSpPr>
                <a:spLocks noEditPoints="1"/>
              </p:cNvSpPr>
              <p:nvPr/>
            </p:nvSpPr>
            <p:spPr bwMode="auto">
              <a:xfrm>
                <a:off x="6342063" y="5029201"/>
                <a:ext cx="71438" cy="582613"/>
              </a:xfrm>
              <a:custGeom>
                <a:avLst/>
                <a:gdLst/>
                <a:ahLst/>
                <a:cxnLst>
                  <a:cxn ang="0">
                    <a:pos x="22" y="367"/>
                  </a:cxn>
                  <a:cxn ang="0">
                    <a:pos x="22" y="367"/>
                  </a:cxn>
                  <a:cxn ang="0">
                    <a:pos x="22" y="0"/>
                  </a:cxn>
                  <a:cxn ang="0">
                    <a:pos x="22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2" y="367"/>
                    </a:moveTo>
                    <a:lnTo>
                      <a:pt x="22" y="367"/>
                    </a:lnTo>
                    <a:lnTo>
                      <a:pt x="22" y="0"/>
                    </a:lnTo>
                    <a:lnTo>
                      <a:pt x="22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161"/>
              <p:cNvSpPr>
                <a:spLocks noEditPoints="1"/>
              </p:cNvSpPr>
              <p:nvPr/>
            </p:nvSpPr>
            <p:spPr bwMode="auto">
              <a:xfrm>
                <a:off x="6342063" y="5029201"/>
                <a:ext cx="71438" cy="582613"/>
              </a:xfrm>
              <a:custGeom>
                <a:avLst/>
                <a:gdLst/>
                <a:ahLst/>
                <a:cxnLst>
                  <a:cxn ang="0">
                    <a:pos x="22" y="367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67"/>
                  </a:cxn>
                  <a:cxn ang="0">
                    <a:pos x="22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2" y="367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67"/>
                    </a:lnTo>
                    <a:lnTo>
                      <a:pt x="22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62"/>
              <p:cNvSpPr>
                <a:spLocks noEditPoints="1"/>
              </p:cNvSpPr>
              <p:nvPr/>
            </p:nvSpPr>
            <p:spPr bwMode="auto">
              <a:xfrm>
                <a:off x="6353176" y="5041901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359"/>
                  </a:cxn>
                  <a:cxn ang="0">
                    <a:pos x="23" y="0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359"/>
                    </a:lnTo>
                    <a:lnTo>
                      <a:pt x="23" y="0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63"/>
              <p:cNvSpPr>
                <a:spLocks noEditPoints="1"/>
              </p:cNvSpPr>
              <p:nvPr/>
            </p:nvSpPr>
            <p:spPr bwMode="auto">
              <a:xfrm>
                <a:off x="6353176" y="5041901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64"/>
              <p:cNvSpPr>
                <a:spLocks noEditPoints="1"/>
              </p:cNvSpPr>
              <p:nvPr/>
            </p:nvSpPr>
            <p:spPr bwMode="auto">
              <a:xfrm>
                <a:off x="6342063" y="5041901"/>
                <a:ext cx="71438" cy="581025"/>
              </a:xfrm>
              <a:custGeom>
                <a:avLst/>
                <a:gdLst/>
                <a:ahLst/>
                <a:cxnLst>
                  <a:cxn ang="0">
                    <a:pos x="22" y="366"/>
                  </a:cxn>
                  <a:cxn ang="0">
                    <a:pos x="22" y="366"/>
                  </a:cxn>
                  <a:cxn ang="0">
                    <a:pos x="22" y="0"/>
                  </a:cxn>
                  <a:cxn ang="0">
                    <a:pos x="22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2" y="366"/>
                    </a:moveTo>
                    <a:lnTo>
                      <a:pt x="22" y="366"/>
                    </a:lnTo>
                    <a:lnTo>
                      <a:pt x="22" y="0"/>
                    </a:lnTo>
                    <a:lnTo>
                      <a:pt x="22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65"/>
              <p:cNvSpPr>
                <a:spLocks noEditPoints="1"/>
              </p:cNvSpPr>
              <p:nvPr/>
            </p:nvSpPr>
            <p:spPr bwMode="auto">
              <a:xfrm>
                <a:off x="6342063" y="5041901"/>
                <a:ext cx="71438" cy="581025"/>
              </a:xfrm>
              <a:custGeom>
                <a:avLst/>
                <a:gdLst/>
                <a:ahLst/>
                <a:cxnLst>
                  <a:cxn ang="0">
                    <a:pos x="22" y="366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66"/>
                  </a:cxn>
                  <a:cxn ang="0">
                    <a:pos x="22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2" y="366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66"/>
                    </a:lnTo>
                    <a:lnTo>
                      <a:pt x="22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66"/>
              <p:cNvSpPr>
                <a:spLocks noEditPoints="1"/>
              </p:cNvSpPr>
              <p:nvPr/>
            </p:nvSpPr>
            <p:spPr bwMode="auto">
              <a:xfrm>
                <a:off x="6353176" y="5041901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366"/>
                  </a:cxn>
                  <a:cxn ang="0">
                    <a:pos x="23" y="0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366"/>
                    </a:lnTo>
                    <a:lnTo>
                      <a:pt x="23" y="0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67"/>
              <p:cNvSpPr>
                <a:spLocks noEditPoints="1"/>
              </p:cNvSpPr>
              <p:nvPr/>
            </p:nvSpPr>
            <p:spPr bwMode="auto">
              <a:xfrm>
                <a:off x="6353176" y="5041901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6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6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68"/>
              <p:cNvSpPr>
                <a:spLocks noEditPoints="1"/>
              </p:cNvSpPr>
              <p:nvPr/>
            </p:nvSpPr>
            <p:spPr bwMode="auto">
              <a:xfrm>
                <a:off x="6376988" y="5053014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359"/>
                  </a:cxn>
                  <a:cxn ang="0">
                    <a:pos x="23" y="0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359"/>
                    </a:lnTo>
                    <a:lnTo>
                      <a:pt x="23" y="0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69"/>
              <p:cNvSpPr>
                <a:spLocks noEditPoints="1"/>
              </p:cNvSpPr>
              <p:nvPr/>
            </p:nvSpPr>
            <p:spPr bwMode="auto">
              <a:xfrm>
                <a:off x="6376988" y="5053014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70"/>
              <p:cNvSpPr>
                <a:spLocks noEditPoints="1"/>
              </p:cNvSpPr>
              <p:nvPr/>
            </p:nvSpPr>
            <p:spPr bwMode="auto">
              <a:xfrm>
                <a:off x="6330951" y="5041901"/>
                <a:ext cx="69850" cy="581025"/>
              </a:xfrm>
              <a:custGeom>
                <a:avLst/>
                <a:gdLst/>
                <a:ahLst/>
                <a:cxnLst>
                  <a:cxn ang="0">
                    <a:pos x="22" y="366"/>
                  </a:cxn>
                  <a:cxn ang="0">
                    <a:pos x="22" y="366"/>
                  </a:cxn>
                  <a:cxn ang="0">
                    <a:pos x="22" y="0"/>
                  </a:cxn>
                  <a:cxn ang="0">
                    <a:pos x="22" y="366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366">
                    <a:moveTo>
                      <a:pt x="22" y="366"/>
                    </a:moveTo>
                    <a:lnTo>
                      <a:pt x="22" y="366"/>
                    </a:lnTo>
                    <a:lnTo>
                      <a:pt x="22" y="0"/>
                    </a:lnTo>
                    <a:lnTo>
                      <a:pt x="22" y="366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71"/>
              <p:cNvSpPr>
                <a:spLocks noEditPoints="1"/>
              </p:cNvSpPr>
              <p:nvPr/>
            </p:nvSpPr>
            <p:spPr bwMode="auto">
              <a:xfrm>
                <a:off x="6330951" y="5041901"/>
                <a:ext cx="69850" cy="581025"/>
              </a:xfrm>
              <a:custGeom>
                <a:avLst/>
                <a:gdLst/>
                <a:ahLst/>
                <a:cxnLst>
                  <a:cxn ang="0">
                    <a:pos x="22" y="366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29" y="366"/>
                  </a:cxn>
                  <a:cxn ang="0">
                    <a:pos x="22" y="366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4" h="366">
                    <a:moveTo>
                      <a:pt x="22" y="366"/>
                    </a:moveTo>
                    <a:lnTo>
                      <a:pt x="22" y="0"/>
                    </a:lnTo>
                    <a:lnTo>
                      <a:pt x="29" y="0"/>
                    </a:lnTo>
                    <a:lnTo>
                      <a:pt x="29" y="366"/>
                    </a:lnTo>
                    <a:lnTo>
                      <a:pt x="22" y="366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72"/>
              <p:cNvSpPr>
                <a:spLocks noEditPoints="1"/>
              </p:cNvSpPr>
              <p:nvPr/>
            </p:nvSpPr>
            <p:spPr bwMode="auto">
              <a:xfrm>
                <a:off x="6424613" y="5053014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359"/>
                  </a:cxn>
                  <a:cxn ang="0">
                    <a:pos x="23" y="0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359"/>
                    </a:lnTo>
                    <a:lnTo>
                      <a:pt x="23" y="0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73"/>
              <p:cNvSpPr>
                <a:spLocks noEditPoints="1"/>
              </p:cNvSpPr>
              <p:nvPr/>
            </p:nvSpPr>
            <p:spPr bwMode="auto">
              <a:xfrm>
                <a:off x="6424613" y="5053014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74"/>
              <p:cNvSpPr>
                <a:spLocks noEditPoints="1"/>
              </p:cNvSpPr>
              <p:nvPr/>
            </p:nvSpPr>
            <p:spPr bwMode="auto">
              <a:xfrm>
                <a:off x="4062413" y="3960814"/>
                <a:ext cx="71438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359"/>
                  </a:cxn>
                  <a:cxn ang="0">
                    <a:pos x="22" y="0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2" y="359"/>
                    </a:moveTo>
                    <a:lnTo>
                      <a:pt x="22" y="359"/>
                    </a:lnTo>
                    <a:lnTo>
                      <a:pt x="22" y="0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75"/>
              <p:cNvSpPr>
                <a:spLocks noEditPoints="1"/>
              </p:cNvSpPr>
              <p:nvPr/>
            </p:nvSpPr>
            <p:spPr bwMode="auto">
              <a:xfrm>
                <a:off x="4062413" y="3960814"/>
                <a:ext cx="71438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2" y="359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76"/>
              <p:cNvSpPr>
                <a:spLocks noEditPoints="1"/>
              </p:cNvSpPr>
              <p:nvPr/>
            </p:nvSpPr>
            <p:spPr bwMode="auto">
              <a:xfrm>
                <a:off x="3527426" y="3544889"/>
                <a:ext cx="71438" cy="582613"/>
              </a:xfrm>
              <a:custGeom>
                <a:avLst/>
                <a:gdLst/>
                <a:ahLst/>
                <a:cxnLst>
                  <a:cxn ang="0">
                    <a:pos x="23" y="367"/>
                  </a:cxn>
                  <a:cxn ang="0">
                    <a:pos x="23" y="367"/>
                  </a:cxn>
                  <a:cxn ang="0">
                    <a:pos x="23" y="0"/>
                  </a:cxn>
                  <a:cxn ang="0">
                    <a:pos x="23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3" y="367"/>
                    </a:moveTo>
                    <a:lnTo>
                      <a:pt x="23" y="367"/>
                    </a:lnTo>
                    <a:lnTo>
                      <a:pt x="23" y="0"/>
                    </a:lnTo>
                    <a:lnTo>
                      <a:pt x="23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77"/>
              <p:cNvSpPr>
                <a:spLocks noEditPoints="1"/>
              </p:cNvSpPr>
              <p:nvPr/>
            </p:nvSpPr>
            <p:spPr bwMode="auto">
              <a:xfrm>
                <a:off x="3527426" y="3544889"/>
                <a:ext cx="71438" cy="582613"/>
              </a:xfrm>
              <a:custGeom>
                <a:avLst/>
                <a:gdLst/>
                <a:ahLst/>
                <a:cxnLst>
                  <a:cxn ang="0">
                    <a:pos x="23" y="367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7"/>
                  </a:cxn>
                  <a:cxn ang="0">
                    <a:pos x="23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3" y="367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7"/>
                    </a:lnTo>
                    <a:lnTo>
                      <a:pt x="23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78"/>
              <p:cNvSpPr>
                <a:spLocks noEditPoints="1"/>
              </p:cNvSpPr>
              <p:nvPr/>
            </p:nvSpPr>
            <p:spPr bwMode="auto">
              <a:xfrm>
                <a:off x="3646488" y="3603626"/>
                <a:ext cx="71438" cy="571500"/>
              </a:xfrm>
              <a:custGeom>
                <a:avLst/>
                <a:gdLst/>
                <a:ahLst/>
                <a:cxnLst>
                  <a:cxn ang="0">
                    <a:pos x="23" y="360"/>
                  </a:cxn>
                  <a:cxn ang="0">
                    <a:pos x="23" y="360"/>
                  </a:cxn>
                  <a:cxn ang="0">
                    <a:pos x="23" y="0"/>
                  </a:cxn>
                  <a:cxn ang="0">
                    <a:pos x="23" y="36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0">
                    <a:moveTo>
                      <a:pt x="23" y="360"/>
                    </a:moveTo>
                    <a:lnTo>
                      <a:pt x="23" y="360"/>
                    </a:lnTo>
                    <a:lnTo>
                      <a:pt x="23" y="0"/>
                    </a:lnTo>
                    <a:lnTo>
                      <a:pt x="23" y="36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79"/>
              <p:cNvSpPr>
                <a:spLocks noEditPoints="1"/>
              </p:cNvSpPr>
              <p:nvPr/>
            </p:nvSpPr>
            <p:spPr bwMode="auto">
              <a:xfrm>
                <a:off x="3646488" y="3603626"/>
                <a:ext cx="71438" cy="571500"/>
              </a:xfrm>
              <a:custGeom>
                <a:avLst/>
                <a:gdLst/>
                <a:ahLst/>
                <a:cxnLst>
                  <a:cxn ang="0">
                    <a:pos x="23" y="36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0"/>
                  </a:cxn>
                  <a:cxn ang="0">
                    <a:pos x="23" y="36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60">
                    <a:moveTo>
                      <a:pt x="23" y="36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0"/>
                    </a:lnTo>
                    <a:lnTo>
                      <a:pt x="23" y="36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80"/>
              <p:cNvSpPr>
                <a:spLocks noEditPoints="1"/>
              </p:cNvSpPr>
              <p:nvPr/>
            </p:nvSpPr>
            <p:spPr bwMode="auto">
              <a:xfrm>
                <a:off x="3694113" y="3663951"/>
                <a:ext cx="71438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359"/>
                  </a:cxn>
                  <a:cxn ang="0">
                    <a:pos x="22" y="0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2" y="359"/>
                    </a:moveTo>
                    <a:lnTo>
                      <a:pt x="22" y="359"/>
                    </a:lnTo>
                    <a:lnTo>
                      <a:pt x="22" y="0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81"/>
              <p:cNvSpPr>
                <a:spLocks noEditPoints="1"/>
              </p:cNvSpPr>
              <p:nvPr/>
            </p:nvSpPr>
            <p:spPr bwMode="auto">
              <a:xfrm>
                <a:off x="3694113" y="3663951"/>
                <a:ext cx="71438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2" y="359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82"/>
              <p:cNvSpPr>
                <a:spLocks noEditPoints="1"/>
              </p:cNvSpPr>
              <p:nvPr/>
            </p:nvSpPr>
            <p:spPr bwMode="auto">
              <a:xfrm>
                <a:off x="5130801" y="4221164"/>
                <a:ext cx="71438" cy="582613"/>
              </a:xfrm>
              <a:custGeom>
                <a:avLst/>
                <a:gdLst/>
                <a:ahLst/>
                <a:cxnLst>
                  <a:cxn ang="0">
                    <a:pos x="22" y="367"/>
                  </a:cxn>
                  <a:cxn ang="0">
                    <a:pos x="22" y="367"/>
                  </a:cxn>
                  <a:cxn ang="0">
                    <a:pos x="22" y="0"/>
                  </a:cxn>
                  <a:cxn ang="0">
                    <a:pos x="22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2" y="367"/>
                    </a:moveTo>
                    <a:lnTo>
                      <a:pt x="22" y="367"/>
                    </a:lnTo>
                    <a:lnTo>
                      <a:pt x="22" y="0"/>
                    </a:lnTo>
                    <a:lnTo>
                      <a:pt x="22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83"/>
              <p:cNvSpPr>
                <a:spLocks noEditPoints="1"/>
              </p:cNvSpPr>
              <p:nvPr/>
            </p:nvSpPr>
            <p:spPr bwMode="auto">
              <a:xfrm>
                <a:off x="5130801" y="4221164"/>
                <a:ext cx="71438" cy="582613"/>
              </a:xfrm>
              <a:custGeom>
                <a:avLst/>
                <a:gdLst/>
                <a:ahLst/>
                <a:cxnLst>
                  <a:cxn ang="0">
                    <a:pos x="22" y="367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67"/>
                  </a:cxn>
                  <a:cxn ang="0">
                    <a:pos x="22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2" y="367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67"/>
                    </a:lnTo>
                    <a:lnTo>
                      <a:pt x="22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84"/>
              <p:cNvSpPr>
                <a:spLocks noEditPoints="1"/>
              </p:cNvSpPr>
              <p:nvPr/>
            </p:nvSpPr>
            <p:spPr bwMode="auto">
              <a:xfrm>
                <a:off x="5072063" y="4257676"/>
                <a:ext cx="71438" cy="581025"/>
              </a:xfrm>
              <a:custGeom>
                <a:avLst/>
                <a:gdLst/>
                <a:ahLst/>
                <a:cxnLst>
                  <a:cxn ang="0">
                    <a:pos x="22" y="366"/>
                  </a:cxn>
                  <a:cxn ang="0">
                    <a:pos x="22" y="366"/>
                  </a:cxn>
                  <a:cxn ang="0">
                    <a:pos x="22" y="0"/>
                  </a:cxn>
                  <a:cxn ang="0">
                    <a:pos x="22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2" y="366"/>
                    </a:moveTo>
                    <a:lnTo>
                      <a:pt x="22" y="366"/>
                    </a:lnTo>
                    <a:lnTo>
                      <a:pt x="22" y="0"/>
                    </a:lnTo>
                    <a:lnTo>
                      <a:pt x="22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85"/>
              <p:cNvSpPr>
                <a:spLocks noEditPoints="1"/>
              </p:cNvSpPr>
              <p:nvPr/>
            </p:nvSpPr>
            <p:spPr bwMode="auto">
              <a:xfrm>
                <a:off x="5072063" y="4257676"/>
                <a:ext cx="71438" cy="581025"/>
              </a:xfrm>
              <a:custGeom>
                <a:avLst/>
                <a:gdLst/>
                <a:ahLst/>
                <a:cxnLst>
                  <a:cxn ang="0">
                    <a:pos x="22" y="366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66"/>
                  </a:cxn>
                  <a:cxn ang="0">
                    <a:pos x="22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2" y="366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66"/>
                    </a:lnTo>
                    <a:lnTo>
                      <a:pt x="22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86"/>
              <p:cNvSpPr>
                <a:spLocks noEditPoints="1"/>
              </p:cNvSpPr>
              <p:nvPr/>
            </p:nvSpPr>
            <p:spPr bwMode="auto">
              <a:xfrm>
                <a:off x="5106988" y="4257676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366"/>
                  </a:cxn>
                  <a:cxn ang="0">
                    <a:pos x="23" y="0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366"/>
                    </a:lnTo>
                    <a:lnTo>
                      <a:pt x="23" y="0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87"/>
              <p:cNvSpPr>
                <a:spLocks noEditPoints="1"/>
              </p:cNvSpPr>
              <p:nvPr/>
            </p:nvSpPr>
            <p:spPr bwMode="auto">
              <a:xfrm>
                <a:off x="5106988" y="4257676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6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6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88"/>
              <p:cNvSpPr>
                <a:spLocks noEditPoints="1"/>
              </p:cNvSpPr>
              <p:nvPr/>
            </p:nvSpPr>
            <p:spPr bwMode="auto">
              <a:xfrm>
                <a:off x="5106988" y="4268789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359"/>
                  </a:cxn>
                  <a:cxn ang="0">
                    <a:pos x="23" y="0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359"/>
                    </a:lnTo>
                    <a:lnTo>
                      <a:pt x="23" y="0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89"/>
              <p:cNvSpPr>
                <a:spLocks noEditPoints="1"/>
              </p:cNvSpPr>
              <p:nvPr/>
            </p:nvSpPr>
            <p:spPr bwMode="auto">
              <a:xfrm>
                <a:off x="5106988" y="4268789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90"/>
              <p:cNvSpPr>
                <a:spLocks noEditPoints="1"/>
              </p:cNvSpPr>
              <p:nvPr/>
            </p:nvSpPr>
            <p:spPr bwMode="auto">
              <a:xfrm>
                <a:off x="5154613" y="4316414"/>
                <a:ext cx="71438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359"/>
                  </a:cxn>
                  <a:cxn ang="0">
                    <a:pos x="22" y="0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2" y="359"/>
                    </a:moveTo>
                    <a:lnTo>
                      <a:pt x="22" y="359"/>
                    </a:lnTo>
                    <a:lnTo>
                      <a:pt x="22" y="0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91"/>
              <p:cNvSpPr>
                <a:spLocks noEditPoints="1"/>
              </p:cNvSpPr>
              <p:nvPr/>
            </p:nvSpPr>
            <p:spPr bwMode="auto">
              <a:xfrm>
                <a:off x="5154613" y="4316414"/>
                <a:ext cx="71438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2" y="359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92"/>
              <p:cNvSpPr>
                <a:spLocks noEditPoints="1"/>
              </p:cNvSpPr>
              <p:nvPr/>
            </p:nvSpPr>
            <p:spPr bwMode="auto">
              <a:xfrm>
                <a:off x="5297488" y="4400551"/>
                <a:ext cx="71438" cy="581025"/>
              </a:xfrm>
              <a:custGeom>
                <a:avLst/>
                <a:gdLst/>
                <a:ahLst/>
                <a:cxnLst>
                  <a:cxn ang="0">
                    <a:pos x="22" y="366"/>
                  </a:cxn>
                  <a:cxn ang="0">
                    <a:pos x="22" y="366"/>
                  </a:cxn>
                  <a:cxn ang="0">
                    <a:pos x="22" y="0"/>
                  </a:cxn>
                  <a:cxn ang="0">
                    <a:pos x="22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2" y="366"/>
                    </a:moveTo>
                    <a:lnTo>
                      <a:pt x="22" y="366"/>
                    </a:lnTo>
                    <a:lnTo>
                      <a:pt x="22" y="0"/>
                    </a:lnTo>
                    <a:lnTo>
                      <a:pt x="22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93"/>
              <p:cNvSpPr>
                <a:spLocks noEditPoints="1"/>
              </p:cNvSpPr>
              <p:nvPr/>
            </p:nvSpPr>
            <p:spPr bwMode="auto">
              <a:xfrm>
                <a:off x="5297488" y="4400551"/>
                <a:ext cx="71438" cy="581025"/>
              </a:xfrm>
              <a:custGeom>
                <a:avLst/>
                <a:gdLst/>
                <a:ahLst/>
                <a:cxnLst>
                  <a:cxn ang="0">
                    <a:pos x="22" y="366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66"/>
                  </a:cxn>
                  <a:cxn ang="0">
                    <a:pos x="22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2" y="366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66"/>
                    </a:lnTo>
                    <a:lnTo>
                      <a:pt x="22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94"/>
              <p:cNvSpPr>
                <a:spLocks noEditPoints="1"/>
              </p:cNvSpPr>
              <p:nvPr/>
            </p:nvSpPr>
            <p:spPr bwMode="auto">
              <a:xfrm>
                <a:off x="5308601" y="4435476"/>
                <a:ext cx="71438" cy="582613"/>
              </a:xfrm>
              <a:custGeom>
                <a:avLst/>
                <a:gdLst/>
                <a:ahLst/>
                <a:cxnLst>
                  <a:cxn ang="0">
                    <a:pos x="23" y="367"/>
                  </a:cxn>
                  <a:cxn ang="0">
                    <a:pos x="23" y="367"/>
                  </a:cxn>
                  <a:cxn ang="0">
                    <a:pos x="23" y="0"/>
                  </a:cxn>
                  <a:cxn ang="0">
                    <a:pos x="23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3" y="367"/>
                    </a:moveTo>
                    <a:lnTo>
                      <a:pt x="23" y="367"/>
                    </a:lnTo>
                    <a:lnTo>
                      <a:pt x="23" y="0"/>
                    </a:lnTo>
                    <a:lnTo>
                      <a:pt x="23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95"/>
              <p:cNvSpPr>
                <a:spLocks noEditPoints="1"/>
              </p:cNvSpPr>
              <p:nvPr/>
            </p:nvSpPr>
            <p:spPr bwMode="auto">
              <a:xfrm>
                <a:off x="5308601" y="4435476"/>
                <a:ext cx="71438" cy="582613"/>
              </a:xfrm>
              <a:custGeom>
                <a:avLst/>
                <a:gdLst/>
                <a:ahLst/>
                <a:cxnLst>
                  <a:cxn ang="0">
                    <a:pos x="23" y="367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7"/>
                  </a:cxn>
                  <a:cxn ang="0">
                    <a:pos x="23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3" y="367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7"/>
                    </a:lnTo>
                    <a:lnTo>
                      <a:pt x="23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96"/>
              <p:cNvSpPr>
                <a:spLocks noEditPoints="1"/>
              </p:cNvSpPr>
              <p:nvPr/>
            </p:nvSpPr>
            <p:spPr bwMode="auto">
              <a:xfrm>
                <a:off x="2589213" y="1133476"/>
                <a:ext cx="71438" cy="1165225"/>
              </a:xfrm>
              <a:custGeom>
                <a:avLst/>
                <a:gdLst/>
                <a:ahLst/>
                <a:cxnLst>
                  <a:cxn ang="0">
                    <a:pos x="23" y="734"/>
                  </a:cxn>
                  <a:cxn ang="0">
                    <a:pos x="23" y="734"/>
                  </a:cxn>
                  <a:cxn ang="0">
                    <a:pos x="23" y="0"/>
                  </a:cxn>
                  <a:cxn ang="0">
                    <a:pos x="23" y="734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734">
                    <a:moveTo>
                      <a:pt x="23" y="734"/>
                    </a:moveTo>
                    <a:lnTo>
                      <a:pt x="23" y="734"/>
                    </a:lnTo>
                    <a:lnTo>
                      <a:pt x="23" y="0"/>
                    </a:lnTo>
                    <a:lnTo>
                      <a:pt x="23" y="734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97"/>
              <p:cNvSpPr>
                <a:spLocks noEditPoints="1"/>
              </p:cNvSpPr>
              <p:nvPr/>
            </p:nvSpPr>
            <p:spPr bwMode="auto">
              <a:xfrm>
                <a:off x="2589213" y="1133476"/>
                <a:ext cx="71438" cy="1165225"/>
              </a:xfrm>
              <a:custGeom>
                <a:avLst/>
                <a:gdLst/>
                <a:ahLst/>
                <a:cxnLst>
                  <a:cxn ang="0">
                    <a:pos x="23" y="734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734"/>
                  </a:cxn>
                  <a:cxn ang="0">
                    <a:pos x="23" y="734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734">
                    <a:moveTo>
                      <a:pt x="23" y="734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734"/>
                    </a:lnTo>
                    <a:lnTo>
                      <a:pt x="23" y="734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98"/>
              <p:cNvSpPr>
                <a:spLocks noEditPoints="1"/>
              </p:cNvSpPr>
              <p:nvPr/>
            </p:nvSpPr>
            <p:spPr bwMode="auto">
              <a:xfrm>
                <a:off x="3729038" y="2974976"/>
                <a:ext cx="71438" cy="1152525"/>
              </a:xfrm>
              <a:custGeom>
                <a:avLst/>
                <a:gdLst/>
                <a:ahLst/>
                <a:cxnLst>
                  <a:cxn ang="0">
                    <a:pos x="23" y="726"/>
                  </a:cxn>
                  <a:cxn ang="0">
                    <a:pos x="23" y="726"/>
                  </a:cxn>
                  <a:cxn ang="0">
                    <a:pos x="23" y="0"/>
                  </a:cxn>
                  <a:cxn ang="0">
                    <a:pos x="23" y="72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726">
                    <a:moveTo>
                      <a:pt x="23" y="726"/>
                    </a:moveTo>
                    <a:lnTo>
                      <a:pt x="23" y="726"/>
                    </a:lnTo>
                    <a:lnTo>
                      <a:pt x="23" y="0"/>
                    </a:lnTo>
                    <a:lnTo>
                      <a:pt x="23" y="72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99"/>
              <p:cNvSpPr>
                <a:spLocks noEditPoints="1"/>
              </p:cNvSpPr>
              <p:nvPr/>
            </p:nvSpPr>
            <p:spPr bwMode="auto">
              <a:xfrm>
                <a:off x="3729038" y="2974976"/>
                <a:ext cx="71438" cy="1152525"/>
              </a:xfrm>
              <a:custGeom>
                <a:avLst/>
                <a:gdLst/>
                <a:ahLst/>
                <a:cxnLst>
                  <a:cxn ang="0">
                    <a:pos x="23" y="726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726"/>
                  </a:cxn>
                  <a:cxn ang="0">
                    <a:pos x="23" y="72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726">
                    <a:moveTo>
                      <a:pt x="23" y="726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726"/>
                    </a:lnTo>
                    <a:lnTo>
                      <a:pt x="23" y="72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200"/>
              <p:cNvSpPr>
                <a:spLocks noEditPoints="1"/>
              </p:cNvSpPr>
              <p:nvPr/>
            </p:nvSpPr>
            <p:spPr bwMode="auto">
              <a:xfrm>
                <a:off x="3717926" y="2986089"/>
                <a:ext cx="71438" cy="1152525"/>
              </a:xfrm>
              <a:custGeom>
                <a:avLst/>
                <a:gdLst/>
                <a:ahLst/>
                <a:cxnLst>
                  <a:cxn ang="0">
                    <a:pos x="22" y="726"/>
                  </a:cxn>
                  <a:cxn ang="0">
                    <a:pos x="22" y="726"/>
                  </a:cxn>
                  <a:cxn ang="0">
                    <a:pos x="22" y="0"/>
                  </a:cxn>
                  <a:cxn ang="0">
                    <a:pos x="22" y="72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726">
                    <a:moveTo>
                      <a:pt x="22" y="726"/>
                    </a:moveTo>
                    <a:lnTo>
                      <a:pt x="22" y="726"/>
                    </a:lnTo>
                    <a:lnTo>
                      <a:pt x="22" y="0"/>
                    </a:lnTo>
                    <a:lnTo>
                      <a:pt x="22" y="72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201"/>
              <p:cNvSpPr>
                <a:spLocks noEditPoints="1"/>
              </p:cNvSpPr>
              <p:nvPr/>
            </p:nvSpPr>
            <p:spPr bwMode="auto">
              <a:xfrm>
                <a:off x="3717926" y="2986089"/>
                <a:ext cx="71438" cy="1152525"/>
              </a:xfrm>
              <a:custGeom>
                <a:avLst/>
                <a:gdLst/>
                <a:ahLst/>
                <a:cxnLst>
                  <a:cxn ang="0">
                    <a:pos x="22" y="726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726"/>
                  </a:cxn>
                  <a:cxn ang="0">
                    <a:pos x="22" y="72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726">
                    <a:moveTo>
                      <a:pt x="22" y="726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726"/>
                    </a:lnTo>
                    <a:lnTo>
                      <a:pt x="22" y="72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202"/>
              <p:cNvSpPr>
                <a:spLocks noEditPoints="1"/>
              </p:cNvSpPr>
              <p:nvPr/>
            </p:nvSpPr>
            <p:spPr bwMode="auto">
              <a:xfrm>
                <a:off x="5249863" y="4079876"/>
                <a:ext cx="71438" cy="1150938"/>
              </a:xfrm>
              <a:custGeom>
                <a:avLst/>
                <a:gdLst/>
                <a:ahLst/>
                <a:cxnLst>
                  <a:cxn ang="0">
                    <a:pos x="22" y="725"/>
                  </a:cxn>
                  <a:cxn ang="0">
                    <a:pos x="22" y="725"/>
                  </a:cxn>
                  <a:cxn ang="0">
                    <a:pos x="22" y="0"/>
                  </a:cxn>
                  <a:cxn ang="0">
                    <a:pos x="22" y="725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725">
                    <a:moveTo>
                      <a:pt x="22" y="725"/>
                    </a:moveTo>
                    <a:lnTo>
                      <a:pt x="22" y="725"/>
                    </a:lnTo>
                    <a:lnTo>
                      <a:pt x="22" y="0"/>
                    </a:lnTo>
                    <a:lnTo>
                      <a:pt x="22" y="725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203"/>
              <p:cNvSpPr>
                <a:spLocks noEditPoints="1"/>
              </p:cNvSpPr>
              <p:nvPr/>
            </p:nvSpPr>
            <p:spPr bwMode="auto">
              <a:xfrm>
                <a:off x="5249863" y="4079876"/>
                <a:ext cx="71438" cy="1150938"/>
              </a:xfrm>
              <a:custGeom>
                <a:avLst/>
                <a:gdLst/>
                <a:ahLst/>
                <a:cxnLst>
                  <a:cxn ang="0">
                    <a:pos x="22" y="725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725"/>
                  </a:cxn>
                  <a:cxn ang="0">
                    <a:pos x="22" y="725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725">
                    <a:moveTo>
                      <a:pt x="22" y="725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725"/>
                    </a:lnTo>
                    <a:lnTo>
                      <a:pt x="22" y="725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204"/>
              <p:cNvSpPr>
                <a:spLocks noEditPoints="1"/>
              </p:cNvSpPr>
              <p:nvPr/>
            </p:nvSpPr>
            <p:spPr bwMode="auto">
              <a:xfrm>
                <a:off x="5534026" y="4198939"/>
                <a:ext cx="71438" cy="1163638"/>
              </a:xfrm>
              <a:custGeom>
                <a:avLst/>
                <a:gdLst/>
                <a:ahLst/>
                <a:cxnLst>
                  <a:cxn ang="0">
                    <a:pos x="23" y="733"/>
                  </a:cxn>
                  <a:cxn ang="0">
                    <a:pos x="23" y="733"/>
                  </a:cxn>
                  <a:cxn ang="0">
                    <a:pos x="23" y="0"/>
                  </a:cxn>
                  <a:cxn ang="0">
                    <a:pos x="23" y="733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733">
                    <a:moveTo>
                      <a:pt x="23" y="733"/>
                    </a:moveTo>
                    <a:lnTo>
                      <a:pt x="23" y="733"/>
                    </a:lnTo>
                    <a:lnTo>
                      <a:pt x="23" y="0"/>
                    </a:lnTo>
                    <a:lnTo>
                      <a:pt x="23" y="733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205"/>
              <p:cNvSpPr>
                <a:spLocks noEditPoints="1"/>
              </p:cNvSpPr>
              <p:nvPr/>
            </p:nvSpPr>
            <p:spPr bwMode="auto">
              <a:xfrm>
                <a:off x="5534026" y="4198939"/>
                <a:ext cx="71438" cy="1163638"/>
              </a:xfrm>
              <a:custGeom>
                <a:avLst/>
                <a:gdLst/>
                <a:ahLst/>
                <a:cxnLst>
                  <a:cxn ang="0">
                    <a:pos x="23" y="733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733"/>
                  </a:cxn>
                  <a:cxn ang="0">
                    <a:pos x="23" y="733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733">
                    <a:moveTo>
                      <a:pt x="23" y="733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733"/>
                    </a:lnTo>
                    <a:lnTo>
                      <a:pt x="23" y="733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206"/>
              <p:cNvSpPr>
                <a:spLocks noEditPoints="1"/>
              </p:cNvSpPr>
              <p:nvPr/>
            </p:nvSpPr>
            <p:spPr bwMode="auto">
              <a:xfrm>
                <a:off x="5546726" y="4210051"/>
                <a:ext cx="71438" cy="1152525"/>
              </a:xfrm>
              <a:custGeom>
                <a:avLst/>
                <a:gdLst/>
                <a:ahLst/>
                <a:cxnLst>
                  <a:cxn ang="0">
                    <a:pos x="22" y="726"/>
                  </a:cxn>
                  <a:cxn ang="0">
                    <a:pos x="22" y="726"/>
                  </a:cxn>
                  <a:cxn ang="0">
                    <a:pos x="22" y="0"/>
                  </a:cxn>
                  <a:cxn ang="0">
                    <a:pos x="22" y="72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726">
                    <a:moveTo>
                      <a:pt x="22" y="726"/>
                    </a:moveTo>
                    <a:lnTo>
                      <a:pt x="22" y="726"/>
                    </a:lnTo>
                    <a:lnTo>
                      <a:pt x="22" y="0"/>
                    </a:lnTo>
                    <a:lnTo>
                      <a:pt x="22" y="72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207"/>
              <p:cNvSpPr>
                <a:spLocks noEditPoints="1"/>
              </p:cNvSpPr>
              <p:nvPr/>
            </p:nvSpPr>
            <p:spPr bwMode="auto">
              <a:xfrm>
                <a:off x="5546726" y="4210051"/>
                <a:ext cx="71438" cy="1152525"/>
              </a:xfrm>
              <a:custGeom>
                <a:avLst/>
                <a:gdLst/>
                <a:ahLst/>
                <a:cxnLst>
                  <a:cxn ang="0">
                    <a:pos x="22" y="726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726"/>
                  </a:cxn>
                  <a:cxn ang="0">
                    <a:pos x="22" y="72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726">
                    <a:moveTo>
                      <a:pt x="22" y="726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726"/>
                    </a:lnTo>
                    <a:lnTo>
                      <a:pt x="22" y="72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" name="Group 409"/>
              <p:cNvGrpSpPr>
                <a:grpSpLocks/>
              </p:cNvGrpSpPr>
              <p:nvPr/>
            </p:nvGrpSpPr>
            <p:grpSpPr bwMode="auto">
              <a:xfrm>
                <a:off x="1046171" y="1716091"/>
                <a:ext cx="6542149" cy="4084639"/>
                <a:chOff x="659" y="1081"/>
                <a:chExt cx="4121" cy="2573"/>
              </a:xfrm>
            </p:grpSpPr>
            <p:sp>
              <p:nvSpPr>
                <p:cNvPr id="614" name="Freeform 209"/>
                <p:cNvSpPr>
                  <a:spLocks noEditPoints="1"/>
                </p:cNvSpPr>
                <p:nvPr/>
              </p:nvSpPr>
              <p:spPr bwMode="auto">
                <a:xfrm>
                  <a:off x="3501" y="2659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3" y="726"/>
                    </a:cxn>
                    <a:cxn ang="0">
                      <a:pos x="23" y="726"/>
                    </a:cxn>
                    <a:cxn ang="0">
                      <a:pos x="23" y="0"/>
                    </a:cxn>
                    <a:cxn ang="0">
                      <a:pos x="23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3" y="726"/>
                      </a:moveTo>
                      <a:lnTo>
                        <a:pt x="23" y="726"/>
                      </a:lnTo>
                      <a:lnTo>
                        <a:pt x="23" y="0"/>
                      </a:lnTo>
                      <a:lnTo>
                        <a:pt x="23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" name="Freeform 210"/>
                <p:cNvSpPr>
                  <a:spLocks noEditPoints="1"/>
                </p:cNvSpPr>
                <p:nvPr/>
              </p:nvSpPr>
              <p:spPr bwMode="auto">
                <a:xfrm>
                  <a:off x="3501" y="2659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3" y="726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30" y="726"/>
                    </a:cxn>
                    <a:cxn ang="0">
                      <a:pos x="23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8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3" y="726"/>
                      </a:move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30" y="726"/>
                      </a:lnTo>
                      <a:lnTo>
                        <a:pt x="23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6" name="Freeform 211"/>
                <p:cNvSpPr>
                  <a:spLocks noEditPoints="1"/>
                </p:cNvSpPr>
                <p:nvPr/>
              </p:nvSpPr>
              <p:spPr bwMode="auto">
                <a:xfrm>
                  <a:off x="3516" y="2667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3" y="726"/>
                    </a:cxn>
                    <a:cxn ang="0">
                      <a:pos x="23" y="726"/>
                    </a:cxn>
                    <a:cxn ang="0">
                      <a:pos x="23" y="0"/>
                    </a:cxn>
                    <a:cxn ang="0">
                      <a:pos x="23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3" y="726"/>
                      </a:moveTo>
                      <a:lnTo>
                        <a:pt x="23" y="726"/>
                      </a:lnTo>
                      <a:lnTo>
                        <a:pt x="23" y="0"/>
                      </a:lnTo>
                      <a:lnTo>
                        <a:pt x="23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7" name="Freeform 212"/>
                <p:cNvSpPr>
                  <a:spLocks noEditPoints="1"/>
                </p:cNvSpPr>
                <p:nvPr/>
              </p:nvSpPr>
              <p:spPr bwMode="auto">
                <a:xfrm>
                  <a:off x="3516" y="2667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3" y="726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30" y="726"/>
                    </a:cxn>
                    <a:cxn ang="0">
                      <a:pos x="23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7"/>
                    </a:cxn>
                    <a:cxn ang="0">
                      <a:pos x="0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3" y="726"/>
                      </a:move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30" y="726"/>
                      </a:lnTo>
                      <a:lnTo>
                        <a:pt x="23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8" name="Freeform 213"/>
                <p:cNvSpPr>
                  <a:spLocks noEditPoints="1"/>
                </p:cNvSpPr>
                <p:nvPr/>
              </p:nvSpPr>
              <p:spPr bwMode="auto">
                <a:xfrm>
                  <a:off x="3890" y="2757"/>
                  <a:ext cx="45" cy="725"/>
                </a:xfrm>
                <a:custGeom>
                  <a:avLst/>
                  <a:gdLst/>
                  <a:ahLst/>
                  <a:cxnLst>
                    <a:cxn ang="0">
                      <a:pos x="23" y="725"/>
                    </a:cxn>
                    <a:cxn ang="0">
                      <a:pos x="23" y="725"/>
                    </a:cxn>
                    <a:cxn ang="0">
                      <a:pos x="23" y="0"/>
                    </a:cxn>
                    <a:cxn ang="0">
                      <a:pos x="23" y="725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5">
                      <a:moveTo>
                        <a:pt x="23" y="725"/>
                      </a:moveTo>
                      <a:lnTo>
                        <a:pt x="23" y="725"/>
                      </a:lnTo>
                      <a:lnTo>
                        <a:pt x="23" y="0"/>
                      </a:lnTo>
                      <a:lnTo>
                        <a:pt x="23" y="725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9" name="Freeform 214"/>
                <p:cNvSpPr>
                  <a:spLocks noEditPoints="1"/>
                </p:cNvSpPr>
                <p:nvPr/>
              </p:nvSpPr>
              <p:spPr bwMode="auto">
                <a:xfrm>
                  <a:off x="3890" y="2757"/>
                  <a:ext cx="45" cy="725"/>
                </a:xfrm>
                <a:custGeom>
                  <a:avLst/>
                  <a:gdLst/>
                  <a:ahLst/>
                  <a:cxnLst>
                    <a:cxn ang="0">
                      <a:pos x="23" y="725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30" y="725"/>
                    </a:cxn>
                    <a:cxn ang="0">
                      <a:pos x="23" y="725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7"/>
                    </a:cxn>
                    <a:cxn ang="0">
                      <a:pos x="0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5">
                      <a:moveTo>
                        <a:pt x="23" y="725"/>
                      </a:move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30" y="725"/>
                      </a:lnTo>
                      <a:lnTo>
                        <a:pt x="23" y="725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0" name="Freeform 215"/>
                <p:cNvSpPr>
                  <a:spLocks noEditPoints="1"/>
                </p:cNvSpPr>
                <p:nvPr/>
              </p:nvSpPr>
              <p:spPr bwMode="auto">
                <a:xfrm>
                  <a:off x="3853" y="2764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2" y="726"/>
                    </a:cxn>
                    <a:cxn ang="0">
                      <a:pos x="22" y="726"/>
                    </a:cxn>
                    <a:cxn ang="0">
                      <a:pos x="22" y="0"/>
                    </a:cxn>
                    <a:cxn ang="0">
                      <a:pos x="22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2" y="726"/>
                      </a:moveTo>
                      <a:lnTo>
                        <a:pt x="22" y="726"/>
                      </a:lnTo>
                      <a:lnTo>
                        <a:pt x="22" y="0"/>
                      </a:lnTo>
                      <a:lnTo>
                        <a:pt x="22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1" name="Freeform 216"/>
                <p:cNvSpPr>
                  <a:spLocks noEditPoints="1"/>
                </p:cNvSpPr>
                <p:nvPr/>
              </p:nvSpPr>
              <p:spPr bwMode="auto">
                <a:xfrm>
                  <a:off x="3853" y="2764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2" y="726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30" y="726"/>
                    </a:cxn>
                    <a:cxn ang="0">
                      <a:pos x="22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8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2" y="726"/>
                      </a:move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30" y="726"/>
                      </a:lnTo>
                      <a:lnTo>
                        <a:pt x="22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2" name="Freeform 217"/>
                <p:cNvSpPr>
                  <a:spLocks noEditPoints="1"/>
                </p:cNvSpPr>
                <p:nvPr/>
              </p:nvSpPr>
              <p:spPr bwMode="auto">
                <a:xfrm>
                  <a:off x="3943" y="2794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2" y="726"/>
                    </a:cxn>
                    <a:cxn ang="0">
                      <a:pos x="22" y="726"/>
                    </a:cxn>
                    <a:cxn ang="0">
                      <a:pos x="22" y="0"/>
                    </a:cxn>
                    <a:cxn ang="0">
                      <a:pos x="22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2" y="726"/>
                      </a:moveTo>
                      <a:lnTo>
                        <a:pt x="22" y="726"/>
                      </a:lnTo>
                      <a:lnTo>
                        <a:pt x="22" y="0"/>
                      </a:lnTo>
                      <a:lnTo>
                        <a:pt x="22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" name="Freeform 218"/>
                <p:cNvSpPr>
                  <a:spLocks noEditPoints="1"/>
                </p:cNvSpPr>
                <p:nvPr/>
              </p:nvSpPr>
              <p:spPr bwMode="auto">
                <a:xfrm>
                  <a:off x="3943" y="2794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2" y="726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30" y="726"/>
                    </a:cxn>
                    <a:cxn ang="0">
                      <a:pos x="22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8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2" y="726"/>
                      </a:move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30" y="726"/>
                      </a:lnTo>
                      <a:lnTo>
                        <a:pt x="22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4" name="Freeform 219"/>
                <p:cNvSpPr>
                  <a:spLocks noEditPoints="1"/>
                </p:cNvSpPr>
                <p:nvPr/>
              </p:nvSpPr>
              <p:spPr bwMode="auto">
                <a:xfrm>
                  <a:off x="3913" y="2794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2" y="726"/>
                    </a:cxn>
                    <a:cxn ang="0">
                      <a:pos x="22" y="726"/>
                    </a:cxn>
                    <a:cxn ang="0">
                      <a:pos x="22" y="0"/>
                    </a:cxn>
                    <a:cxn ang="0">
                      <a:pos x="22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2" y="726"/>
                      </a:moveTo>
                      <a:lnTo>
                        <a:pt x="22" y="726"/>
                      </a:lnTo>
                      <a:lnTo>
                        <a:pt x="22" y="0"/>
                      </a:lnTo>
                      <a:lnTo>
                        <a:pt x="22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5" name="Freeform 220"/>
                <p:cNvSpPr>
                  <a:spLocks noEditPoints="1"/>
                </p:cNvSpPr>
                <p:nvPr/>
              </p:nvSpPr>
              <p:spPr bwMode="auto">
                <a:xfrm>
                  <a:off x="3913" y="2794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2" y="726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30" y="726"/>
                    </a:cxn>
                    <a:cxn ang="0">
                      <a:pos x="22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8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2" y="726"/>
                      </a:move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30" y="726"/>
                      </a:lnTo>
                      <a:lnTo>
                        <a:pt x="22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6" name="Freeform 221"/>
                <p:cNvSpPr>
                  <a:spLocks noEditPoints="1"/>
                </p:cNvSpPr>
                <p:nvPr/>
              </p:nvSpPr>
              <p:spPr bwMode="auto">
                <a:xfrm>
                  <a:off x="4736" y="2929"/>
                  <a:ext cx="44" cy="725"/>
                </a:xfrm>
                <a:custGeom>
                  <a:avLst/>
                  <a:gdLst/>
                  <a:ahLst/>
                  <a:cxnLst>
                    <a:cxn ang="0">
                      <a:pos x="22" y="725"/>
                    </a:cxn>
                    <a:cxn ang="0">
                      <a:pos x="22" y="725"/>
                    </a:cxn>
                    <a:cxn ang="0">
                      <a:pos x="22" y="0"/>
                    </a:cxn>
                    <a:cxn ang="0">
                      <a:pos x="22" y="725"/>
                    </a:cxn>
                    <a:cxn ang="0">
                      <a:pos x="0" y="0"/>
                    </a:cxn>
                    <a:cxn ang="0">
                      <a:pos x="4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" h="725">
                      <a:moveTo>
                        <a:pt x="22" y="725"/>
                      </a:moveTo>
                      <a:lnTo>
                        <a:pt x="22" y="725"/>
                      </a:lnTo>
                      <a:lnTo>
                        <a:pt x="22" y="0"/>
                      </a:lnTo>
                      <a:lnTo>
                        <a:pt x="22" y="725"/>
                      </a:lnTo>
                      <a:close/>
                      <a:moveTo>
                        <a:pt x="0" y="0"/>
                      </a:moveTo>
                      <a:lnTo>
                        <a:pt x="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7" name="Freeform 222"/>
                <p:cNvSpPr>
                  <a:spLocks noEditPoints="1"/>
                </p:cNvSpPr>
                <p:nvPr/>
              </p:nvSpPr>
              <p:spPr bwMode="auto">
                <a:xfrm>
                  <a:off x="4722" y="2929"/>
                  <a:ext cx="44" cy="725"/>
                </a:xfrm>
                <a:custGeom>
                  <a:avLst/>
                  <a:gdLst/>
                  <a:ahLst/>
                  <a:cxnLst>
                    <a:cxn ang="0">
                      <a:pos x="22" y="725"/>
                    </a:cxn>
                    <a:cxn ang="0">
                      <a:pos x="22" y="0"/>
                    </a:cxn>
                    <a:cxn ang="0">
                      <a:pos x="29" y="0"/>
                    </a:cxn>
                    <a:cxn ang="0">
                      <a:pos x="29" y="725"/>
                    </a:cxn>
                    <a:cxn ang="0">
                      <a:pos x="22" y="725"/>
                    </a:cxn>
                    <a:cxn ang="0">
                      <a:pos x="0" y="0"/>
                    </a:cxn>
                    <a:cxn ang="0">
                      <a:pos x="44" y="0"/>
                    </a:cxn>
                    <a:cxn ang="0">
                      <a:pos x="44" y="7"/>
                    </a:cxn>
                    <a:cxn ang="0">
                      <a:pos x="0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" h="725">
                      <a:moveTo>
                        <a:pt x="22" y="725"/>
                      </a:move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29" y="725"/>
                      </a:lnTo>
                      <a:lnTo>
                        <a:pt x="22" y="725"/>
                      </a:lnTo>
                      <a:close/>
                      <a:moveTo>
                        <a:pt x="0" y="0"/>
                      </a:move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8" name="Freeform 223"/>
                <p:cNvSpPr>
                  <a:spLocks noEditPoints="1"/>
                </p:cNvSpPr>
                <p:nvPr/>
              </p:nvSpPr>
              <p:spPr bwMode="auto">
                <a:xfrm>
                  <a:off x="2282" y="1881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3" y="726"/>
                    </a:cxn>
                    <a:cxn ang="0">
                      <a:pos x="23" y="726"/>
                    </a:cxn>
                    <a:cxn ang="0">
                      <a:pos x="23" y="0"/>
                    </a:cxn>
                    <a:cxn ang="0">
                      <a:pos x="23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3" y="726"/>
                      </a:moveTo>
                      <a:lnTo>
                        <a:pt x="23" y="726"/>
                      </a:lnTo>
                      <a:lnTo>
                        <a:pt x="23" y="0"/>
                      </a:lnTo>
                      <a:lnTo>
                        <a:pt x="23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9" name="Freeform 224"/>
                <p:cNvSpPr>
                  <a:spLocks noEditPoints="1"/>
                </p:cNvSpPr>
                <p:nvPr/>
              </p:nvSpPr>
              <p:spPr bwMode="auto">
                <a:xfrm>
                  <a:off x="2282" y="1881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3" y="726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30" y="726"/>
                    </a:cxn>
                    <a:cxn ang="0">
                      <a:pos x="23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8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3" y="726"/>
                      </a:move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30" y="726"/>
                      </a:lnTo>
                      <a:lnTo>
                        <a:pt x="23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0" name="Freeform 225"/>
                <p:cNvSpPr>
                  <a:spLocks noEditPoints="1"/>
                </p:cNvSpPr>
                <p:nvPr/>
              </p:nvSpPr>
              <p:spPr bwMode="auto">
                <a:xfrm>
                  <a:off x="3187" y="2300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3" y="726"/>
                    </a:cxn>
                    <a:cxn ang="0">
                      <a:pos x="23" y="726"/>
                    </a:cxn>
                    <a:cxn ang="0">
                      <a:pos x="23" y="0"/>
                    </a:cxn>
                    <a:cxn ang="0">
                      <a:pos x="23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3" y="726"/>
                      </a:moveTo>
                      <a:lnTo>
                        <a:pt x="23" y="726"/>
                      </a:lnTo>
                      <a:lnTo>
                        <a:pt x="23" y="0"/>
                      </a:lnTo>
                      <a:lnTo>
                        <a:pt x="23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1" name="Freeform 226"/>
                <p:cNvSpPr>
                  <a:spLocks noEditPoints="1"/>
                </p:cNvSpPr>
                <p:nvPr/>
              </p:nvSpPr>
              <p:spPr bwMode="auto">
                <a:xfrm>
                  <a:off x="3187" y="2300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3" y="726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30" y="726"/>
                    </a:cxn>
                    <a:cxn ang="0">
                      <a:pos x="23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8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3" y="726"/>
                      </a:move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30" y="726"/>
                      </a:lnTo>
                      <a:lnTo>
                        <a:pt x="23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2" name="Freeform 227"/>
                <p:cNvSpPr>
                  <a:spLocks noEditPoints="1"/>
                </p:cNvSpPr>
                <p:nvPr/>
              </p:nvSpPr>
              <p:spPr bwMode="auto">
                <a:xfrm>
                  <a:off x="3217" y="2345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3" y="726"/>
                    </a:cxn>
                    <a:cxn ang="0">
                      <a:pos x="23" y="726"/>
                    </a:cxn>
                    <a:cxn ang="0">
                      <a:pos x="23" y="0"/>
                    </a:cxn>
                    <a:cxn ang="0">
                      <a:pos x="23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3" y="726"/>
                      </a:moveTo>
                      <a:lnTo>
                        <a:pt x="23" y="726"/>
                      </a:lnTo>
                      <a:lnTo>
                        <a:pt x="23" y="0"/>
                      </a:lnTo>
                      <a:lnTo>
                        <a:pt x="23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3" name="Freeform 228"/>
                <p:cNvSpPr>
                  <a:spLocks noEditPoints="1"/>
                </p:cNvSpPr>
                <p:nvPr/>
              </p:nvSpPr>
              <p:spPr bwMode="auto">
                <a:xfrm>
                  <a:off x="3217" y="2345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3" y="726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30" y="726"/>
                    </a:cxn>
                    <a:cxn ang="0">
                      <a:pos x="23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8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3" y="726"/>
                      </a:move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30" y="726"/>
                      </a:lnTo>
                      <a:lnTo>
                        <a:pt x="23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4" name="Freeform 229"/>
                <p:cNvSpPr>
                  <a:spLocks noEditPoints="1"/>
                </p:cNvSpPr>
                <p:nvPr/>
              </p:nvSpPr>
              <p:spPr bwMode="auto">
                <a:xfrm>
                  <a:off x="2035" y="1276"/>
                  <a:ext cx="45" cy="725"/>
                </a:xfrm>
                <a:custGeom>
                  <a:avLst/>
                  <a:gdLst/>
                  <a:ahLst/>
                  <a:cxnLst>
                    <a:cxn ang="0">
                      <a:pos x="23" y="725"/>
                    </a:cxn>
                    <a:cxn ang="0">
                      <a:pos x="23" y="725"/>
                    </a:cxn>
                    <a:cxn ang="0">
                      <a:pos x="23" y="0"/>
                    </a:cxn>
                    <a:cxn ang="0">
                      <a:pos x="23" y="725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5">
                      <a:moveTo>
                        <a:pt x="23" y="725"/>
                      </a:moveTo>
                      <a:lnTo>
                        <a:pt x="23" y="725"/>
                      </a:lnTo>
                      <a:lnTo>
                        <a:pt x="23" y="0"/>
                      </a:lnTo>
                      <a:lnTo>
                        <a:pt x="23" y="725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" name="Freeform 230"/>
                <p:cNvSpPr>
                  <a:spLocks noEditPoints="1"/>
                </p:cNvSpPr>
                <p:nvPr/>
              </p:nvSpPr>
              <p:spPr bwMode="auto">
                <a:xfrm>
                  <a:off x="2035" y="1276"/>
                  <a:ext cx="45" cy="725"/>
                </a:xfrm>
                <a:custGeom>
                  <a:avLst/>
                  <a:gdLst/>
                  <a:ahLst/>
                  <a:cxnLst>
                    <a:cxn ang="0">
                      <a:pos x="23" y="725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30" y="725"/>
                    </a:cxn>
                    <a:cxn ang="0">
                      <a:pos x="23" y="725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7"/>
                    </a:cxn>
                    <a:cxn ang="0">
                      <a:pos x="0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5">
                      <a:moveTo>
                        <a:pt x="23" y="725"/>
                      </a:move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30" y="725"/>
                      </a:lnTo>
                      <a:lnTo>
                        <a:pt x="23" y="725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6" name="Freeform 231"/>
                <p:cNvSpPr>
                  <a:spLocks/>
                </p:cNvSpPr>
                <p:nvPr/>
              </p:nvSpPr>
              <p:spPr bwMode="auto">
                <a:xfrm>
                  <a:off x="689" y="1111"/>
                  <a:ext cx="3830" cy="2431"/>
                </a:xfrm>
                <a:custGeom>
                  <a:avLst/>
                  <a:gdLst/>
                  <a:ahLst/>
                  <a:cxnLst>
                    <a:cxn ang="0">
                      <a:pos x="808" y="180"/>
                    </a:cxn>
                    <a:cxn ang="0">
                      <a:pos x="1092" y="367"/>
                    </a:cxn>
                    <a:cxn ang="0">
                      <a:pos x="1391" y="726"/>
                    </a:cxn>
                    <a:cxn ang="0">
                      <a:pos x="1488" y="980"/>
                    </a:cxn>
                    <a:cxn ang="0">
                      <a:pos x="1750" y="1257"/>
                    </a:cxn>
                    <a:cxn ang="0">
                      <a:pos x="1825" y="1616"/>
                    </a:cxn>
                    <a:cxn ang="0">
                      <a:pos x="2049" y="1818"/>
                    </a:cxn>
                    <a:cxn ang="0">
                      <a:pos x="2364" y="1922"/>
                    </a:cxn>
                    <a:cxn ang="0">
                      <a:pos x="2521" y="1855"/>
                    </a:cxn>
                    <a:cxn ang="0">
                      <a:pos x="2655" y="1997"/>
                    </a:cxn>
                    <a:cxn ang="0">
                      <a:pos x="2775" y="2177"/>
                    </a:cxn>
                    <a:cxn ang="0">
                      <a:pos x="3007" y="2341"/>
                    </a:cxn>
                    <a:cxn ang="0">
                      <a:pos x="3291" y="2416"/>
                    </a:cxn>
                    <a:cxn ang="0">
                      <a:pos x="3463" y="2326"/>
                    </a:cxn>
                    <a:cxn ang="0">
                      <a:pos x="3568" y="2177"/>
                    </a:cxn>
                    <a:cxn ang="0">
                      <a:pos x="3673" y="1818"/>
                    </a:cxn>
                    <a:cxn ang="0">
                      <a:pos x="3822" y="1399"/>
                    </a:cxn>
                    <a:cxn ang="0">
                      <a:pos x="3687" y="1825"/>
                    </a:cxn>
                    <a:cxn ang="0">
                      <a:pos x="3575" y="2184"/>
                    </a:cxn>
                    <a:cxn ang="0">
                      <a:pos x="3471" y="2334"/>
                    </a:cxn>
                    <a:cxn ang="0">
                      <a:pos x="3284" y="2431"/>
                    </a:cxn>
                    <a:cxn ang="0">
                      <a:pos x="2999" y="2349"/>
                    </a:cxn>
                    <a:cxn ang="0">
                      <a:pos x="2767" y="2184"/>
                    </a:cxn>
                    <a:cxn ang="0">
                      <a:pos x="2648" y="2005"/>
                    </a:cxn>
                    <a:cxn ang="0">
                      <a:pos x="2528" y="1863"/>
                    </a:cxn>
                    <a:cxn ang="0">
                      <a:pos x="2356" y="1937"/>
                    </a:cxn>
                    <a:cxn ang="0">
                      <a:pos x="2042" y="1825"/>
                    </a:cxn>
                    <a:cxn ang="0">
                      <a:pos x="1810" y="1623"/>
                    </a:cxn>
                    <a:cxn ang="0">
                      <a:pos x="1743" y="1264"/>
                    </a:cxn>
                    <a:cxn ang="0">
                      <a:pos x="1473" y="987"/>
                    </a:cxn>
                    <a:cxn ang="0">
                      <a:pos x="1384" y="733"/>
                    </a:cxn>
                    <a:cxn ang="0">
                      <a:pos x="1084" y="374"/>
                    </a:cxn>
                    <a:cxn ang="0">
                      <a:pos x="800" y="194"/>
                    </a:cxn>
                    <a:cxn ang="0">
                      <a:pos x="0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830" h="2431">
                      <a:moveTo>
                        <a:pt x="7" y="0"/>
                      </a:moveTo>
                      <a:lnTo>
                        <a:pt x="808" y="180"/>
                      </a:lnTo>
                      <a:lnTo>
                        <a:pt x="808" y="180"/>
                      </a:lnTo>
                      <a:lnTo>
                        <a:pt x="1092" y="367"/>
                      </a:lnTo>
                      <a:lnTo>
                        <a:pt x="1092" y="367"/>
                      </a:lnTo>
                      <a:lnTo>
                        <a:pt x="1391" y="726"/>
                      </a:lnTo>
                      <a:lnTo>
                        <a:pt x="1399" y="726"/>
                      </a:lnTo>
                      <a:lnTo>
                        <a:pt x="1488" y="980"/>
                      </a:lnTo>
                      <a:lnTo>
                        <a:pt x="1481" y="980"/>
                      </a:lnTo>
                      <a:lnTo>
                        <a:pt x="1750" y="1257"/>
                      </a:lnTo>
                      <a:lnTo>
                        <a:pt x="1758" y="1257"/>
                      </a:lnTo>
                      <a:lnTo>
                        <a:pt x="1825" y="1616"/>
                      </a:lnTo>
                      <a:lnTo>
                        <a:pt x="1818" y="1616"/>
                      </a:lnTo>
                      <a:lnTo>
                        <a:pt x="2049" y="1818"/>
                      </a:lnTo>
                      <a:lnTo>
                        <a:pt x="2049" y="1818"/>
                      </a:lnTo>
                      <a:lnTo>
                        <a:pt x="2364" y="1922"/>
                      </a:lnTo>
                      <a:lnTo>
                        <a:pt x="2356" y="1922"/>
                      </a:lnTo>
                      <a:lnTo>
                        <a:pt x="2521" y="1855"/>
                      </a:lnTo>
                      <a:lnTo>
                        <a:pt x="2528" y="1855"/>
                      </a:lnTo>
                      <a:lnTo>
                        <a:pt x="2655" y="1997"/>
                      </a:lnTo>
                      <a:lnTo>
                        <a:pt x="2655" y="1997"/>
                      </a:lnTo>
                      <a:lnTo>
                        <a:pt x="2775" y="2177"/>
                      </a:lnTo>
                      <a:lnTo>
                        <a:pt x="2775" y="2177"/>
                      </a:lnTo>
                      <a:lnTo>
                        <a:pt x="3007" y="2341"/>
                      </a:lnTo>
                      <a:lnTo>
                        <a:pt x="3007" y="2341"/>
                      </a:lnTo>
                      <a:lnTo>
                        <a:pt x="3291" y="2416"/>
                      </a:lnTo>
                      <a:lnTo>
                        <a:pt x="3284" y="2416"/>
                      </a:lnTo>
                      <a:lnTo>
                        <a:pt x="3463" y="2326"/>
                      </a:lnTo>
                      <a:lnTo>
                        <a:pt x="3463" y="2326"/>
                      </a:lnTo>
                      <a:lnTo>
                        <a:pt x="3568" y="2177"/>
                      </a:lnTo>
                      <a:lnTo>
                        <a:pt x="3568" y="2177"/>
                      </a:lnTo>
                      <a:lnTo>
                        <a:pt x="3673" y="1818"/>
                      </a:lnTo>
                      <a:lnTo>
                        <a:pt x="3815" y="1399"/>
                      </a:lnTo>
                      <a:lnTo>
                        <a:pt x="3822" y="1399"/>
                      </a:lnTo>
                      <a:lnTo>
                        <a:pt x="3830" y="1406"/>
                      </a:lnTo>
                      <a:lnTo>
                        <a:pt x="3687" y="1825"/>
                      </a:lnTo>
                      <a:lnTo>
                        <a:pt x="3583" y="2184"/>
                      </a:lnTo>
                      <a:lnTo>
                        <a:pt x="3575" y="2184"/>
                      </a:lnTo>
                      <a:lnTo>
                        <a:pt x="3471" y="2334"/>
                      </a:lnTo>
                      <a:lnTo>
                        <a:pt x="3471" y="2334"/>
                      </a:lnTo>
                      <a:lnTo>
                        <a:pt x="3291" y="2424"/>
                      </a:lnTo>
                      <a:lnTo>
                        <a:pt x="3284" y="2431"/>
                      </a:lnTo>
                      <a:lnTo>
                        <a:pt x="2999" y="2356"/>
                      </a:lnTo>
                      <a:lnTo>
                        <a:pt x="2999" y="2349"/>
                      </a:lnTo>
                      <a:lnTo>
                        <a:pt x="2767" y="2184"/>
                      </a:lnTo>
                      <a:lnTo>
                        <a:pt x="2767" y="2184"/>
                      </a:lnTo>
                      <a:lnTo>
                        <a:pt x="2648" y="2005"/>
                      </a:lnTo>
                      <a:lnTo>
                        <a:pt x="2648" y="2005"/>
                      </a:lnTo>
                      <a:lnTo>
                        <a:pt x="2521" y="1863"/>
                      </a:lnTo>
                      <a:lnTo>
                        <a:pt x="2528" y="1863"/>
                      </a:lnTo>
                      <a:lnTo>
                        <a:pt x="2364" y="1930"/>
                      </a:lnTo>
                      <a:lnTo>
                        <a:pt x="2356" y="1937"/>
                      </a:lnTo>
                      <a:lnTo>
                        <a:pt x="2042" y="1833"/>
                      </a:lnTo>
                      <a:lnTo>
                        <a:pt x="2042" y="1825"/>
                      </a:lnTo>
                      <a:lnTo>
                        <a:pt x="1810" y="1623"/>
                      </a:lnTo>
                      <a:lnTo>
                        <a:pt x="1810" y="1623"/>
                      </a:lnTo>
                      <a:lnTo>
                        <a:pt x="1743" y="1264"/>
                      </a:lnTo>
                      <a:lnTo>
                        <a:pt x="1743" y="1264"/>
                      </a:lnTo>
                      <a:lnTo>
                        <a:pt x="1473" y="987"/>
                      </a:lnTo>
                      <a:lnTo>
                        <a:pt x="1473" y="987"/>
                      </a:lnTo>
                      <a:lnTo>
                        <a:pt x="1384" y="733"/>
                      </a:lnTo>
                      <a:lnTo>
                        <a:pt x="1384" y="733"/>
                      </a:lnTo>
                      <a:lnTo>
                        <a:pt x="1084" y="374"/>
                      </a:lnTo>
                      <a:lnTo>
                        <a:pt x="1084" y="374"/>
                      </a:lnTo>
                      <a:lnTo>
                        <a:pt x="800" y="187"/>
                      </a:lnTo>
                      <a:lnTo>
                        <a:pt x="800" y="194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800080"/>
                </a:solidFill>
                <a:ln w="7">
                  <a:solidFill>
                    <a:srgbClr val="8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7" name="Freeform 232"/>
                <p:cNvSpPr>
                  <a:spLocks noEditPoints="1"/>
                </p:cNvSpPr>
                <p:nvPr/>
              </p:nvSpPr>
              <p:spPr bwMode="auto">
                <a:xfrm>
                  <a:off x="659" y="1081"/>
                  <a:ext cx="3890" cy="2484"/>
                </a:xfrm>
                <a:custGeom>
                  <a:avLst/>
                  <a:gdLst/>
                  <a:ahLst/>
                  <a:cxnLst>
                    <a:cxn ang="0">
                      <a:pos x="67" y="67"/>
                    </a:cxn>
                    <a:cxn ang="0">
                      <a:pos x="45" y="0"/>
                    </a:cxn>
                    <a:cxn ang="0">
                      <a:pos x="0" y="67"/>
                    </a:cxn>
                    <a:cxn ang="0">
                      <a:pos x="875" y="254"/>
                    </a:cxn>
                    <a:cxn ang="0">
                      <a:pos x="845" y="180"/>
                    </a:cxn>
                    <a:cxn ang="0">
                      <a:pos x="800" y="254"/>
                    </a:cxn>
                    <a:cxn ang="0">
                      <a:pos x="1159" y="434"/>
                    </a:cxn>
                    <a:cxn ang="0">
                      <a:pos x="1129" y="367"/>
                    </a:cxn>
                    <a:cxn ang="0">
                      <a:pos x="1085" y="434"/>
                    </a:cxn>
                    <a:cxn ang="0">
                      <a:pos x="1459" y="793"/>
                    </a:cxn>
                    <a:cxn ang="0">
                      <a:pos x="1429" y="726"/>
                    </a:cxn>
                    <a:cxn ang="0">
                      <a:pos x="1384" y="793"/>
                    </a:cxn>
                    <a:cxn ang="0">
                      <a:pos x="1548" y="1047"/>
                    </a:cxn>
                    <a:cxn ang="0">
                      <a:pos x="1518" y="980"/>
                    </a:cxn>
                    <a:cxn ang="0">
                      <a:pos x="1474" y="1047"/>
                    </a:cxn>
                    <a:cxn ang="0">
                      <a:pos x="1818" y="1324"/>
                    </a:cxn>
                    <a:cxn ang="0">
                      <a:pos x="1788" y="1249"/>
                    </a:cxn>
                    <a:cxn ang="0">
                      <a:pos x="1750" y="1324"/>
                    </a:cxn>
                    <a:cxn ang="0">
                      <a:pos x="1885" y="1683"/>
                    </a:cxn>
                    <a:cxn ang="0">
                      <a:pos x="1855" y="1616"/>
                    </a:cxn>
                    <a:cxn ang="0">
                      <a:pos x="1810" y="1683"/>
                    </a:cxn>
                    <a:cxn ang="0">
                      <a:pos x="2117" y="1885"/>
                    </a:cxn>
                    <a:cxn ang="0">
                      <a:pos x="2087" y="1818"/>
                    </a:cxn>
                    <a:cxn ang="0">
                      <a:pos x="2049" y="1885"/>
                    </a:cxn>
                    <a:cxn ang="0">
                      <a:pos x="2423" y="1990"/>
                    </a:cxn>
                    <a:cxn ang="0">
                      <a:pos x="2401" y="1923"/>
                    </a:cxn>
                    <a:cxn ang="0">
                      <a:pos x="2356" y="1990"/>
                    </a:cxn>
                    <a:cxn ang="0">
                      <a:pos x="2595" y="1923"/>
                    </a:cxn>
                    <a:cxn ang="0">
                      <a:pos x="2566" y="1848"/>
                    </a:cxn>
                    <a:cxn ang="0">
                      <a:pos x="2528" y="1923"/>
                    </a:cxn>
                    <a:cxn ang="0">
                      <a:pos x="2723" y="2065"/>
                    </a:cxn>
                    <a:cxn ang="0">
                      <a:pos x="2700" y="1997"/>
                    </a:cxn>
                    <a:cxn ang="0">
                      <a:pos x="2655" y="2065"/>
                    </a:cxn>
                    <a:cxn ang="0">
                      <a:pos x="2842" y="2244"/>
                    </a:cxn>
                    <a:cxn ang="0">
                      <a:pos x="2812" y="2177"/>
                    </a:cxn>
                    <a:cxn ang="0">
                      <a:pos x="2768" y="2244"/>
                    </a:cxn>
                    <a:cxn ang="0">
                      <a:pos x="3074" y="2409"/>
                    </a:cxn>
                    <a:cxn ang="0">
                      <a:pos x="3044" y="2341"/>
                    </a:cxn>
                    <a:cxn ang="0">
                      <a:pos x="3007" y="2409"/>
                    </a:cxn>
                    <a:cxn ang="0">
                      <a:pos x="3358" y="2484"/>
                    </a:cxn>
                    <a:cxn ang="0">
                      <a:pos x="3329" y="2416"/>
                    </a:cxn>
                    <a:cxn ang="0">
                      <a:pos x="3291" y="2484"/>
                    </a:cxn>
                    <a:cxn ang="0">
                      <a:pos x="3538" y="2394"/>
                    </a:cxn>
                    <a:cxn ang="0">
                      <a:pos x="3516" y="2327"/>
                    </a:cxn>
                    <a:cxn ang="0">
                      <a:pos x="3471" y="2394"/>
                    </a:cxn>
                    <a:cxn ang="0">
                      <a:pos x="3643" y="2244"/>
                    </a:cxn>
                    <a:cxn ang="0">
                      <a:pos x="3613" y="2177"/>
                    </a:cxn>
                    <a:cxn ang="0">
                      <a:pos x="3575" y="2244"/>
                    </a:cxn>
                    <a:cxn ang="0">
                      <a:pos x="3747" y="1885"/>
                    </a:cxn>
                    <a:cxn ang="0">
                      <a:pos x="3717" y="1818"/>
                    </a:cxn>
                    <a:cxn ang="0">
                      <a:pos x="3680" y="1885"/>
                    </a:cxn>
                    <a:cxn ang="0">
                      <a:pos x="3890" y="1466"/>
                    </a:cxn>
                    <a:cxn ang="0">
                      <a:pos x="3860" y="1399"/>
                    </a:cxn>
                    <a:cxn ang="0">
                      <a:pos x="3822" y="1466"/>
                    </a:cxn>
                  </a:cxnLst>
                  <a:rect l="0" t="0" r="r" b="b"/>
                  <a:pathLst>
                    <a:path w="3890" h="2484">
                      <a:moveTo>
                        <a:pt x="67" y="67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7" y="67"/>
                      </a:lnTo>
                      <a:lnTo>
                        <a:pt x="67" y="67"/>
                      </a:lnTo>
                      <a:close/>
                      <a:moveTo>
                        <a:pt x="45" y="0"/>
                      </a:moveTo>
                      <a:lnTo>
                        <a:pt x="45" y="67"/>
                      </a:lnTo>
                      <a:lnTo>
                        <a:pt x="37" y="67"/>
                      </a:lnTo>
                      <a:lnTo>
                        <a:pt x="37" y="0"/>
                      </a:lnTo>
                      <a:lnTo>
                        <a:pt x="45" y="0"/>
                      </a:lnTo>
                      <a:close/>
                      <a:moveTo>
                        <a:pt x="0" y="67"/>
                      </a:moveTo>
                      <a:lnTo>
                        <a:pt x="67" y="0"/>
                      </a:lnTo>
                      <a:lnTo>
                        <a:pt x="67" y="0"/>
                      </a:lnTo>
                      <a:lnTo>
                        <a:pt x="0" y="67"/>
                      </a:lnTo>
                      <a:lnTo>
                        <a:pt x="0" y="67"/>
                      </a:lnTo>
                      <a:close/>
                      <a:moveTo>
                        <a:pt x="875" y="254"/>
                      </a:moveTo>
                      <a:lnTo>
                        <a:pt x="800" y="180"/>
                      </a:lnTo>
                      <a:lnTo>
                        <a:pt x="800" y="180"/>
                      </a:lnTo>
                      <a:lnTo>
                        <a:pt x="875" y="254"/>
                      </a:lnTo>
                      <a:lnTo>
                        <a:pt x="875" y="254"/>
                      </a:lnTo>
                      <a:close/>
                      <a:moveTo>
                        <a:pt x="845" y="180"/>
                      </a:moveTo>
                      <a:lnTo>
                        <a:pt x="845" y="254"/>
                      </a:lnTo>
                      <a:lnTo>
                        <a:pt x="838" y="254"/>
                      </a:lnTo>
                      <a:lnTo>
                        <a:pt x="838" y="180"/>
                      </a:lnTo>
                      <a:lnTo>
                        <a:pt x="845" y="180"/>
                      </a:lnTo>
                      <a:close/>
                      <a:moveTo>
                        <a:pt x="800" y="254"/>
                      </a:moveTo>
                      <a:lnTo>
                        <a:pt x="875" y="180"/>
                      </a:lnTo>
                      <a:lnTo>
                        <a:pt x="875" y="180"/>
                      </a:lnTo>
                      <a:lnTo>
                        <a:pt x="800" y="254"/>
                      </a:lnTo>
                      <a:lnTo>
                        <a:pt x="800" y="254"/>
                      </a:lnTo>
                      <a:close/>
                      <a:moveTo>
                        <a:pt x="1159" y="434"/>
                      </a:moveTo>
                      <a:lnTo>
                        <a:pt x="1085" y="367"/>
                      </a:lnTo>
                      <a:lnTo>
                        <a:pt x="1085" y="367"/>
                      </a:lnTo>
                      <a:lnTo>
                        <a:pt x="1159" y="434"/>
                      </a:lnTo>
                      <a:lnTo>
                        <a:pt x="1159" y="434"/>
                      </a:lnTo>
                      <a:close/>
                      <a:moveTo>
                        <a:pt x="1129" y="367"/>
                      </a:moveTo>
                      <a:lnTo>
                        <a:pt x="1129" y="434"/>
                      </a:lnTo>
                      <a:lnTo>
                        <a:pt x="1122" y="434"/>
                      </a:lnTo>
                      <a:lnTo>
                        <a:pt x="1122" y="367"/>
                      </a:lnTo>
                      <a:lnTo>
                        <a:pt x="1129" y="367"/>
                      </a:lnTo>
                      <a:close/>
                      <a:moveTo>
                        <a:pt x="1085" y="434"/>
                      </a:moveTo>
                      <a:lnTo>
                        <a:pt x="1159" y="367"/>
                      </a:lnTo>
                      <a:lnTo>
                        <a:pt x="1159" y="367"/>
                      </a:lnTo>
                      <a:lnTo>
                        <a:pt x="1085" y="434"/>
                      </a:lnTo>
                      <a:lnTo>
                        <a:pt x="1085" y="434"/>
                      </a:lnTo>
                      <a:close/>
                      <a:moveTo>
                        <a:pt x="1459" y="793"/>
                      </a:moveTo>
                      <a:lnTo>
                        <a:pt x="1384" y="726"/>
                      </a:lnTo>
                      <a:lnTo>
                        <a:pt x="1384" y="726"/>
                      </a:lnTo>
                      <a:lnTo>
                        <a:pt x="1459" y="793"/>
                      </a:lnTo>
                      <a:lnTo>
                        <a:pt x="1459" y="793"/>
                      </a:lnTo>
                      <a:close/>
                      <a:moveTo>
                        <a:pt x="1429" y="726"/>
                      </a:moveTo>
                      <a:lnTo>
                        <a:pt x="1429" y="793"/>
                      </a:lnTo>
                      <a:lnTo>
                        <a:pt x="1421" y="793"/>
                      </a:lnTo>
                      <a:lnTo>
                        <a:pt x="1421" y="726"/>
                      </a:lnTo>
                      <a:lnTo>
                        <a:pt x="1429" y="726"/>
                      </a:lnTo>
                      <a:close/>
                      <a:moveTo>
                        <a:pt x="1384" y="793"/>
                      </a:moveTo>
                      <a:lnTo>
                        <a:pt x="1459" y="726"/>
                      </a:lnTo>
                      <a:lnTo>
                        <a:pt x="1459" y="726"/>
                      </a:lnTo>
                      <a:lnTo>
                        <a:pt x="1384" y="793"/>
                      </a:lnTo>
                      <a:lnTo>
                        <a:pt x="1384" y="793"/>
                      </a:lnTo>
                      <a:close/>
                      <a:moveTo>
                        <a:pt x="1548" y="1047"/>
                      </a:moveTo>
                      <a:lnTo>
                        <a:pt x="1474" y="980"/>
                      </a:lnTo>
                      <a:lnTo>
                        <a:pt x="1474" y="980"/>
                      </a:lnTo>
                      <a:lnTo>
                        <a:pt x="1548" y="1047"/>
                      </a:lnTo>
                      <a:lnTo>
                        <a:pt x="1548" y="1047"/>
                      </a:lnTo>
                      <a:close/>
                      <a:moveTo>
                        <a:pt x="1518" y="980"/>
                      </a:moveTo>
                      <a:lnTo>
                        <a:pt x="1518" y="1047"/>
                      </a:lnTo>
                      <a:lnTo>
                        <a:pt x="1511" y="1047"/>
                      </a:lnTo>
                      <a:lnTo>
                        <a:pt x="1511" y="980"/>
                      </a:lnTo>
                      <a:lnTo>
                        <a:pt x="1518" y="980"/>
                      </a:lnTo>
                      <a:close/>
                      <a:moveTo>
                        <a:pt x="1474" y="1047"/>
                      </a:moveTo>
                      <a:lnTo>
                        <a:pt x="1548" y="980"/>
                      </a:lnTo>
                      <a:lnTo>
                        <a:pt x="1548" y="980"/>
                      </a:lnTo>
                      <a:lnTo>
                        <a:pt x="1474" y="1047"/>
                      </a:lnTo>
                      <a:lnTo>
                        <a:pt x="1474" y="1047"/>
                      </a:lnTo>
                      <a:close/>
                      <a:moveTo>
                        <a:pt x="1818" y="1324"/>
                      </a:moveTo>
                      <a:lnTo>
                        <a:pt x="1750" y="1249"/>
                      </a:lnTo>
                      <a:lnTo>
                        <a:pt x="1750" y="1249"/>
                      </a:lnTo>
                      <a:lnTo>
                        <a:pt x="1818" y="1324"/>
                      </a:lnTo>
                      <a:lnTo>
                        <a:pt x="1818" y="1324"/>
                      </a:lnTo>
                      <a:close/>
                      <a:moveTo>
                        <a:pt x="1788" y="1249"/>
                      </a:moveTo>
                      <a:lnTo>
                        <a:pt x="1788" y="1324"/>
                      </a:lnTo>
                      <a:lnTo>
                        <a:pt x="1780" y="1324"/>
                      </a:lnTo>
                      <a:lnTo>
                        <a:pt x="1780" y="1249"/>
                      </a:lnTo>
                      <a:lnTo>
                        <a:pt x="1788" y="1249"/>
                      </a:lnTo>
                      <a:close/>
                      <a:moveTo>
                        <a:pt x="1750" y="1324"/>
                      </a:moveTo>
                      <a:lnTo>
                        <a:pt x="1818" y="1249"/>
                      </a:lnTo>
                      <a:lnTo>
                        <a:pt x="1818" y="1249"/>
                      </a:lnTo>
                      <a:lnTo>
                        <a:pt x="1750" y="1324"/>
                      </a:lnTo>
                      <a:lnTo>
                        <a:pt x="1750" y="1324"/>
                      </a:lnTo>
                      <a:close/>
                      <a:moveTo>
                        <a:pt x="1885" y="1683"/>
                      </a:moveTo>
                      <a:lnTo>
                        <a:pt x="1810" y="1616"/>
                      </a:lnTo>
                      <a:lnTo>
                        <a:pt x="1810" y="1616"/>
                      </a:lnTo>
                      <a:lnTo>
                        <a:pt x="1885" y="1683"/>
                      </a:lnTo>
                      <a:lnTo>
                        <a:pt x="1885" y="1683"/>
                      </a:lnTo>
                      <a:close/>
                      <a:moveTo>
                        <a:pt x="1855" y="1616"/>
                      </a:moveTo>
                      <a:lnTo>
                        <a:pt x="1855" y="1683"/>
                      </a:lnTo>
                      <a:lnTo>
                        <a:pt x="1848" y="1683"/>
                      </a:lnTo>
                      <a:lnTo>
                        <a:pt x="1848" y="1616"/>
                      </a:lnTo>
                      <a:lnTo>
                        <a:pt x="1855" y="1616"/>
                      </a:lnTo>
                      <a:close/>
                      <a:moveTo>
                        <a:pt x="1810" y="1683"/>
                      </a:moveTo>
                      <a:lnTo>
                        <a:pt x="1885" y="1616"/>
                      </a:lnTo>
                      <a:lnTo>
                        <a:pt x="1885" y="1616"/>
                      </a:lnTo>
                      <a:lnTo>
                        <a:pt x="1810" y="1683"/>
                      </a:lnTo>
                      <a:lnTo>
                        <a:pt x="1810" y="1683"/>
                      </a:lnTo>
                      <a:close/>
                      <a:moveTo>
                        <a:pt x="2117" y="1885"/>
                      </a:moveTo>
                      <a:lnTo>
                        <a:pt x="2049" y="1818"/>
                      </a:lnTo>
                      <a:lnTo>
                        <a:pt x="2049" y="1818"/>
                      </a:lnTo>
                      <a:lnTo>
                        <a:pt x="2117" y="1885"/>
                      </a:lnTo>
                      <a:lnTo>
                        <a:pt x="2117" y="1885"/>
                      </a:lnTo>
                      <a:close/>
                      <a:moveTo>
                        <a:pt x="2087" y="1818"/>
                      </a:moveTo>
                      <a:lnTo>
                        <a:pt x="2087" y="1885"/>
                      </a:lnTo>
                      <a:lnTo>
                        <a:pt x="2079" y="1885"/>
                      </a:lnTo>
                      <a:lnTo>
                        <a:pt x="2079" y="1818"/>
                      </a:lnTo>
                      <a:lnTo>
                        <a:pt x="2087" y="1818"/>
                      </a:lnTo>
                      <a:close/>
                      <a:moveTo>
                        <a:pt x="2049" y="1885"/>
                      </a:moveTo>
                      <a:lnTo>
                        <a:pt x="2117" y="1818"/>
                      </a:lnTo>
                      <a:lnTo>
                        <a:pt x="2117" y="1818"/>
                      </a:lnTo>
                      <a:lnTo>
                        <a:pt x="2049" y="1885"/>
                      </a:lnTo>
                      <a:lnTo>
                        <a:pt x="2049" y="1885"/>
                      </a:lnTo>
                      <a:close/>
                      <a:moveTo>
                        <a:pt x="2423" y="1990"/>
                      </a:moveTo>
                      <a:lnTo>
                        <a:pt x="2356" y="1923"/>
                      </a:lnTo>
                      <a:lnTo>
                        <a:pt x="2356" y="1923"/>
                      </a:lnTo>
                      <a:lnTo>
                        <a:pt x="2423" y="1990"/>
                      </a:lnTo>
                      <a:lnTo>
                        <a:pt x="2423" y="1990"/>
                      </a:lnTo>
                      <a:close/>
                      <a:moveTo>
                        <a:pt x="2401" y="1923"/>
                      </a:moveTo>
                      <a:lnTo>
                        <a:pt x="2401" y="1990"/>
                      </a:lnTo>
                      <a:lnTo>
                        <a:pt x="2394" y="1990"/>
                      </a:lnTo>
                      <a:lnTo>
                        <a:pt x="2394" y="1923"/>
                      </a:lnTo>
                      <a:lnTo>
                        <a:pt x="2401" y="1923"/>
                      </a:lnTo>
                      <a:close/>
                      <a:moveTo>
                        <a:pt x="2356" y="1990"/>
                      </a:moveTo>
                      <a:lnTo>
                        <a:pt x="2423" y="1923"/>
                      </a:lnTo>
                      <a:lnTo>
                        <a:pt x="2423" y="1923"/>
                      </a:lnTo>
                      <a:lnTo>
                        <a:pt x="2356" y="1990"/>
                      </a:lnTo>
                      <a:lnTo>
                        <a:pt x="2356" y="1990"/>
                      </a:lnTo>
                      <a:close/>
                      <a:moveTo>
                        <a:pt x="2595" y="1923"/>
                      </a:moveTo>
                      <a:lnTo>
                        <a:pt x="2528" y="1848"/>
                      </a:lnTo>
                      <a:lnTo>
                        <a:pt x="2528" y="1848"/>
                      </a:lnTo>
                      <a:lnTo>
                        <a:pt x="2595" y="1923"/>
                      </a:lnTo>
                      <a:lnTo>
                        <a:pt x="2595" y="1923"/>
                      </a:lnTo>
                      <a:close/>
                      <a:moveTo>
                        <a:pt x="2566" y="1848"/>
                      </a:moveTo>
                      <a:lnTo>
                        <a:pt x="2566" y="1923"/>
                      </a:lnTo>
                      <a:lnTo>
                        <a:pt x="2558" y="1923"/>
                      </a:lnTo>
                      <a:lnTo>
                        <a:pt x="2558" y="1848"/>
                      </a:lnTo>
                      <a:lnTo>
                        <a:pt x="2566" y="1848"/>
                      </a:lnTo>
                      <a:close/>
                      <a:moveTo>
                        <a:pt x="2528" y="1923"/>
                      </a:moveTo>
                      <a:lnTo>
                        <a:pt x="2595" y="1848"/>
                      </a:lnTo>
                      <a:lnTo>
                        <a:pt x="2595" y="1848"/>
                      </a:lnTo>
                      <a:lnTo>
                        <a:pt x="2528" y="1923"/>
                      </a:lnTo>
                      <a:lnTo>
                        <a:pt x="2528" y="1923"/>
                      </a:lnTo>
                      <a:close/>
                      <a:moveTo>
                        <a:pt x="2723" y="2065"/>
                      </a:moveTo>
                      <a:lnTo>
                        <a:pt x="2655" y="1997"/>
                      </a:lnTo>
                      <a:lnTo>
                        <a:pt x="2655" y="1997"/>
                      </a:lnTo>
                      <a:lnTo>
                        <a:pt x="2723" y="2065"/>
                      </a:lnTo>
                      <a:lnTo>
                        <a:pt x="2723" y="2065"/>
                      </a:lnTo>
                      <a:close/>
                      <a:moveTo>
                        <a:pt x="2700" y="1997"/>
                      </a:moveTo>
                      <a:lnTo>
                        <a:pt x="2700" y="2065"/>
                      </a:lnTo>
                      <a:lnTo>
                        <a:pt x="2693" y="2065"/>
                      </a:lnTo>
                      <a:lnTo>
                        <a:pt x="2693" y="1997"/>
                      </a:lnTo>
                      <a:lnTo>
                        <a:pt x="2700" y="1997"/>
                      </a:lnTo>
                      <a:close/>
                      <a:moveTo>
                        <a:pt x="2655" y="2065"/>
                      </a:moveTo>
                      <a:lnTo>
                        <a:pt x="2723" y="1997"/>
                      </a:lnTo>
                      <a:lnTo>
                        <a:pt x="2723" y="1997"/>
                      </a:lnTo>
                      <a:lnTo>
                        <a:pt x="2655" y="2065"/>
                      </a:lnTo>
                      <a:lnTo>
                        <a:pt x="2655" y="2065"/>
                      </a:lnTo>
                      <a:close/>
                      <a:moveTo>
                        <a:pt x="2842" y="2244"/>
                      </a:moveTo>
                      <a:lnTo>
                        <a:pt x="2768" y="2177"/>
                      </a:lnTo>
                      <a:lnTo>
                        <a:pt x="2768" y="2177"/>
                      </a:lnTo>
                      <a:lnTo>
                        <a:pt x="2842" y="2244"/>
                      </a:lnTo>
                      <a:lnTo>
                        <a:pt x="2842" y="2244"/>
                      </a:lnTo>
                      <a:close/>
                      <a:moveTo>
                        <a:pt x="2812" y="2177"/>
                      </a:moveTo>
                      <a:lnTo>
                        <a:pt x="2812" y="2244"/>
                      </a:lnTo>
                      <a:lnTo>
                        <a:pt x="2805" y="2244"/>
                      </a:lnTo>
                      <a:lnTo>
                        <a:pt x="2805" y="2177"/>
                      </a:lnTo>
                      <a:lnTo>
                        <a:pt x="2812" y="2177"/>
                      </a:lnTo>
                      <a:close/>
                      <a:moveTo>
                        <a:pt x="2768" y="2244"/>
                      </a:moveTo>
                      <a:lnTo>
                        <a:pt x="2842" y="2177"/>
                      </a:lnTo>
                      <a:lnTo>
                        <a:pt x="2842" y="2177"/>
                      </a:lnTo>
                      <a:lnTo>
                        <a:pt x="2768" y="2244"/>
                      </a:lnTo>
                      <a:lnTo>
                        <a:pt x="2768" y="2244"/>
                      </a:lnTo>
                      <a:close/>
                      <a:moveTo>
                        <a:pt x="3074" y="2409"/>
                      </a:moveTo>
                      <a:lnTo>
                        <a:pt x="3007" y="2341"/>
                      </a:lnTo>
                      <a:lnTo>
                        <a:pt x="3007" y="2341"/>
                      </a:lnTo>
                      <a:lnTo>
                        <a:pt x="3074" y="2409"/>
                      </a:lnTo>
                      <a:lnTo>
                        <a:pt x="3074" y="2409"/>
                      </a:lnTo>
                      <a:close/>
                      <a:moveTo>
                        <a:pt x="3044" y="2341"/>
                      </a:moveTo>
                      <a:lnTo>
                        <a:pt x="3044" y="2409"/>
                      </a:lnTo>
                      <a:lnTo>
                        <a:pt x="3037" y="2409"/>
                      </a:lnTo>
                      <a:lnTo>
                        <a:pt x="3037" y="2341"/>
                      </a:lnTo>
                      <a:lnTo>
                        <a:pt x="3044" y="2341"/>
                      </a:lnTo>
                      <a:close/>
                      <a:moveTo>
                        <a:pt x="3007" y="2409"/>
                      </a:moveTo>
                      <a:lnTo>
                        <a:pt x="3074" y="2341"/>
                      </a:lnTo>
                      <a:lnTo>
                        <a:pt x="3074" y="2341"/>
                      </a:lnTo>
                      <a:lnTo>
                        <a:pt x="3007" y="2409"/>
                      </a:lnTo>
                      <a:lnTo>
                        <a:pt x="3007" y="2409"/>
                      </a:lnTo>
                      <a:close/>
                      <a:moveTo>
                        <a:pt x="3358" y="2484"/>
                      </a:moveTo>
                      <a:lnTo>
                        <a:pt x="3291" y="2416"/>
                      </a:lnTo>
                      <a:lnTo>
                        <a:pt x="3291" y="2416"/>
                      </a:lnTo>
                      <a:lnTo>
                        <a:pt x="3358" y="2484"/>
                      </a:lnTo>
                      <a:lnTo>
                        <a:pt x="3358" y="2484"/>
                      </a:lnTo>
                      <a:close/>
                      <a:moveTo>
                        <a:pt x="3329" y="2416"/>
                      </a:moveTo>
                      <a:lnTo>
                        <a:pt x="3329" y="2484"/>
                      </a:lnTo>
                      <a:lnTo>
                        <a:pt x="3321" y="2484"/>
                      </a:lnTo>
                      <a:lnTo>
                        <a:pt x="3321" y="2416"/>
                      </a:lnTo>
                      <a:lnTo>
                        <a:pt x="3329" y="2416"/>
                      </a:lnTo>
                      <a:close/>
                      <a:moveTo>
                        <a:pt x="3291" y="2484"/>
                      </a:moveTo>
                      <a:lnTo>
                        <a:pt x="3358" y="2416"/>
                      </a:lnTo>
                      <a:lnTo>
                        <a:pt x="3358" y="2416"/>
                      </a:lnTo>
                      <a:lnTo>
                        <a:pt x="3291" y="2484"/>
                      </a:lnTo>
                      <a:lnTo>
                        <a:pt x="3291" y="2484"/>
                      </a:lnTo>
                      <a:close/>
                      <a:moveTo>
                        <a:pt x="3538" y="2394"/>
                      </a:moveTo>
                      <a:lnTo>
                        <a:pt x="3471" y="2327"/>
                      </a:lnTo>
                      <a:lnTo>
                        <a:pt x="3471" y="2327"/>
                      </a:lnTo>
                      <a:lnTo>
                        <a:pt x="3538" y="2394"/>
                      </a:lnTo>
                      <a:lnTo>
                        <a:pt x="3538" y="2394"/>
                      </a:lnTo>
                      <a:close/>
                      <a:moveTo>
                        <a:pt x="3516" y="2327"/>
                      </a:moveTo>
                      <a:lnTo>
                        <a:pt x="3516" y="2394"/>
                      </a:lnTo>
                      <a:lnTo>
                        <a:pt x="3508" y="2394"/>
                      </a:lnTo>
                      <a:lnTo>
                        <a:pt x="3508" y="2327"/>
                      </a:lnTo>
                      <a:lnTo>
                        <a:pt x="3516" y="2327"/>
                      </a:lnTo>
                      <a:close/>
                      <a:moveTo>
                        <a:pt x="3471" y="2394"/>
                      </a:moveTo>
                      <a:lnTo>
                        <a:pt x="3538" y="2327"/>
                      </a:lnTo>
                      <a:lnTo>
                        <a:pt x="3538" y="2327"/>
                      </a:lnTo>
                      <a:lnTo>
                        <a:pt x="3471" y="2394"/>
                      </a:lnTo>
                      <a:lnTo>
                        <a:pt x="3471" y="2394"/>
                      </a:lnTo>
                      <a:close/>
                      <a:moveTo>
                        <a:pt x="3643" y="2244"/>
                      </a:moveTo>
                      <a:lnTo>
                        <a:pt x="3575" y="2177"/>
                      </a:lnTo>
                      <a:lnTo>
                        <a:pt x="3575" y="2177"/>
                      </a:lnTo>
                      <a:lnTo>
                        <a:pt x="3643" y="2244"/>
                      </a:lnTo>
                      <a:lnTo>
                        <a:pt x="3643" y="2244"/>
                      </a:lnTo>
                      <a:close/>
                      <a:moveTo>
                        <a:pt x="3613" y="2177"/>
                      </a:moveTo>
                      <a:lnTo>
                        <a:pt x="3613" y="2244"/>
                      </a:lnTo>
                      <a:lnTo>
                        <a:pt x="3605" y="2244"/>
                      </a:lnTo>
                      <a:lnTo>
                        <a:pt x="3605" y="2177"/>
                      </a:lnTo>
                      <a:lnTo>
                        <a:pt x="3613" y="2177"/>
                      </a:lnTo>
                      <a:close/>
                      <a:moveTo>
                        <a:pt x="3575" y="2244"/>
                      </a:moveTo>
                      <a:lnTo>
                        <a:pt x="3643" y="2177"/>
                      </a:lnTo>
                      <a:lnTo>
                        <a:pt x="3643" y="2177"/>
                      </a:lnTo>
                      <a:lnTo>
                        <a:pt x="3575" y="2244"/>
                      </a:lnTo>
                      <a:lnTo>
                        <a:pt x="3575" y="2244"/>
                      </a:lnTo>
                      <a:close/>
                      <a:moveTo>
                        <a:pt x="3747" y="1885"/>
                      </a:moveTo>
                      <a:lnTo>
                        <a:pt x="3680" y="1818"/>
                      </a:lnTo>
                      <a:lnTo>
                        <a:pt x="3680" y="1818"/>
                      </a:lnTo>
                      <a:lnTo>
                        <a:pt x="3747" y="1885"/>
                      </a:lnTo>
                      <a:lnTo>
                        <a:pt x="3747" y="1885"/>
                      </a:lnTo>
                      <a:close/>
                      <a:moveTo>
                        <a:pt x="3717" y="1818"/>
                      </a:moveTo>
                      <a:lnTo>
                        <a:pt x="3717" y="1885"/>
                      </a:lnTo>
                      <a:lnTo>
                        <a:pt x="3710" y="1885"/>
                      </a:lnTo>
                      <a:lnTo>
                        <a:pt x="3710" y="1818"/>
                      </a:lnTo>
                      <a:lnTo>
                        <a:pt x="3717" y="1818"/>
                      </a:lnTo>
                      <a:close/>
                      <a:moveTo>
                        <a:pt x="3680" y="1885"/>
                      </a:moveTo>
                      <a:lnTo>
                        <a:pt x="3747" y="1818"/>
                      </a:lnTo>
                      <a:lnTo>
                        <a:pt x="3747" y="1818"/>
                      </a:lnTo>
                      <a:lnTo>
                        <a:pt x="3680" y="1885"/>
                      </a:lnTo>
                      <a:lnTo>
                        <a:pt x="3680" y="1885"/>
                      </a:lnTo>
                      <a:close/>
                      <a:moveTo>
                        <a:pt x="3890" y="1466"/>
                      </a:moveTo>
                      <a:lnTo>
                        <a:pt x="3822" y="1399"/>
                      </a:lnTo>
                      <a:lnTo>
                        <a:pt x="3822" y="1399"/>
                      </a:lnTo>
                      <a:lnTo>
                        <a:pt x="3890" y="1466"/>
                      </a:lnTo>
                      <a:lnTo>
                        <a:pt x="3890" y="1466"/>
                      </a:lnTo>
                      <a:close/>
                      <a:moveTo>
                        <a:pt x="3860" y="1399"/>
                      </a:moveTo>
                      <a:lnTo>
                        <a:pt x="3860" y="1466"/>
                      </a:lnTo>
                      <a:lnTo>
                        <a:pt x="3852" y="1466"/>
                      </a:lnTo>
                      <a:lnTo>
                        <a:pt x="3852" y="1399"/>
                      </a:lnTo>
                      <a:lnTo>
                        <a:pt x="3860" y="1399"/>
                      </a:lnTo>
                      <a:close/>
                      <a:moveTo>
                        <a:pt x="3822" y="1466"/>
                      </a:moveTo>
                      <a:lnTo>
                        <a:pt x="3890" y="1399"/>
                      </a:lnTo>
                      <a:lnTo>
                        <a:pt x="3890" y="1399"/>
                      </a:lnTo>
                      <a:lnTo>
                        <a:pt x="3822" y="1466"/>
                      </a:lnTo>
                      <a:lnTo>
                        <a:pt x="3822" y="1466"/>
                      </a:lnTo>
                      <a:close/>
                    </a:path>
                  </a:pathLst>
                </a:custGeom>
                <a:solidFill>
                  <a:srgbClr val="800080"/>
                </a:solidFill>
                <a:ln w="7">
                  <a:solidFill>
                    <a:srgbClr val="8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8" name="Freeform 233"/>
                <p:cNvSpPr>
                  <a:spLocks/>
                </p:cNvSpPr>
                <p:nvPr/>
              </p:nvSpPr>
              <p:spPr bwMode="auto">
                <a:xfrm>
                  <a:off x="764" y="1111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22" y="52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52" y="22"/>
                    </a:cxn>
                    <a:cxn ang="0">
                      <a:pos x="22" y="52"/>
                    </a:cxn>
                  </a:cxnLst>
                  <a:rect l="0" t="0" r="r" b="b"/>
                  <a:pathLst>
                    <a:path w="52" h="52">
                      <a:moveTo>
                        <a:pt x="22" y="52"/>
                      </a:move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52" y="22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9" name="Freeform 234"/>
                <p:cNvSpPr>
                  <a:spLocks noEditPoints="1"/>
                </p:cNvSpPr>
                <p:nvPr/>
              </p:nvSpPr>
              <p:spPr bwMode="auto">
                <a:xfrm>
                  <a:off x="764" y="1111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30" y="52"/>
                    </a:cxn>
                    <a:cxn ang="0">
                      <a:pos x="45" y="22"/>
                    </a:cxn>
                    <a:cxn ang="0">
                      <a:pos x="45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30" y="45"/>
                    </a:cxn>
                    <a:cxn ang="0">
                      <a:pos x="22" y="45"/>
                    </a:cxn>
                    <a:cxn ang="0">
                      <a:pos x="45" y="22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22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2"/>
                      </a:lnTo>
                      <a:lnTo>
                        <a:pt x="52" y="30"/>
                      </a:lnTo>
                      <a:lnTo>
                        <a:pt x="30" y="52"/>
                      </a:lnTo>
                      <a:close/>
                      <a:moveTo>
                        <a:pt x="45" y="22"/>
                      </a:moveTo>
                      <a:lnTo>
                        <a:pt x="45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0" y="45"/>
                      </a:lnTo>
                      <a:lnTo>
                        <a:pt x="22" y="45"/>
                      </a:lnTo>
                      <a:lnTo>
                        <a:pt x="45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0" name="Freeform 235"/>
                <p:cNvSpPr>
                  <a:spLocks/>
                </p:cNvSpPr>
                <p:nvPr/>
              </p:nvSpPr>
              <p:spPr bwMode="auto">
                <a:xfrm>
                  <a:off x="1953" y="1425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52" y="30"/>
                    </a:cxn>
                    <a:cxn ang="0">
                      <a:pos x="30" y="53"/>
                    </a:cxn>
                  </a:cxnLst>
                  <a:rect l="0" t="0" r="r" b="b"/>
                  <a:pathLst>
                    <a:path w="52" h="53">
                      <a:moveTo>
                        <a:pt x="30" y="53"/>
                      </a:move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52" y="30"/>
                      </a:lnTo>
                      <a:lnTo>
                        <a:pt x="30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1" name="Freeform 236"/>
                <p:cNvSpPr>
                  <a:spLocks noEditPoints="1"/>
                </p:cNvSpPr>
                <p:nvPr/>
              </p:nvSpPr>
              <p:spPr bwMode="auto">
                <a:xfrm>
                  <a:off x="1953" y="1425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22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30" y="53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22" y="8"/>
                    </a:cxn>
                    <a:cxn ang="0">
                      <a:pos x="30" y="8"/>
                    </a:cxn>
                    <a:cxn ang="0">
                      <a:pos x="7" y="30"/>
                    </a:cxn>
                    <a:cxn ang="0">
                      <a:pos x="7" y="23"/>
                    </a:cxn>
                    <a:cxn ang="0">
                      <a:pos x="30" y="53"/>
                    </a:cxn>
                    <a:cxn ang="0">
                      <a:pos x="22" y="53"/>
                    </a:cxn>
                    <a:cxn ang="0">
                      <a:pos x="52" y="23"/>
                    </a:cxn>
                  </a:cxnLst>
                  <a:rect l="0" t="0" r="r" b="b"/>
                  <a:pathLst>
                    <a:path w="52" h="53">
                      <a:moveTo>
                        <a:pt x="30" y="53"/>
                      </a:moveTo>
                      <a:lnTo>
                        <a:pt x="22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3"/>
                      </a:lnTo>
                      <a:lnTo>
                        <a:pt x="52" y="30"/>
                      </a:lnTo>
                      <a:lnTo>
                        <a:pt x="30" y="53"/>
                      </a:lnTo>
                      <a:close/>
                      <a:moveTo>
                        <a:pt x="52" y="23"/>
                      </a:moveTo>
                      <a:lnTo>
                        <a:pt x="52" y="30"/>
                      </a:lnTo>
                      <a:lnTo>
                        <a:pt x="22" y="8"/>
                      </a:lnTo>
                      <a:lnTo>
                        <a:pt x="30" y="8"/>
                      </a:lnTo>
                      <a:lnTo>
                        <a:pt x="7" y="30"/>
                      </a:lnTo>
                      <a:lnTo>
                        <a:pt x="7" y="23"/>
                      </a:lnTo>
                      <a:lnTo>
                        <a:pt x="30" y="53"/>
                      </a:lnTo>
                      <a:lnTo>
                        <a:pt x="22" y="53"/>
                      </a:lnTo>
                      <a:lnTo>
                        <a:pt x="52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2" name="Freeform 237"/>
                <p:cNvSpPr>
                  <a:spLocks/>
                </p:cNvSpPr>
                <p:nvPr/>
              </p:nvSpPr>
              <p:spPr bwMode="auto">
                <a:xfrm>
                  <a:off x="1826" y="1485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22" y="52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52" y="22"/>
                    </a:cxn>
                    <a:cxn ang="0">
                      <a:pos x="22" y="52"/>
                    </a:cxn>
                  </a:cxnLst>
                  <a:rect l="0" t="0" r="r" b="b"/>
                  <a:pathLst>
                    <a:path w="52" h="52">
                      <a:moveTo>
                        <a:pt x="22" y="52"/>
                      </a:move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52" y="22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3" name="Freeform 238"/>
                <p:cNvSpPr>
                  <a:spLocks noEditPoints="1"/>
                </p:cNvSpPr>
                <p:nvPr/>
              </p:nvSpPr>
              <p:spPr bwMode="auto">
                <a:xfrm>
                  <a:off x="1826" y="1485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30" y="52"/>
                    </a:cxn>
                    <a:cxn ang="0">
                      <a:pos x="45" y="22"/>
                    </a:cxn>
                    <a:cxn ang="0">
                      <a:pos x="45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30" y="45"/>
                    </a:cxn>
                    <a:cxn ang="0">
                      <a:pos x="22" y="45"/>
                    </a:cxn>
                    <a:cxn ang="0">
                      <a:pos x="45" y="22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22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2"/>
                      </a:lnTo>
                      <a:lnTo>
                        <a:pt x="52" y="30"/>
                      </a:lnTo>
                      <a:lnTo>
                        <a:pt x="30" y="52"/>
                      </a:lnTo>
                      <a:close/>
                      <a:moveTo>
                        <a:pt x="45" y="22"/>
                      </a:moveTo>
                      <a:lnTo>
                        <a:pt x="45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0" y="45"/>
                      </a:lnTo>
                      <a:lnTo>
                        <a:pt x="22" y="45"/>
                      </a:lnTo>
                      <a:lnTo>
                        <a:pt x="45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4" name="Freeform 239"/>
                <p:cNvSpPr>
                  <a:spLocks/>
                </p:cNvSpPr>
                <p:nvPr/>
              </p:nvSpPr>
              <p:spPr bwMode="auto">
                <a:xfrm>
                  <a:off x="1826" y="1500"/>
                  <a:ext cx="52" cy="45"/>
                </a:xfrm>
                <a:custGeom>
                  <a:avLst/>
                  <a:gdLst/>
                  <a:ahLst/>
                  <a:cxnLst>
                    <a:cxn ang="0">
                      <a:pos x="22" y="45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52" y="22"/>
                    </a:cxn>
                    <a:cxn ang="0">
                      <a:pos x="22" y="45"/>
                    </a:cxn>
                  </a:cxnLst>
                  <a:rect l="0" t="0" r="r" b="b"/>
                  <a:pathLst>
                    <a:path w="52" h="45">
                      <a:moveTo>
                        <a:pt x="22" y="45"/>
                      </a:move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52" y="22"/>
                      </a:lnTo>
                      <a:lnTo>
                        <a:pt x="22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5" name="Freeform 240"/>
                <p:cNvSpPr>
                  <a:spLocks noEditPoints="1"/>
                </p:cNvSpPr>
                <p:nvPr/>
              </p:nvSpPr>
              <p:spPr bwMode="auto">
                <a:xfrm>
                  <a:off x="1826" y="1492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22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30" y="60"/>
                    </a:cxn>
                    <a:cxn ang="0">
                      <a:pos x="45" y="30"/>
                    </a:cxn>
                    <a:cxn ang="0">
                      <a:pos x="45" y="30"/>
                    </a:cxn>
                    <a:cxn ang="0">
                      <a:pos x="22" y="8"/>
                    </a:cxn>
                    <a:cxn ang="0">
                      <a:pos x="30" y="8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30" y="53"/>
                    </a:cxn>
                    <a:cxn ang="0">
                      <a:pos x="22" y="53"/>
                    </a:cxn>
                    <a:cxn ang="0">
                      <a:pos x="45" y="30"/>
                    </a:cxn>
                  </a:cxnLst>
                  <a:rect l="0" t="0" r="r" b="b"/>
                  <a:pathLst>
                    <a:path w="52" h="60">
                      <a:moveTo>
                        <a:pt x="30" y="60"/>
                      </a:moveTo>
                      <a:lnTo>
                        <a:pt x="22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30"/>
                      </a:lnTo>
                      <a:lnTo>
                        <a:pt x="52" y="30"/>
                      </a:lnTo>
                      <a:lnTo>
                        <a:pt x="30" y="60"/>
                      </a:lnTo>
                      <a:close/>
                      <a:moveTo>
                        <a:pt x="45" y="30"/>
                      </a:moveTo>
                      <a:lnTo>
                        <a:pt x="45" y="30"/>
                      </a:lnTo>
                      <a:lnTo>
                        <a:pt x="22" y="8"/>
                      </a:lnTo>
                      <a:lnTo>
                        <a:pt x="30" y="8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0" y="53"/>
                      </a:lnTo>
                      <a:lnTo>
                        <a:pt x="22" y="53"/>
                      </a:lnTo>
                      <a:lnTo>
                        <a:pt x="45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6" name="Freeform 241"/>
                <p:cNvSpPr>
                  <a:spLocks/>
                </p:cNvSpPr>
                <p:nvPr/>
              </p:nvSpPr>
              <p:spPr bwMode="auto">
                <a:xfrm>
                  <a:off x="1856" y="1552"/>
                  <a:ext cx="45" cy="53"/>
                </a:xfrm>
                <a:custGeom>
                  <a:avLst/>
                  <a:gdLst/>
                  <a:ahLst/>
                  <a:cxnLst>
                    <a:cxn ang="0">
                      <a:pos x="22" y="53"/>
                    </a:cxn>
                    <a:cxn ang="0">
                      <a:pos x="0" y="30"/>
                    </a:cxn>
                    <a:cxn ang="0">
                      <a:pos x="22" y="0"/>
                    </a:cxn>
                    <a:cxn ang="0">
                      <a:pos x="45" y="30"/>
                    </a:cxn>
                    <a:cxn ang="0">
                      <a:pos x="22" y="53"/>
                    </a:cxn>
                  </a:cxnLst>
                  <a:rect l="0" t="0" r="r" b="b"/>
                  <a:pathLst>
                    <a:path w="45" h="53">
                      <a:moveTo>
                        <a:pt x="22" y="53"/>
                      </a:moveTo>
                      <a:lnTo>
                        <a:pt x="0" y="30"/>
                      </a:lnTo>
                      <a:lnTo>
                        <a:pt x="22" y="0"/>
                      </a:lnTo>
                      <a:lnTo>
                        <a:pt x="45" y="30"/>
                      </a:lnTo>
                      <a:lnTo>
                        <a:pt x="22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7" name="Freeform 242"/>
                <p:cNvSpPr>
                  <a:spLocks noEditPoints="1"/>
                </p:cNvSpPr>
                <p:nvPr/>
              </p:nvSpPr>
              <p:spPr bwMode="auto">
                <a:xfrm>
                  <a:off x="1848" y="1552"/>
                  <a:ext cx="60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30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23"/>
                    </a:cxn>
                    <a:cxn ang="0">
                      <a:pos x="60" y="30"/>
                    </a:cxn>
                    <a:cxn ang="0">
                      <a:pos x="30" y="53"/>
                    </a:cxn>
                    <a:cxn ang="0">
                      <a:pos x="53" y="23"/>
                    </a:cxn>
                    <a:cxn ang="0">
                      <a:pos x="53" y="30"/>
                    </a:cxn>
                    <a:cxn ang="0">
                      <a:pos x="30" y="8"/>
                    </a:cxn>
                    <a:cxn ang="0">
                      <a:pos x="30" y="8"/>
                    </a:cxn>
                    <a:cxn ang="0">
                      <a:pos x="8" y="30"/>
                    </a:cxn>
                    <a:cxn ang="0">
                      <a:pos x="8" y="23"/>
                    </a:cxn>
                    <a:cxn ang="0">
                      <a:pos x="30" y="53"/>
                    </a:cxn>
                    <a:cxn ang="0">
                      <a:pos x="30" y="53"/>
                    </a:cxn>
                    <a:cxn ang="0">
                      <a:pos x="53" y="23"/>
                    </a:cxn>
                  </a:cxnLst>
                  <a:rect l="0" t="0" r="r" b="b"/>
                  <a:pathLst>
                    <a:path w="60" h="53">
                      <a:moveTo>
                        <a:pt x="30" y="53"/>
                      </a:moveTo>
                      <a:lnTo>
                        <a:pt x="30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23"/>
                      </a:lnTo>
                      <a:lnTo>
                        <a:pt x="60" y="30"/>
                      </a:lnTo>
                      <a:lnTo>
                        <a:pt x="30" y="53"/>
                      </a:lnTo>
                      <a:close/>
                      <a:moveTo>
                        <a:pt x="53" y="23"/>
                      </a:moveTo>
                      <a:lnTo>
                        <a:pt x="53" y="30"/>
                      </a:lnTo>
                      <a:lnTo>
                        <a:pt x="30" y="8"/>
                      </a:lnTo>
                      <a:lnTo>
                        <a:pt x="30" y="8"/>
                      </a:lnTo>
                      <a:lnTo>
                        <a:pt x="8" y="30"/>
                      </a:lnTo>
                      <a:lnTo>
                        <a:pt x="8" y="23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53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8" name="Freeform 243"/>
                <p:cNvSpPr>
                  <a:spLocks/>
                </p:cNvSpPr>
                <p:nvPr/>
              </p:nvSpPr>
              <p:spPr bwMode="auto">
                <a:xfrm>
                  <a:off x="1916" y="1635"/>
                  <a:ext cx="44" cy="52"/>
                </a:xfrm>
                <a:custGeom>
                  <a:avLst/>
                  <a:gdLst/>
                  <a:ahLst/>
                  <a:cxnLst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22" y="0"/>
                    </a:cxn>
                    <a:cxn ang="0">
                      <a:pos x="44" y="30"/>
                    </a:cxn>
                    <a:cxn ang="0">
                      <a:pos x="22" y="52"/>
                    </a:cxn>
                  </a:cxnLst>
                  <a:rect l="0" t="0" r="r" b="b"/>
                  <a:pathLst>
                    <a:path w="44" h="52">
                      <a:moveTo>
                        <a:pt x="22" y="52"/>
                      </a:moveTo>
                      <a:lnTo>
                        <a:pt x="0" y="30"/>
                      </a:lnTo>
                      <a:lnTo>
                        <a:pt x="22" y="0"/>
                      </a:lnTo>
                      <a:lnTo>
                        <a:pt x="44" y="30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9" name="Freeform 244"/>
                <p:cNvSpPr>
                  <a:spLocks noEditPoints="1"/>
                </p:cNvSpPr>
                <p:nvPr/>
              </p:nvSpPr>
              <p:spPr bwMode="auto">
                <a:xfrm>
                  <a:off x="1908" y="1635"/>
                  <a:ext cx="60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22"/>
                    </a:cxn>
                    <a:cxn ang="0">
                      <a:pos x="60" y="30"/>
                    </a:cxn>
                    <a:cxn ang="0">
                      <a:pos x="30" y="52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30" y="7"/>
                    </a:cxn>
                    <a:cxn ang="0">
                      <a:pos x="30" y="7"/>
                    </a:cxn>
                    <a:cxn ang="0">
                      <a:pos x="8" y="30"/>
                    </a:cxn>
                    <a:cxn ang="0">
                      <a:pos x="8" y="22"/>
                    </a:cxn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52" y="22"/>
                    </a:cxn>
                  </a:cxnLst>
                  <a:rect l="0" t="0" r="r" b="b"/>
                  <a:pathLst>
                    <a:path w="60" h="52">
                      <a:moveTo>
                        <a:pt x="30" y="52"/>
                      </a:moveTo>
                      <a:lnTo>
                        <a:pt x="30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60" y="30"/>
                      </a:lnTo>
                      <a:lnTo>
                        <a:pt x="30" y="52"/>
                      </a:lnTo>
                      <a:close/>
                      <a:moveTo>
                        <a:pt x="52" y="22"/>
                      </a:moveTo>
                      <a:lnTo>
                        <a:pt x="52" y="30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8" y="30"/>
                      </a:lnTo>
                      <a:lnTo>
                        <a:pt x="8" y="22"/>
                      </a:lnTo>
                      <a:lnTo>
                        <a:pt x="30" y="52"/>
                      </a:lnTo>
                      <a:lnTo>
                        <a:pt x="30" y="52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0" name="Freeform 245"/>
                <p:cNvSpPr>
                  <a:spLocks/>
                </p:cNvSpPr>
                <p:nvPr/>
              </p:nvSpPr>
              <p:spPr bwMode="auto">
                <a:xfrm>
                  <a:off x="1953" y="1642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22" y="52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52" y="23"/>
                    </a:cxn>
                    <a:cxn ang="0">
                      <a:pos x="22" y="52"/>
                    </a:cxn>
                  </a:cxnLst>
                  <a:rect l="0" t="0" r="r" b="b"/>
                  <a:pathLst>
                    <a:path w="52" h="52">
                      <a:moveTo>
                        <a:pt x="22" y="52"/>
                      </a:move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52" y="23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1" name="Freeform 246"/>
                <p:cNvSpPr>
                  <a:spLocks noEditPoints="1"/>
                </p:cNvSpPr>
                <p:nvPr/>
              </p:nvSpPr>
              <p:spPr bwMode="auto">
                <a:xfrm>
                  <a:off x="1953" y="1642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30" y="52"/>
                    </a:cxn>
                    <a:cxn ang="0">
                      <a:pos x="45" y="23"/>
                    </a:cxn>
                    <a:cxn ang="0">
                      <a:pos x="45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30" y="45"/>
                    </a:cxn>
                    <a:cxn ang="0">
                      <a:pos x="22" y="45"/>
                    </a:cxn>
                    <a:cxn ang="0">
                      <a:pos x="45" y="23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22" y="52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3"/>
                      </a:lnTo>
                      <a:lnTo>
                        <a:pt x="52" y="30"/>
                      </a:lnTo>
                      <a:lnTo>
                        <a:pt x="30" y="52"/>
                      </a:lnTo>
                      <a:close/>
                      <a:moveTo>
                        <a:pt x="45" y="23"/>
                      </a:moveTo>
                      <a:lnTo>
                        <a:pt x="45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0" y="45"/>
                      </a:lnTo>
                      <a:lnTo>
                        <a:pt x="22" y="45"/>
                      </a:lnTo>
                      <a:lnTo>
                        <a:pt x="45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2" name="Freeform 247"/>
                <p:cNvSpPr>
                  <a:spLocks/>
                </p:cNvSpPr>
                <p:nvPr/>
              </p:nvSpPr>
              <p:spPr bwMode="auto">
                <a:xfrm>
                  <a:off x="1953" y="1694"/>
                  <a:ext cx="52" cy="45"/>
                </a:xfrm>
                <a:custGeom>
                  <a:avLst/>
                  <a:gdLst/>
                  <a:ahLst/>
                  <a:cxnLst>
                    <a:cxn ang="0">
                      <a:pos x="30" y="45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52" y="23"/>
                    </a:cxn>
                    <a:cxn ang="0">
                      <a:pos x="30" y="45"/>
                    </a:cxn>
                  </a:cxnLst>
                  <a:rect l="0" t="0" r="r" b="b"/>
                  <a:pathLst>
                    <a:path w="52" h="45">
                      <a:moveTo>
                        <a:pt x="30" y="45"/>
                      </a:move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52" y="23"/>
                      </a:lnTo>
                      <a:lnTo>
                        <a:pt x="30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3" name="Freeform 248"/>
                <p:cNvSpPr>
                  <a:spLocks noEditPoints="1"/>
                </p:cNvSpPr>
                <p:nvPr/>
              </p:nvSpPr>
              <p:spPr bwMode="auto">
                <a:xfrm>
                  <a:off x="1953" y="1687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22" y="60"/>
                    </a:cxn>
                    <a:cxn ang="0">
                      <a:pos x="0" y="37"/>
                    </a:cxn>
                    <a:cxn ang="0">
                      <a:pos x="0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30"/>
                    </a:cxn>
                    <a:cxn ang="0">
                      <a:pos x="52" y="37"/>
                    </a:cxn>
                    <a:cxn ang="0">
                      <a:pos x="30" y="60"/>
                    </a:cxn>
                    <a:cxn ang="0">
                      <a:pos x="52" y="30"/>
                    </a:cxn>
                    <a:cxn ang="0">
                      <a:pos x="52" y="37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7" y="37"/>
                    </a:cxn>
                    <a:cxn ang="0">
                      <a:pos x="7" y="30"/>
                    </a:cxn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52" y="30"/>
                    </a:cxn>
                  </a:cxnLst>
                  <a:rect l="0" t="0" r="r" b="b"/>
                  <a:pathLst>
                    <a:path w="52" h="60">
                      <a:moveTo>
                        <a:pt x="30" y="60"/>
                      </a:moveTo>
                      <a:lnTo>
                        <a:pt x="22" y="60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30"/>
                      </a:lnTo>
                      <a:lnTo>
                        <a:pt x="52" y="37"/>
                      </a:lnTo>
                      <a:lnTo>
                        <a:pt x="30" y="60"/>
                      </a:lnTo>
                      <a:close/>
                      <a:moveTo>
                        <a:pt x="52" y="30"/>
                      </a:moveTo>
                      <a:lnTo>
                        <a:pt x="52" y="37"/>
                      </a:lnTo>
                      <a:lnTo>
                        <a:pt x="22" y="7"/>
                      </a:lnTo>
                      <a:lnTo>
                        <a:pt x="30" y="7"/>
                      </a:lnTo>
                      <a:lnTo>
                        <a:pt x="7" y="37"/>
                      </a:lnTo>
                      <a:lnTo>
                        <a:pt x="7" y="30"/>
                      </a:lnTo>
                      <a:lnTo>
                        <a:pt x="30" y="52"/>
                      </a:lnTo>
                      <a:lnTo>
                        <a:pt x="22" y="52"/>
                      </a:lnTo>
                      <a:lnTo>
                        <a:pt x="52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4" name="Freeform 249"/>
                <p:cNvSpPr>
                  <a:spLocks/>
                </p:cNvSpPr>
                <p:nvPr/>
              </p:nvSpPr>
              <p:spPr bwMode="auto">
                <a:xfrm>
                  <a:off x="2035" y="1777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53" y="22"/>
                    </a:cxn>
                    <a:cxn ang="0">
                      <a:pos x="30" y="52"/>
                    </a:cxn>
                  </a:cxnLst>
                  <a:rect l="0" t="0" r="r" b="b"/>
                  <a:pathLst>
                    <a:path w="53" h="52">
                      <a:moveTo>
                        <a:pt x="30" y="52"/>
                      </a:move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53" y="22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" name="Freeform 250"/>
                <p:cNvSpPr>
                  <a:spLocks noEditPoints="1"/>
                </p:cNvSpPr>
                <p:nvPr/>
              </p:nvSpPr>
              <p:spPr bwMode="auto">
                <a:xfrm>
                  <a:off x="2035" y="1777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3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22"/>
                    </a:cxn>
                    <a:cxn ang="0">
                      <a:pos x="53" y="30"/>
                    </a:cxn>
                    <a:cxn ang="0">
                      <a:pos x="30" y="52"/>
                    </a:cxn>
                    <a:cxn ang="0">
                      <a:pos x="53" y="22"/>
                    </a:cxn>
                    <a:cxn ang="0">
                      <a:pos x="53" y="30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8" y="30"/>
                    </a:cxn>
                    <a:cxn ang="0">
                      <a:pos x="8" y="22"/>
                    </a:cxn>
                    <a:cxn ang="0">
                      <a:pos x="30" y="45"/>
                    </a:cxn>
                    <a:cxn ang="0">
                      <a:pos x="23" y="45"/>
                    </a:cxn>
                    <a:cxn ang="0">
                      <a:pos x="53" y="22"/>
                    </a:cxn>
                  </a:cxnLst>
                  <a:rect l="0" t="0" r="r" b="b"/>
                  <a:pathLst>
                    <a:path w="53" h="52">
                      <a:moveTo>
                        <a:pt x="30" y="52"/>
                      </a:moveTo>
                      <a:lnTo>
                        <a:pt x="23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22"/>
                      </a:lnTo>
                      <a:lnTo>
                        <a:pt x="53" y="30"/>
                      </a:lnTo>
                      <a:lnTo>
                        <a:pt x="30" y="52"/>
                      </a:lnTo>
                      <a:close/>
                      <a:moveTo>
                        <a:pt x="53" y="22"/>
                      </a:moveTo>
                      <a:lnTo>
                        <a:pt x="53" y="3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8" y="30"/>
                      </a:lnTo>
                      <a:lnTo>
                        <a:pt x="8" y="22"/>
                      </a:lnTo>
                      <a:lnTo>
                        <a:pt x="30" y="45"/>
                      </a:lnTo>
                      <a:lnTo>
                        <a:pt x="23" y="45"/>
                      </a:lnTo>
                      <a:lnTo>
                        <a:pt x="53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" name="Freeform 251"/>
                <p:cNvSpPr>
                  <a:spLocks/>
                </p:cNvSpPr>
                <p:nvPr/>
              </p:nvSpPr>
              <p:spPr bwMode="auto">
                <a:xfrm>
                  <a:off x="2065" y="1799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53" y="30"/>
                    </a:cxn>
                    <a:cxn ang="0">
                      <a:pos x="30" y="53"/>
                    </a:cxn>
                  </a:cxnLst>
                  <a:rect l="0" t="0" r="r" b="b"/>
                  <a:pathLst>
                    <a:path w="53" h="53">
                      <a:moveTo>
                        <a:pt x="30" y="53"/>
                      </a:move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53" y="30"/>
                      </a:lnTo>
                      <a:lnTo>
                        <a:pt x="30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" name="Freeform 252"/>
                <p:cNvSpPr>
                  <a:spLocks noEditPoints="1"/>
                </p:cNvSpPr>
                <p:nvPr/>
              </p:nvSpPr>
              <p:spPr bwMode="auto">
                <a:xfrm>
                  <a:off x="2065" y="1799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23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23"/>
                    </a:cxn>
                    <a:cxn ang="0">
                      <a:pos x="53" y="30"/>
                    </a:cxn>
                    <a:cxn ang="0">
                      <a:pos x="30" y="53"/>
                    </a:cxn>
                    <a:cxn ang="0">
                      <a:pos x="53" y="23"/>
                    </a:cxn>
                    <a:cxn ang="0">
                      <a:pos x="53" y="30"/>
                    </a:cxn>
                    <a:cxn ang="0">
                      <a:pos x="23" y="8"/>
                    </a:cxn>
                    <a:cxn ang="0">
                      <a:pos x="30" y="8"/>
                    </a:cxn>
                    <a:cxn ang="0">
                      <a:pos x="8" y="30"/>
                    </a:cxn>
                    <a:cxn ang="0">
                      <a:pos x="8" y="23"/>
                    </a:cxn>
                    <a:cxn ang="0">
                      <a:pos x="30" y="53"/>
                    </a:cxn>
                    <a:cxn ang="0">
                      <a:pos x="23" y="53"/>
                    </a:cxn>
                    <a:cxn ang="0">
                      <a:pos x="53" y="23"/>
                    </a:cxn>
                  </a:cxnLst>
                  <a:rect l="0" t="0" r="r" b="b"/>
                  <a:pathLst>
                    <a:path w="53" h="53">
                      <a:moveTo>
                        <a:pt x="30" y="53"/>
                      </a:moveTo>
                      <a:lnTo>
                        <a:pt x="23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23"/>
                      </a:lnTo>
                      <a:lnTo>
                        <a:pt x="53" y="30"/>
                      </a:lnTo>
                      <a:lnTo>
                        <a:pt x="30" y="53"/>
                      </a:lnTo>
                      <a:close/>
                      <a:moveTo>
                        <a:pt x="53" y="23"/>
                      </a:moveTo>
                      <a:lnTo>
                        <a:pt x="53" y="30"/>
                      </a:lnTo>
                      <a:lnTo>
                        <a:pt x="23" y="8"/>
                      </a:lnTo>
                      <a:lnTo>
                        <a:pt x="30" y="8"/>
                      </a:lnTo>
                      <a:lnTo>
                        <a:pt x="8" y="30"/>
                      </a:lnTo>
                      <a:lnTo>
                        <a:pt x="8" y="23"/>
                      </a:lnTo>
                      <a:lnTo>
                        <a:pt x="30" y="53"/>
                      </a:lnTo>
                      <a:lnTo>
                        <a:pt x="23" y="53"/>
                      </a:lnTo>
                      <a:lnTo>
                        <a:pt x="53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8" name="Freeform 253"/>
                <p:cNvSpPr>
                  <a:spLocks/>
                </p:cNvSpPr>
                <p:nvPr/>
              </p:nvSpPr>
              <p:spPr bwMode="auto">
                <a:xfrm>
                  <a:off x="2103" y="1829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22" y="0"/>
                    </a:cxn>
                    <a:cxn ang="0">
                      <a:pos x="52" y="30"/>
                    </a:cxn>
                    <a:cxn ang="0">
                      <a:pos x="22" y="52"/>
                    </a:cxn>
                  </a:cxnLst>
                  <a:rect l="0" t="0" r="r" b="b"/>
                  <a:pathLst>
                    <a:path w="52" h="52">
                      <a:moveTo>
                        <a:pt x="22" y="52"/>
                      </a:moveTo>
                      <a:lnTo>
                        <a:pt x="0" y="30"/>
                      </a:lnTo>
                      <a:lnTo>
                        <a:pt x="22" y="0"/>
                      </a:lnTo>
                      <a:lnTo>
                        <a:pt x="52" y="30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9" name="Freeform 254"/>
                <p:cNvSpPr>
                  <a:spLocks noEditPoints="1"/>
                </p:cNvSpPr>
                <p:nvPr/>
              </p:nvSpPr>
              <p:spPr bwMode="auto">
                <a:xfrm>
                  <a:off x="2103" y="1829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30" y="52"/>
                    </a:cxn>
                    <a:cxn ang="0">
                      <a:pos x="44" y="23"/>
                    </a:cxn>
                    <a:cxn ang="0">
                      <a:pos x="44" y="30"/>
                    </a:cxn>
                    <a:cxn ang="0">
                      <a:pos x="22" y="8"/>
                    </a:cxn>
                    <a:cxn ang="0">
                      <a:pos x="30" y="8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44" y="23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22" y="52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3"/>
                      </a:lnTo>
                      <a:lnTo>
                        <a:pt x="52" y="30"/>
                      </a:lnTo>
                      <a:lnTo>
                        <a:pt x="30" y="52"/>
                      </a:lnTo>
                      <a:close/>
                      <a:moveTo>
                        <a:pt x="44" y="23"/>
                      </a:moveTo>
                      <a:lnTo>
                        <a:pt x="44" y="30"/>
                      </a:lnTo>
                      <a:lnTo>
                        <a:pt x="22" y="8"/>
                      </a:lnTo>
                      <a:lnTo>
                        <a:pt x="30" y="8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0" y="52"/>
                      </a:lnTo>
                      <a:lnTo>
                        <a:pt x="22" y="52"/>
                      </a:lnTo>
                      <a:lnTo>
                        <a:pt x="44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0" name="Freeform 255"/>
                <p:cNvSpPr>
                  <a:spLocks/>
                </p:cNvSpPr>
                <p:nvPr/>
              </p:nvSpPr>
              <p:spPr bwMode="auto">
                <a:xfrm>
                  <a:off x="2492" y="2697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22" y="0"/>
                    </a:cxn>
                    <a:cxn ang="0">
                      <a:pos x="52" y="30"/>
                    </a:cxn>
                    <a:cxn ang="0">
                      <a:pos x="22" y="52"/>
                    </a:cxn>
                  </a:cxnLst>
                  <a:rect l="0" t="0" r="r" b="b"/>
                  <a:pathLst>
                    <a:path w="52" h="52">
                      <a:moveTo>
                        <a:pt x="22" y="52"/>
                      </a:moveTo>
                      <a:lnTo>
                        <a:pt x="0" y="30"/>
                      </a:lnTo>
                      <a:lnTo>
                        <a:pt x="22" y="0"/>
                      </a:lnTo>
                      <a:lnTo>
                        <a:pt x="52" y="30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1" name="Freeform 256"/>
                <p:cNvSpPr>
                  <a:spLocks noEditPoints="1"/>
                </p:cNvSpPr>
                <p:nvPr/>
              </p:nvSpPr>
              <p:spPr bwMode="auto">
                <a:xfrm>
                  <a:off x="2492" y="2697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29" y="52"/>
                    </a:cxn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29" y="0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29" y="52"/>
                    </a:cxn>
                    <a:cxn ang="0">
                      <a:pos x="44" y="22"/>
                    </a:cxn>
                    <a:cxn ang="0">
                      <a:pos x="44" y="30"/>
                    </a:cxn>
                    <a:cxn ang="0">
                      <a:pos x="22" y="7"/>
                    </a:cxn>
                    <a:cxn ang="0">
                      <a:pos x="29" y="7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9" y="52"/>
                    </a:cxn>
                    <a:cxn ang="0">
                      <a:pos x="22" y="52"/>
                    </a:cxn>
                    <a:cxn ang="0">
                      <a:pos x="44" y="22"/>
                    </a:cxn>
                  </a:cxnLst>
                  <a:rect l="0" t="0" r="r" b="b"/>
                  <a:pathLst>
                    <a:path w="52" h="52">
                      <a:moveTo>
                        <a:pt x="29" y="52"/>
                      </a:moveTo>
                      <a:lnTo>
                        <a:pt x="22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52" y="22"/>
                      </a:lnTo>
                      <a:lnTo>
                        <a:pt x="52" y="30"/>
                      </a:lnTo>
                      <a:lnTo>
                        <a:pt x="29" y="52"/>
                      </a:lnTo>
                      <a:close/>
                      <a:moveTo>
                        <a:pt x="44" y="22"/>
                      </a:moveTo>
                      <a:lnTo>
                        <a:pt x="44" y="30"/>
                      </a:lnTo>
                      <a:lnTo>
                        <a:pt x="22" y="7"/>
                      </a:lnTo>
                      <a:lnTo>
                        <a:pt x="29" y="7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9" y="52"/>
                      </a:lnTo>
                      <a:lnTo>
                        <a:pt x="22" y="5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2" name="Freeform 257"/>
                <p:cNvSpPr>
                  <a:spLocks/>
                </p:cNvSpPr>
                <p:nvPr/>
              </p:nvSpPr>
              <p:spPr bwMode="auto">
                <a:xfrm>
                  <a:off x="2521" y="2719"/>
                  <a:ext cx="45" cy="45"/>
                </a:xfrm>
                <a:custGeom>
                  <a:avLst/>
                  <a:gdLst/>
                  <a:ahLst/>
                  <a:cxnLst>
                    <a:cxn ang="0">
                      <a:pos x="23" y="45"/>
                    </a:cxn>
                    <a:cxn ang="0">
                      <a:pos x="0" y="23"/>
                    </a:cxn>
                    <a:cxn ang="0">
                      <a:pos x="23" y="0"/>
                    </a:cxn>
                    <a:cxn ang="0">
                      <a:pos x="45" y="23"/>
                    </a:cxn>
                    <a:cxn ang="0">
                      <a:pos x="23" y="45"/>
                    </a:cxn>
                  </a:cxnLst>
                  <a:rect l="0" t="0" r="r" b="b"/>
                  <a:pathLst>
                    <a:path w="45" h="45">
                      <a:moveTo>
                        <a:pt x="23" y="45"/>
                      </a:moveTo>
                      <a:lnTo>
                        <a:pt x="0" y="23"/>
                      </a:lnTo>
                      <a:lnTo>
                        <a:pt x="23" y="0"/>
                      </a:lnTo>
                      <a:lnTo>
                        <a:pt x="45" y="23"/>
                      </a:lnTo>
                      <a:lnTo>
                        <a:pt x="23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3" name="Freeform 258"/>
                <p:cNvSpPr>
                  <a:spLocks noEditPoints="1"/>
                </p:cNvSpPr>
                <p:nvPr/>
              </p:nvSpPr>
              <p:spPr bwMode="auto">
                <a:xfrm>
                  <a:off x="2514" y="2712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30" y="60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22"/>
                    </a:cxn>
                    <a:cxn ang="0">
                      <a:pos x="60" y="30"/>
                    </a:cxn>
                    <a:cxn ang="0">
                      <a:pos x="30" y="60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30" y="7"/>
                    </a:cxn>
                    <a:cxn ang="0">
                      <a:pos x="30" y="7"/>
                    </a:cxn>
                    <a:cxn ang="0">
                      <a:pos x="7" y="30"/>
                    </a:cxn>
                    <a:cxn ang="0">
                      <a:pos x="7" y="22"/>
                    </a:cxn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52" y="22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0" y="60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60" y="30"/>
                      </a:lnTo>
                      <a:lnTo>
                        <a:pt x="30" y="60"/>
                      </a:lnTo>
                      <a:close/>
                      <a:moveTo>
                        <a:pt x="52" y="22"/>
                      </a:moveTo>
                      <a:lnTo>
                        <a:pt x="52" y="30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7" y="30"/>
                      </a:lnTo>
                      <a:lnTo>
                        <a:pt x="7" y="22"/>
                      </a:lnTo>
                      <a:lnTo>
                        <a:pt x="30" y="52"/>
                      </a:lnTo>
                      <a:lnTo>
                        <a:pt x="30" y="52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4" name="Freeform 259"/>
                <p:cNvSpPr>
                  <a:spLocks/>
                </p:cNvSpPr>
                <p:nvPr/>
              </p:nvSpPr>
              <p:spPr bwMode="auto">
                <a:xfrm>
                  <a:off x="2514" y="2742"/>
                  <a:ext cx="52" cy="45"/>
                </a:xfrm>
                <a:custGeom>
                  <a:avLst/>
                  <a:gdLst/>
                  <a:ahLst/>
                  <a:cxnLst>
                    <a:cxn ang="0">
                      <a:pos x="22" y="45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52" y="22"/>
                    </a:cxn>
                    <a:cxn ang="0">
                      <a:pos x="22" y="45"/>
                    </a:cxn>
                  </a:cxnLst>
                  <a:rect l="0" t="0" r="r" b="b"/>
                  <a:pathLst>
                    <a:path w="52" h="45">
                      <a:moveTo>
                        <a:pt x="22" y="45"/>
                      </a:move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52" y="22"/>
                      </a:lnTo>
                      <a:lnTo>
                        <a:pt x="22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5" name="Freeform 260"/>
                <p:cNvSpPr>
                  <a:spLocks noEditPoints="1"/>
                </p:cNvSpPr>
                <p:nvPr/>
              </p:nvSpPr>
              <p:spPr bwMode="auto">
                <a:xfrm>
                  <a:off x="2514" y="2734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22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30" y="60"/>
                    </a:cxn>
                    <a:cxn ang="0">
                      <a:pos x="45" y="30"/>
                    </a:cxn>
                    <a:cxn ang="0">
                      <a:pos x="45" y="30"/>
                    </a:cxn>
                    <a:cxn ang="0">
                      <a:pos x="22" y="8"/>
                    </a:cxn>
                    <a:cxn ang="0">
                      <a:pos x="30" y="8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30" y="53"/>
                    </a:cxn>
                    <a:cxn ang="0">
                      <a:pos x="22" y="53"/>
                    </a:cxn>
                    <a:cxn ang="0">
                      <a:pos x="45" y="30"/>
                    </a:cxn>
                  </a:cxnLst>
                  <a:rect l="0" t="0" r="r" b="b"/>
                  <a:pathLst>
                    <a:path w="52" h="60">
                      <a:moveTo>
                        <a:pt x="30" y="60"/>
                      </a:moveTo>
                      <a:lnTo>
                        <a:pt x="22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30"/>
                      </a:lnTo>
                      <a:lnTo>
                        <a:pt x="52" y="30"/>
                      </a:lnTo>
                      <a:lnTo>
                        <a:pt x="30" y="60"/>
                      </a:lnTo>
                      <a:close/>
                      <a:moveTo>
                        <a:pt x="45" y="30"/>
                      </a:moveTo>
                      <a:lnTo>
                        <a:pt x="45" y="30"/>
                      </a:lnTo>
                      <a:lnTo>
                        <a:pt x="22" y="8"/>
                      </a:lnTo>
                      <a:lnTo>
                        <a:pt x="30" y="8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0" y="53"/>
                      </a:lnTo>
                      <a:lnTo>
                        <a:pt x="22" y="53"/>
                      </a:lnTo>
                      <a:lnTo>
                        <a:pt x="45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" name="Freeform 261"/>
                <p:cNvSpPr>
                  <a:spLocks/>
                </p:cNvSpPr>
                <p:nvPr/>
              </p:nvSpPr>
              <p:spPr bwMode="auto">
                <a:xfrm>
                  <a:off x="2536" y="2772"/>
                  <a:ext cx="45" cy="45"/>
                </a:xfrm>
                <a:custGeom>
                  <a:avLst/>
                  <a:gdLst/>
                  <a:ahLst/>
                  <a:cxnLst>
                    <a:cxn ang="0">
                      <a:pos x="23" y="45"/>
                    </a:cxn>
                    <a:cxn ang="0">
                      <a:pos x="0" y="22"/>
                    </a:cxn>
                    <a:cxn ang="0">
                      <a:pos x="23" y="0"/>
                    </a:cxn>
                    <a:cxn ang="0">
                      <a:pos x="45" y="22"/>
                    </a:cxn>
                    <a:cxn ang="0">
                      <a:pos x="23" y="45"/>
                    </a:cxn>
                  </a:cxnLst>
                  <a:rect l="0" t="0" r="r" b="b"/>
                  <a:pathLst>
                    <a:path w="45" h="45">
                      <a:moveTo>
                        <a:pt x="23" y="45"/>
                      </a:move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45" y="22"/>
                      </a:lnTo>
                      <a:lnTo>
                        <a:pt x="23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" name="Freeform 262"/>
                <p:cNvSpPr>
                  <a:spLocks noEditPoints="1"/>
                </p:cNvSpPr>
                <p:nvPr/>
              </p:nvSpPr>
              <p:spPr bwMode="auto">
                <a:xfrm>
                  <a:off x="2529" y="2764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30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30"/>
                    </a:cxn>
                    <a:cxn ang="0">
                      <a:pos x="60" y="30"/>
                    </a:cxn>
                    <a:cxn ang="0">
                      <a:pos x="30" y="6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30" y="8"/>
                    </a:cxn>
                    <a:cxn ang="0">
                      <a:pos x="30" y="8"/>
                    </a:cxn>
                    <a:cxn ang="0">
                      <a:pos x="7" y="30"/>
                    </a:cxn>
                    <a:cxn ang="0">
                      <a:pos x="7" y="30"/>
                    </a:cxn>
                    <a:cxn ang="0">
                      <a:pos x="30" y="53"/>
                    </a:cxn>
                    <a:cxn ang="0">
                      <a:pos x="30" y="53"/>
                    </a:cxn>
                    <a:cxn ang="0">
                      <a:pos x="52" y="30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0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30"/>
                      </a:lnTo>
                      <a:lnTo>
                        <a:pt x="60" y="30"/>
                      </a:lnTo>
                      <a:lnTo>
                        <a:pt x="30" y="60"/>
                      </a:lnTo>
                      <a:close/>
                      <a:moveTo>
                        <a:pt x="52" y="30"/>
                      </a:moveTo>
                      <a:lnTo>
                        <a:pt x="52" y="30"/>
                      </a:lnTo>
                      <a:lnTo>
                        <a:pt x="30" y="8"/>
                      </a:lnTo>
                      <a:lnTo>
                        <a:pt x="30" y="8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52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8" name="Freeform 263"/>
                <p:cNvSpPr>
                  <a:spLocks/>
                </p:cNvSpPr>
                <p:nvPr/>
              </p:nvSpPr>
              <p:spPr bwMode="auto">
                <a:xfrm>
                  <a:off x="2529" y="2772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52" y="22"/>
                    </a:cxn>
                    <a:cxn ang="0">
                      <a:pos x="30" y="52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52" y="22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9" name="Freeform 264"/>
                <p:cNvSpPr>
                  <a:spLocks noEditPoints="1"/>
                </p:cNvSpPr>
                <p:nvPr/>
              </p:nvSpPr>
              <p:spPr bwMode="auto">
                <a:xfrm>
                  <a:off x="2529" y="2772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30" y="52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7" y="30"/>
                    </a:cxn>
                    <a:cxn ang="0">
                      <a:pos x="7" y="22"/>
                    </a:cxn>
                    <a:cxn ang="0">
                      <a:pos x="30" y="45"/>
                    </a:cxn>
                    <a:cxn ang="0">
                      <a:pos x="22" y="45"/>
                    </a:cxn>
                    <a:cxn ang="0">
                      <a:pos x="52" y="22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22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2"/>
                      </a:lnTo>
                      <a:lnTo>
                        <a:pt x="52" y="30"/>
                      </a:lnTo>
                      <a:lnTo>
                        <a:pt x="30" y="52"/>
                      </a:lnTo>
                      <a:close/>
                      <a:moveTo>
                        <a:pt x="52" y="22"/>
                      </a:moveTo>
                      <a:lnTo>
                        <a:pt x="52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7" y="30"/>
                      </a:lnTo>
                      <a:lnTo>
                        <a:pt x="7" y="22"/>
                      </a:lnTo>
                      <a:lnTo>
                        <a:pt x="30" y="45"/>
                      </a:lnTo>
                      <a:lnTo>
                        <a:pt x="22" y="45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0" name="Freeform 265"/>
                <p:cNvSpPr>
                  <a:spLocks/>
                </p:cNvSpPr>
                <p:nvPr/>
              </p:nvSpPr>
              <p:spPr bwMode="auto">
                <a:xfrm>
                  <a:off x="2551" y="2794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23" y="52"/>
                    </a:cxn>
                    <a:cxn ang="0">
                      <a:pos x="0" y="23"/>
                    </a:cxn>
                    <a:cxn ang="0">
                      <a:pos x="23" y="0"/>
                    </a:cxn>
                    <a:cxn ang="0">
                      <a:pos x="53" y="23"/>
                    </a:cxn>
                    <a:cxn ang="0">
                      <a:pos x="23" y="52"/>
                    </a:cxn>
                  </a:cxnLst>
                  <a:rect l="0" t="0" r="r" b="b"/>
                  <a:pathLst>
                    <a:path w="53" h="52">
                      <a:moveTo>
                        <a:pt x="23" y="52"/>
                      </a:moveTo>
                      <a:lnTo>
                        <a:pt x="0" y="23"/>
                      </a:lnTo>
                      <a:lnTo>
                        <a:pt x="23" y="0"/>
                      </a:lnTo>
                      <a:lnTo>
                        <a:pt x="53" y="23"/>
                      </a:lnTo>
                      <a:lnTo>
                        <a:pt x="23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1" name="Freeform 266"/>
                <p:cNvSpPr>
                  <a:spLocks noEditPoints="1"/>
                </p:cNvSpPr>
                <p:nvPr/>
              </p:nvSpPr>
              <p:spPr bwMode="auto">
                <a:xfrm>
                  <a:off x="2551" y="2794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3" y="52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23"/>
                    </a:cxn>
                    <a:cxn ang="0">
                      <a:pos x="53" y="30"/>
                    </a:cxn>
                    <a:cxn ang="0">
                      <a:pos x="30" y="52"/>
                    </a:cxn>
                    <a:cxn ang="0">
                      <a:pos x="45" y="23"/>
                    </a:cxn>
                    <a:cxn ang="0">
                      <a:pos x="45" y="30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30" y="45"/>
                    </a:cxn>
                    <a:cxn ang="0">
                      <a:pos x="23" y="45"/>
                    </a:cxn>
                    <a:cxn ang="0">
                      <a:pos x="45" y="23"/>
                    </a:cxn>
                  </a:cxnLst>
                  <a:rect l="0" t="0" r="r" b="b"/>
                  <a:pathLst>
                    <a:path w="53" h="52">
                      <a:moveTo>
                        <a:pt x="30" y="52"/>
                      </a:moveTo>
                      <a:lnTo>
                        <a:pt x="23" y="52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23"/>
                      </a:lnTo>
                      <a:lnTo>
                        <a:pt x="53" y="30"/>
                      </a:lnTo>
                      <a:lnTo>
                        <a:pt x="30" y="52"/>
                      </a:lnTo>
                      <a:close/>
                      <a:moveTo>
                        <a:pt x="45" y="23"/>
                      </a:moveTo>
                      <a:lnTo>
                        <a:pt x="45" y="3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0" y="45"/>
                      </a:lnTo>
                      <a:lnTo>
                        <a:pt x="23" y="45"/>
                      </a:lnTo>
                      <a:lnTo>
                        <a:pt x="45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2" name="Freeform 267"/>
                <p:cNvSpPr>
                  <a:spLocks/>
                </p:cNvSpPr>
                <p:nvPr/>
              </p:nvSpPr>
              <p:spPr bwMode="auto">
                <a:xfrm>
                  <a:off x="3015" y="3004"/>
                  <a:ext cx="45" cy="44"/>
                </a:xfrm>
                <a:custGeom>
                  <a:avLst/>
                  <a:gdLst/>
                  <a:ahLst/>
                  <a:cxnLst>
                    <a:cxn ang="0">
                      <a:pos x="23" y="44"/>
                    </a:cxn>
                    <a:cxn ang="0">
                      <a:pos x="0" y="22"/>
                    </a:cxn>
                    <a:cxn ang="0">
                      <a:pos x="23" y="0"/>
                    </a:cxn>
                    <a:cxn ang="0">
                      <a:pos x="45" y="22"/>
                    </a:cxn>
                    <a:cxn ang="0">
                      <a:pos x="23" y="44"/>
                    </a:cxn>
                  </a:cxnLst>
                  <a:rect l="0" t="0" r="r" b="b"/>
                  <a:pathLst>
                    <a:path w="45" h="44">
                      <a:moveTo>
                        <a:pt x="23" y="44"/>
                      </a:move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45" y="22"/>
                      </a:lnTo>
                      <a:lnTo>
                        <a:pt x="23" y="44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3" name="Freeform 268"/>
                <p:cNvSpPr>
                  <a:spLocks noEditPoints="1"/>
                </p:cNvSpPr>
                <p:nvPr/>
              </p:nvSpPr>
              <p:spPr bwMode="auto">
                <a:xfrm>
                  <a:off x="3008" y="2996"/>
                  <a:ext cx="59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30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59" y="30"/>
                    </a:cxn>
                    <a:cxn ang="0">
                      <a:pos x="59" y="30"/>
                    </a:cxn>
                    <a:cxn ang="0">
                      <a:pos x="30" y="6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30" y="8"/>
                    </a:cxn>
                    <a:cxn ang="0">
                      <a:pos x="30" y="8"/>
                    </a:cxn>
                    <a:cxn ang="0">
                      <a:pos x="7" y="30"/>
                    </a:cxn>
                    <a:cxn ang="0">
                      <a:pos x="7" y="30"/>
                    </a:cxn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52" y="30"/>
                    </a:cxn>
                  </a:cxnLst>
                  <a:rect l="0" t="0" r="r" b="b"/>
                  <a:pathLst>
                    <a:path w="59" h="60">
                      <a:moveTo>
                        <a:pt x="30" y="60"/>
                      </a:moveTo>
                      <a:lnTo>
                        <a:pt x="30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59" y="30"/>
                      </a:lnTo>
                      <a:lnTo>
                        <a:pt x="59" y="30"/>
                      </a:lnTo>
                      <a:lnTo>
                        <a:pt x="30" y="60"/>
                      </a:lnTo>
                      <a:close/>
                      <a:moveTo>
                        <a:pt x="52" y="30"/>
                      </a:moveTo>
                      <a:lnTo>
                        <a:pt x="52" y="30"/>
                      </a:lnTo>
                      <a:lnTo>
                        <a:pt x="30" y="8"/>
                      </a:lnTo>
                      <a:lnTo>
                        <a:pt x="30" y="8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30" y="52"/>
                      </a:lnTo>
                      <a:lnTo>
                        <a:pt x="30" y="52"/>
                      </a:lnTo>
                      <a:lnTo>
                        <a:pt x="52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4" name="Freeform 269"/>
                <p:cNvSpPr>
                  <a:spLocks/>
                </p:cNvSpPr>
                <p:nvPr/>
              </p:nvSpPr>
              <p:spPr bwMode="auto">
                <a:xfrm>
                  <a:off x="3023" y="3011"/>
                  <a:ext cx="44" cy="52"/>
                </a:xfrm>
                <a:custGeom>
                  <a:avLst/>
                  <a:gdLst/>
                  <a:ahLst/>
                  <a:cxnLst>
                    <a:cxn ang="0">
                      <a:pos x="22" y="52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44" y="22"/>
                    </a:cxn>
                    <a:cxn ang="0">
                      <a:pos x="22" y="52"/>
                    </a:cxn>
                  </a:cxnLst>
                  <a:rect l="0" t="0" r="r" b="b"/>
                  <a:pathLst>
                    <a:path w="44" h="52">
                      <a:moveTo>
                        <a:pt x="22" y="52"/>
                      </a:move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44" y="22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5" name="Freeform 270"/>
                <p:cNvSpPr>
                  <a:spLocks noEditPoints="1"/>
                </p:cNvSpPr>
                <p:nvPr/>
              </p:nvSpPr>
              <p:spPr bwMode="auto">
                <a:xfrm>
                  <a:off x="3015" y="3011"/>
                  <a:ext cx="60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22"/>
                    </a:cxn>
                    <a:cxn ang="0">
                      <a:pos x="60" y="30"/>
                    </a:cxn>
                    <a:cxn ang="0">
                      <a:pos x="30" y="52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8" y="30"/>
                    </a:cxn>
                    <a:cxn ang="0">
                      <a:pos x="8" y="22"/>
                    </a:cxn>
                    <a:cxn ang="0">
                      <a:pos x="30" y="45"/>
                    </a:cxn>
                    <a:cxn ang="0">
                      <a:pos x="30" y="45"/>
                    </a:cxn>
                    <a:cxn ang="0">
                      <a:pos x="52" y="22"/>
                    </a:cxn>
                  </a:cxnLst>
                  <a:rect l="0" t="0" r="r" b="b"/>
                  <a:pathLst>
                    <a:path w="60" h="52">
                      <a:moveTo>
                        <a:pt x="30" y="52"/>
                      </a:moveTo>
                      <a:lnTo>
                        <a:pt x="30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60" y="30"/>
                      </a:lnTo>
                      <a:lnTo>
                        <a:pt x="30" y="52"/>
                      </a:lnTo>
                      <a:close/>
                      <a:moveTo>
                        <a:pt x="52" y="22"/>
                      </a:moveTo>
                      <a:lnTo>
                        <a:pt x="52" y="3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8" y="30"/>
                      </a:lnTo>
                      <a:lnTo>
                        <a:pt x="8" y="22"/>
                      </a:lnTo>
                      <a:lnTo>
                        <a:pt x="30" y="45"/>
                      </a:lnTo>
                      <a:lnTo>
                        <a:pt x="30" y="45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" name="Freeform 271"/>
                <p:cNvSpPr>
                  <a:spLocks/>
                </p:cNvSpPr>
                <p:nvPr/>
              </p:nvSpPr>
              <p:spPr bwMode="auto">
                <a:xfrm>
                  <a:off x="3053" y="3011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29" y="52"/>
                    </a:cxn>
                    <a:cxn ang="0">
                      <a:pos x="0" y="30"/>
                    </a:cxn>
                    <a:cxn ang="0">
                      <a:pos x="29" y="0"/>
                    </a:cxn>
                    <a:cxn ang="0">
                      <a:pos x="52" y="30"/>
                    </a:cxn>
                    <a:cxn ang="0">
                      <a:pos x="29" y="52"/>
                    </a:cxn>
                  </a:cxnLst>
                  <a:rect l="0" t="0" r="r" b="b"/>
                  <a:pathLst>
                    <a:path w="52" h="52">
                      <a:moveTo>
                        <a:pt x="29" y="52"/>
                      </a:move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52" y="30"/>
                      </a:lnTo>
                      <a:lnTo>
                        <a:pt x="29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7" name="Freeform 272"/>
                <p:cNvSpPr>
                  <a:spLocks noEditPoints="1"/>
                </p:cNvSpPr>
                <p:nvPr/>
              </p:nvSpPr>
              <p:spPr bwMode="auto">
                <a:xfrm>
                  <a:off x="3053" y="3011"/>
                  <a:ext cx="59" cy="52"/>
                </a:xfrm>
                <a:custGeom>
                  <a:avLst/>
                  <a:gdLst/>
                  <a:ahLst/>
                  <a:cxnLst>
                    <a:cxn ang="0">
                      <a:pos x="29" y="52"/>
                    </a:cxn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29" y="0"/>
                    </a:cxn>
                    <a:cxn ang="0">
                      <a:pos x="59" y="22"/>
                    </a:cxn>
                    <a:cxn ang="0">
                      <a:pos x="59" y="30"/>
                    </a:cxn>
                    <a:cxn ang="0">
                      <a:pos x="29" y="52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22" y="8"/>
                    </a:cxn>
                    <a:cxn ang="0">
                      <a:pos x="29" y="8"/>
                    </a:cxn>
                    <a:cxn ang="0">
                      <a:pos x="7" y="30"/>
                    </a:cxn>
                    <a:cxn ang="0">
                      <a:pos x="7" y="22"/>
                    </a:cxn>
                    <a:cxn ang="0">
                      <a:pos x="29" y="52"/>
                    </a:cxn>
                    <a:cxn ang="0">
                      <a:pos x="22" y="52"/>
                    </a:cxn>
                    <a:cxn ang="0">
                      <a:pos x="52" y="22"/>
                    </a:cxn>
                  </a:cxnLst>
                  <a:rect l="0" t="0" r="r" b="b"/>
                  <a:pathLst>
                    <a:path w="59" h="52">
                      <a:moveTo>
                        <a:pt x="29" y="52"/>
                      </a:moveTo>
                      <a:lnTo>
                        <a:pt x="22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59" y="22"/>
                      </a:lnTo>
                      <a:lnTo>
                        <a:pt x="59" y="30"/>
                      </a:lnTo>
                      <a:lnTo>
                        <a:pt x="29" y="52"/>
                      </a:lnTo>
                      <a:close/>
                      <a:moveTo>
                        <a:pt x="52" y="22"/>
                      </a:moveTo>
                      <a:lnTo>
                        <a:pt x="52" y="30"/>
                      </a:lnTo>
                      <a:lnTo>
                        <a:pt x="22" y="8"/>
                      </a:lnTo>
                      <a:lnTo>
                        <a:pt x="29" y="8"/>
                      </a:lnTo>
                      <a:lnTo>
                        <a:pt x="7" y="30"/>
                      </a:lnTo>
                      <a:lnTo>
                        <a:pt x="7" y="22"/>
                      </a:lnTo>
                      <a:lnTo>
                        <a:pt x="29" y="52"/>
                      </a:lnTo>
                      <a:lnTo>
                        <a:pt x="22" y="52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8" name="Freeform 273"/>
                <p:cNvSpPr>
                  <a:spLocks/>
                </p:cNvSpPr>
                <p:nvPr/>
              </p:nvSpPr>
              <p:spPr bwMode="auto">
                <a:xfrm>
                  <a:off x="3030" y="3011"/>
                  <a:ext cx="45" cy="45"/>
                </a:xfrm>
                <a:custGeom>
                  <a:avLst/>
                  <a:gdLst/>
                  <a:ahLst/>
                  <a:cxnLst>
                    <a:cxn ang="0">
                      <a:pos x="23" y="45"/>
                    </a:cxn>
                    <a:cxn ang="0">
                      <a:pos x="0" y="22"/>
                    </a:cxn>
                    <a:cxn ang="0">
                      <a:pos x="23" y="0"/>
                    </a:cxn>
                    <a:cxn ang="0">
                      <a:pos x="45" y="22"/>
                    </a:cxn>
                    <a:cxn ang="0">
                      <a:pos x="23" y="45"/>
                    </a:cxn>
                  </a:cxnLst>
                  <a:rect l="0" t="0" r="r" b="b"/>
                  <a:pathLst>
                    <a:path w="45" h="45">
                      <a:moveTo>
                        <a:pt x="23" y="45"/>
                      </a:move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45" y="22"/>
                      </a:lnTo>
                      <a:lnTo>
                        <a:pt x="23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9" name="Freeform 274"/>
                <p:cNvSpPr>
                  <a:spLocks noEditPoints="1"/>
                </p:cNvSpPr>
                <p:nvPr/>
              </p:nvSpPr>
              <p:spPr bwMode="auto">
                <a:xfrm>
                  <a:off x="3023" y="3004"/>
                  <a:ext cx="59" cy="59"/>
                </a:xfrm>
                <a:custGeom>
                  <a:avLst/>
                  <a:gdLst/>
                  <a:ahLst/>
                  <a:cxnLst>
                    <a:cxn ang="0">
                      <a:pos x="30" y="59"/>
                    </a:cxn>
                    <a:cxn ang="0">
                      <a:pos x="22" y="59"/>
                    </a:cxn>
                    <a:cxn ang="0">
                      <a:pos x="0" y="37"/>
                    </a:cxn>
                    <a:cxn ang="0">
                      <a:pos x="0" y="29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9" y="29"/>
                    </a:cxn>
                    <a:cxn ang="0">
                      <a:pos x="59" y="37"/>
                    </a:cxn>
                    <a:cxn ang="0">
                      <a:pos x="30" y="59"/>
                    </a:cxn>
                    <a:cxn ang="0">
                      <a:pos x="52" y="29"/>
                    </a:cxn>
                    <a:cxn ang="0">
                      <a:pos x="52" y="37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7" y="37"/>
                    </a:cxn>
                    <a:cxn ang="0">
                      <a:pos x="7" y="29"/>
                    </a:cxn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52" y="29"/>
                    </a:cxn>
                  </a:cxnLst>
                  <a:rect l="0" t="0" r="r" b="b"/>
                  <a:pathLst>
                    <a:path w="59" h="59">
                      <a:moveTo>
                        <a:pt x="30" y="59"/>
                      </a:moveTo>
                      <a:lnTo>
                        <a:pt x="22" y="59"/>
                      </a:lnTo>
                      <a:lnTo>
                        <a:pt x="0" y="37"/>
                      </a:lnTo>
                      <a:lnTo>
                        <a:pt x="0" y="29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9" y="29"/>
                      </a:lnTo>
                      <a:lnTo>
                        <a:pt x="59" y="37"/>
                      </a:lnTo>
                      <a:lnTo>
                        <a:pt x="30" y="59"/>
                      </a:lnTo>
                      <a:close/>
                      <a:moveTo>
                        <a:pt x="52" y="29"/>
                      </a:moveTo>
                      <a:lnTo>
                        <a:pt x="52" y="37"/>
                      </a:lnTo>
                      <a:lnTo>
                        <a:pt x="22" y="7"/>
                      </a:lnTo>
                      <a:lnTo>
                        <a:pt x="30" y="7"/>
                      </a:lnTo>
                      <a:lnTo>
                        <a:pt x="7" y="37"/>
                      </a:lnTo>
                      <a:lnTo>
                        <a:pt x="7" y="29"/>
                      </a:lnTo>
                      <a:lnTo>
                        <a:pt x="30" y="52"/>
                      </a:lnTo>
                      <a:lnTo>
                        <a:pt x="22" y="52"/>
                      </a:lnTo>
                      <a:lnTo>
                        <a:pt x="52" y="29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0" name="Freeform 275"/>
                <p:cNvSpPr>
                  <a:spLocks/>
                </p:cNvSpPr>
                <p:nvPr/>
              </p:nvSpPr>
              <p:spPr bwMode="auto">
                <a:xfrm>
                  <a:off x="3023" y="3019"/>
                  <a:ext cx="44" cy="44"/>
                </a:xfrm>
                <a:custGeom>
                  <a:avLst/>
                  <a:gdLst/>
                  <a:ahLst/>
                  <a:cxnLst>
                    <a:cxn ang="0">
                      <a:pos x="22" y="44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44" y="22"/>
                    </a:cxn>
                    <a:cxn ang="0">
                      <a:pos x="22" y="44"/>
                    </a:cxn>
                  </a:cxnLst>
                  <a:rect l="0" t="0" r="r" b="b"/>
                  <a:pathLst>
                    <a:path w="44" h="44">
                      <a:moveTo>
                        <a:pt x="22" y="44"/>
                      </a:move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44" y="22"/>
                      </a:lnTo>
                      <a:lnTo>
                        <a:pt x="22" y="44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1" name="Freeform 276"/>
                <p:cNvSpPr>
                  <a:spLocks noEditPoints="1"/>
                </p:cNvSpPr>
                <p:nvPr/>
              </p:nvSpPr>
              <p:spPr bwMode="auto">
                <a:xfrm>
                  <a:off x="3015" y="3011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30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30"/>
                    </a:cxn>
                    <a:cxn ang="0">
                      <a:pos x="60" y="30"/>
                    </a:cxn>
                    <a:cxn ang="0">
                      <a:pos x="30" y="6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30" y="8"/>
                    </a:cxn>
                    <a:cxn ang="0">
                      <a:pos x="30" y="8"/>
                    </a:cxn>
                    <a:cxn ang="0">
                      <a:pos x="8" y="30"/>
                    </a:cxn>
                    <a:cxn ang="0">
                      <a:pos x="8" y="30"/>
                    </a:cxn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52" y="30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0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30"/>
                      </a:lnTo>
                      <a:lnTo>
                        <a:pt x="60" y="30"/>
                      </a:lnTo>
                      <a:lnTo>
                        <a:pt x="30" y="60"/>
                      </a:lnTo>
                      <a:close/>
                      <a:moveTo>
                        <a:pt x="52" y="30"/>
                      </a:moveTo>
                      <a:lnTo>
                        <a:pt x="52" y="30"/>
                      </a:lnTo>
                      <a:lnTo>
                        <a:pt x="30" y="8"/>
                      </a:lnTo>
                      <a:lnTo>
                        <a:pt x="30" y="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30" y="52"/>
                      </a:lnTo>
                      <a:lnTo>
                        <a:pt x="30" y="52"/>
                      </a:lnTo>
                      <a:lnTo>
                        <a:pt x="52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2" name="Freeform 277"/>
                <p:cNvSpPr>
                  <a:spLocks/>
                </p:cNvSpPr>
                <p:nvPr/>
              </p:nvSpPr>
              <p:spPr bwMode="auto">
                <a:xfrm>
                  <a:off x="3067" y="3033"/>
                  <a:ext cx="53" cy="45"/>
                </a:xfrm>
                <a:custGeom>
                  <a:avLst/>
                  <a:gdLst/>
                  <a:ahLst/>
                  <a:cxnLst>
                    <a:cxn ang="0">
                      <a:pos x="30" y="45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53" y="23"/>
                    </a:cxn>
                    <a:cxn ang="0">
                      <a:pos x="30" y="45"/>
                    </a:cxn>
                  </a:cxnLst>
                  <a:rect l="0" t="0" r="r" b="b"/>
                  <a:pathLst>
                    <a:path w="53" h="45">
                      <a:moveTo>
                        <a:pt x="30" y="45"/>
                      </a:move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53" y="23"/>
                      </a:lnTo>
                      <a:lnTo>
                        <a:pt x="30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3" name="Freeform 278"/>
                <p:cNvSpPr>
                  <a:spLocks noEditPoints="1"/>
                </p:cNvSpPr>
                <p:nvPr/>
              </p:nvSpPr>
              <p:spPr bwMode="auto">
                <a:xfrm>
                  <a:off x="3067" y="3026"/>
                  <a:ext cx="53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23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30"/>
                    </a:cxn>
                    <a:cxn ang="0">
                      <a:pos x="53" y="30"/>
                    </a:cxn>
                    <a:cxn ang="0">
                      <a:pos x="30" y="60"/>
                    </a:cxn>
                    <a:cxn ang="0">
                      <a:pos x="53" y="30"/>
                    </a:cxn>
                    <a:cxn ang="0">
                      <a:pos x="53" y="30"/>
                    </a:cxn>
                    <a:cxn ang="0">
                      <a:pos x="23" y="7"/>
                    </a:cxn>
                    <a:cxn ang="0">
                      <a:pos x="30" y="7"/>
                    </a:cxn>
                    <a:cxn ang="0">
                      <a:pos x="8" y="30"/>
                    </a:cxn>
                    <a:cxn ang="0">
                      <a:pos x="8" y="30"/>
                    </a:cxn>
                    <a:cxn ang="0">
                      <a:pos x="30" y="52"/>
                    </a:cxn>
                    <a:cxn ang="0">
                      <a:pos x="23" y="52"/>
                    </a:cxn>
                    <a:cxn ang="0">
                      <a:pos x="53" y="30"/>
                    </a:cxn>
                  </a:cxnLst>
                  <a:rect l="0" t="0" r="r" b="b"/>
                  <a:pathLst>
                    <a:path w="53" h="60">
                      <a:moveTo>
                        <a:pt x="30" y="60"/>
                      </a:moveTo>
                      <a:lnTo>
                        <a:pt x="23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30"/>
                      </a:lnTo>
                      <a:lnTo>
                        <a:pt x="53" y="30"/>
                      </a:lnTo>
                      <a:lnTo>
                        <a:pt x="30" y="60"/>
                      </a:lnTo>
                      <a:close/>
                      <a:moveTo>
                        <a:pt x="53" y="30"/>
                      </a:moveTo>
                      <a:lnTo>
                        <a:pt x="53" y="30"/>
                      </a:lnTo>
                      <a:lnTo>
                        <a:pt x="23" y="7"/>
                      </a:lnTo>
                      <a:lnTo>
                        <a:pt x="30" y="7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30" y="52"/>
                      </a:lnTo>
                      <a:lnTo>
                        <a:pt x="23" y="52"/>
                      </a:lnTo>
                      <a:lnTo>
                        <a:pt x="53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4" name="Freeform 279"/>
                <p:cNvSpPr>
                  <a:spLocks/>
                </p:cNvSpPr>
                <p:nvPr/>
              </p:nvSpPr>
              <p:spPr bwMode="auto">
                <a:xfrm>
                  <a:off x="3097" y="3041"/>
                  <a:ext cx="45" cy="45"/>
                </a:xfrm>
                <a:custGeom>
                  <a:avLst/>
                  <a:gdLst/>
                  <a:ahLst/>
                  <a:cxnLst>
                    <a:cxn ang="0">
                      <a:pos x="23" y="45"/>
                    </a:cxn>
                    <a:cxn ang="0">
                      <a:pos x="0" y="22"/>
                    </a:cxn>
                    <a:cxn ang="0">
                      <a:pos x="23" y="0"/>
                    </a:cxn>
                    <a:cxn ang="0">
                      <a:pos x="45" y="22"/>
                    </a:cxn>
                    <a:cxn ang="0">
                      <a:pos x="23" y="45"/>
                    </a:cxn>
                  </a:cxnLst>
                  <a:rect l="0" t="0" r="r" b="b"/>
                  <a:pathLst>
                    <a:path w="45" h="45">
                      <a:moveTo>
                        <a:pt x="23" y="45"/>
                      </a:move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45" y="22"/>
                      </a:lnTo>
                      <a:lnTo>
                        <a:pt x="23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5" name="Freeform 280"/>
                <p:cNvSpPr>
                  <a:spLocks noEditPoints="1"/>
                </p:cNvSpPr>
                <p:nvPr/>
              </p:nvSpPr>
              <p:spPr bwMode="auto">
                <a:xfrm>
                  <a:off x="3090" y="3033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30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30"/>
                    </a:cxn>
                    <a:cxn ang="0">
                      <a:pos x="60" y="30"/>
                    </a:cxn>
                    <a:cxn ang="0">
                      <a:pos x="30" y="6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30" y="8"/>
                    </a:cxn>
                    <a:cxn ang="0">
                      <a:pos x="30" y="8"/>
                    </a:cxn>
                    <a:cxn ang="0">
                      <a:pos x="7" y="30"/>
                    </a:cxn>
                    <a:cxn ang="0">
                      <a:pos x="7" y="30"/>
                    </a:cxn>
                    <a:cxn ang="0">
                      <a:pos x="30" y="53"/>
                    </a:cxn>
                    <a:cxn ang="0">
                      <a:pos x="30" y="53"/>
                    </a:cxn>
                    <a:cxn ang="0">
                      <a:pos x="52" y="30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0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30"/>
                      </a:lnTo>
                      <a:lnTo>
                        <a:pt x="60" y="30"/>
                      </a:lnTo>
                      <a:lnTo>
                        <a:pt x="30" y="60"/>
                      </a:lnTo>
                      <a:close/>
                      <a:moveTo>
                        <a:pt x="52" y="30"/>
                      </a:moveTo>
                      <a:lnTo>
                        <a:pt x="52" y="30"/>
                      </a:lnTo>
                      <a:lnTo>
                        <a:pt x="30" y="8"/>
                      </a:lnTo>
                      <a:lnTo>
                        <a:pt x="30" y="8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52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6" name="Freeform 281"/>
                <p:cNvSpPr>
                  <a:spLocks/>
                </p:cNvSpPr>
                <p:nvPr/>
              </p:nvSpPr>
              <p:spPr bwMode="auto">
                <a:xfrm>
                  <a:off x="3097" y="3041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53" y="22"/>
                    </a:cxn>
                    <a:cxn ang="0">
                      <a:pos x="30" y="52"/>
                    </a:cxn>
                  </a:cxnLst>
                  <a:rect l="0" t="0" r="r" b="b"/>
                  <a:pathLst>
                    <a:path w="53" h="52">
                      <a:moveTo>
                        <a:pt x="30" y="52"/>
                      </a:move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53" y="22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7" name="Freeform 282"/>
                <p:cNvSpPr>
                  <a:spLocks noEditPoints="1"/>
                </p:cNvSpPr>
                <p:nvPr/>
              </p:nvSpPr>
              <p:spPr bwMode="auto">
                <a:xfrm>
                  <a:off x="3097" y="3041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3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22"/>
                    </a:cxn>
                    <a:cxn ang="0">
                      <a:pos x="53" y="30"/>
                    </a:cxn>
                    <a:cxn ang="0">
                      <a:pos x="30" y="52"/>
                    </a:cxn>
                    <a:cxn ang="0">
                      <a:pos x="53" y="22"/>
                    </a:cxn>
                    <a:cxn ang="0">
                      <a:pos x="53" y="30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8" y="30"/>
                    </a:cxn>
                    <a:cxn ang="0">
                      <a:pos x="8" y="22"/>
                    </a:cxn>
                    <a:cxn ang="0">
                      <a:pos x="30" y="45"/>
                    </a:cxn>
                    <a:cxn ang="0">
                      <a:pos x="23" y="45"/>
                    </a:cxn>
                    <a:cxn ang="0">
                      <a:pos x="53" y="22"/>
                    </a:cxn>
                  </a:cxnLst>
                  <a:rect l="0" t="0" r="r" b="b"/>
                  <a:pathLst>
                    <a:path w="53" h="52">
                      <a:moveTo>
                        <a:pt x="30" y="52"/>
                      </a:moveTo>
                      <a:lnTo>
                        <a:pt x="23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22"/>
                      </a:lnTo>
                      <a:lnTo>
                        <a:pt x="53" y="30"/>
                      </a:lnTo>
                      <a:lnTo>
                        <a:pt x="30" y="52"/>
                      </a:lnTo>
                      <a:close/>
                      <a:moveTo>
                        <a:pt x="53" y="22"/>
                      </a:moveTo>
                      <a:lnTo>
                        <a:pt x="53" y="3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8" y="30"/>
                      </a:lnTo>
                      <a:lnTo>
                        <a:pt x="8" y="22"/>
                      </a:lnTo>
                      <a:lnTo>
                        <a:pt x="30" y="45"/>
                      </a:lnTo>
                      <a:lnTo>
                        <a:pt x="23" y="45"/>
                      </a:lnTo>
                      <a:lnTo>
                        <a:pt x="53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8" name="Freeform 283"/>
                <p:cNvSpPr>
                  <a:spLocks/>
                </p:cNvSpPr>
                <p:nvPr/>
              </p:nvSpPr>
              <p:spPr bwMode="auto">
                <a:xfrm>
                  <a:off x="3090" y="3071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22" y="52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52" y="22"/>
                    </a:cxn>
                    <a:cxn ang="0">
                      <a:pos x="22" y="52"/>
                    </a:cxn>
                  </a:cxnLst>
                  <a:rect l="0" t="0" r="r" b="b"/>
                  <a:pathLst>
                    <a:path w="52" h="52">
                      <a:moveTo>
                        <a:pt x="22" y="52"/>
                      </a:move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52" y="22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9" name="Freeform 284"/>
                <p:cNvSpPr>
                  <a:spLocks noEditPoints="1"/>
                </p:cNvSpPr>
                <p:nvPr/>
              </p:nvSpPr>
              <p:spPr bwMode="auto">
                <a:xfrm>
                  <a:off x="3090" y="3071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30" y="52"/>
                    </a:cxn>
                    <a:cxn ang="0">
                      <a:pos x="45" y="22"/>
                    </a:cxn>
                    <a:cxn ang="0">
                      <a:pos x="45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30" y="45"/>
                    </a:cxn>
                    <a:cxn ang="0">
                      <a:pos x="22" y="45"/>
                    </a:cxn>
                    <a:cxn ang="0">
                      <a:pos x="45" y="22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22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2"/>
                      </a:lnTo>
                      <a:lnTo>
                        <a:pt x="52" y="30"/>
                      </a:lnTo>
                      <a:lnTo>
                        <a:pt x="30" y="52"/>
                      </a:lnTo>
                      <a:close/>
                      <a:moveTo>
                        <a:pt x="45" y="22"/>
                      </a:moveTo>
                      <a:lnTo>
                        <a:pt x="45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0" y="45"/>
                      </a:lnTo>
                      <a:lnTo>
                        <a:pt x="22" y="45"/>
                      </a:lnTo>
                      <a:lnTo>
                        <a:pt x="45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0" name="Freeform 285"/>
                <p:cNvSpPr>
                  <a:spLocks/>
                </p:cNvSpPr>
                <p:nvPr/>
              </p:nvSpPr>
              <p:spPr bwMode="auto">
                <a:xfrm>
                  <a:off x="3105" y="3071"/>
                  <a:ext cx="45" cy="52"/>
                </a:xfrm>
                <a:custGeom>
                  <a:avLst/>
                  <a:gdLst/>
                  <a:ahLst/>
                  <a:cxnLst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22" y="0"/>
                    </a:cxn>
                    <a:cxn ang="0">
                      <a:pos x="45" y="30"/>
                    </a:cxn>
                    <a:cxn ang="0">
                      <a:pos x="22" y="52"/>
                    </a:cxn>
                  </a:cxnLst>
                  <a:rect l="0" t="0" r="r" b="b"/>
                  <a:pathLst>
                    <a:path w="45" h="52">
                      <a:moveTo>
                        <a:pt x="22" y="52"/>
                      </a:moveTo>
                      <a:lnTo>
                        <a:pt x="0" y="30"/>
                      </a:lnTo>
                      <a:lnTo>
                        <a:pt x="22" y="0"/>
                      </a:lnTo>
                      <a:lnTo>
                        <a:pt x="45" y="30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1" name="Freeform 286"/>
                <p:cNvSpPr>
                  <a:spLocks noEditPoints="1"/>
                </p:cNvSpPr>
                <p:nvPr/>
              </p:nvSpPr>
              <p:spPr bwMode="auto">
                <a:xfrm>
                  <a:off x="3097" y="3071"/>
                  <a:ext cx="60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22"/>
                    </a:cxn>
                    <a:cxn ang="0">
                      <a:pos x="60" y="30"/>
                    </a:cxn>
                    <a:cxn ang="0">
                      <a:pos x="30" y="52"/>
                    </a:cxn>
                    <a:cxn ang="0">
                      <a:pos x="53" y="22"/>
                    </a:cxn>
                    <a:cxn ang="0">
                      <a:pos x="53" y="30"/>
                    </a:cxn>
                    <a:cxn ang="0">
                      <a:pos x="30" y="7"/>
                    </a:cxn>
                    <a:cxn ang="0">
                      <a:pos x="30" y="7"/>
                    </a:cxn>
                    <a:cxn ang="0">
                      <a:pos x="8" y="30"/>
                    </a:cxn>
                    <a:cxn ang="0">
                      <a:pos x="8" y="22"/>
                    </a:cxn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53" y="22"/>
                    </a:cxn>
                  </a:cxnLst>
                  <a:rect l="0" t="0" r="r" b="b"/>
                  <a:pathLst>
                    <a:path w="60" h="52">
                      <a:moveTo>
                        <a:pt x="30" y="52"/>
                      </a:moveTo>
                      <a:lnTo>
                        <a:pt x="30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60" y="30"/>
                      </a:lnTo>
                      <a:lnTo>
                        <a:pt x="30" y="52"/>
                      </a:lnTo>
                      <a:close/>
                      <a:moveTo>
                        <a:pt x="53" y="22"/>
                      </a:moveTo>
                      <a:lnTo>
                        <a:pt x="53" y="30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8" y="30"/>
                      </a:lnTo>
                      <a:lnTo>
                        <a:pt x="8" y="22"/>
                      </a:lnTo>
                      <a:lnTo>
                        <a:pt x="30" y="52"/>
                      </a:lnTo>
                      <a:lnTo>
                        <a:pt x="30" y="52"/>
                      </a:lnTo>
                      <a:lnTo>
                        <a:pt x="53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2" name="Freeform 287"/>
                <p:cNvSpPr>
                  <a:spLocks/>
                </p:cNvSpPr>
                <p:nvPr/>
              </p:nvSpPr>
              <p:spPr bwMode="auto">
                <a:xfrm>
                  <a:off x="3135" y="3153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52" y="30"/>
                    </a:cxn>
                    <a:cxn ang="0">
                      <a:pos x="30" y="53"/>
                    </a:cxn>
                  </a:cxnLst>
                  <a:rect l="0" t="0" r="r" b="b"/>
                  <a:pathLst>
                    <a:path w="52" h="53">
                      <a:moveTo>
                        <a:pt x="30" y="53"/>
                      </a:move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52" y="30"/>
                      </a:lnTo>
                      <a:lnTo>
                        <a:pt x="30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3" name="Freeform 288"/>
                <p:cNvSpPr>
                  <a:spLocks noEditPoints="1"/>
                </p:cNvSpPr>
                <p:nvPr/>
              </p:nvSpPr>
              <p:spPr bwMode="auto">
                <a:xfrm>
                  <a:off x="3135" y="3153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22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30" y="53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22" y="8"/>
                    </a:cxn>
                    <a:cxn ang="0">
                      <a:pos x="30" y="8"/>
                    </a:cxn>
                    <a:cxn ang="0">
                      <a:pos x="7" y="30"/>
                    </a:cxn>
                    <a:cxn ang="0">
                      <a:pos x="7" y="23"/>
                    </a:cxn>
                    <a:cxn ang="0">
                      <a:pos x="30" y="53"/>
                    </a:cxn>
                    <a:cxn ang="0">
                      <a:pos x="22" y="53"/>
                    </a:cxn>
                    <a:cxn ang="0">
                      <a:pos x="52" y="23"/>
                    </a:cxn>
                  </a:cxnLst>
                  <a:rect l="0" t="0" r="r" b="b"/>
                  <a:pathLst>
                    <a:path w="52" h="53">
                      <a:moveTo>
                        <a:pt x="30" y="53"/>
                      </a:moveTo>
                      <a:lnTo>
                        <a:pt x="22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3"/>
                      </a:lnTo>
                      <a:lnTo>
                        <a:pt x="52" y="30"/>
                      </a:lnTo>
                      <a:lnTo>
                        <a:pt x="30" y="53"/>
                      </a:lnTo>
                      <a:close/>
                      <a:moveTo>
                        <a:pt x="52" y="23"/>
                      </a:moveTo>
                      <a:lnTo>
                        <a:pt x="52" y="30"/>
                      </a:lnTo>
                      <a:lnTo>
                        <a:pt x="22" y="8"/>
                      </a:lnTo>
                      <a:lnTo>
                        <a:pt x="30" y="8"/>
                      </a:lnTo>
                      <a:lnTo>
                        <a:pt x="7" y="30"/>
                      </a:lnTo>
                      <a:lnTo>
                        <a:pt x="7" y="23"/>
                      </a:lnTo>
                      <a:lnTo>
                        <a:pt x="30" y="53"/>
                      </a:lnTo>
                      <a:lnTo>
                        <a:pt x="22" y="53"/>
                      </a:lnTo>
                      <a:lnTo>
                        <a:pt x="52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4" name="Freeform 289"/>
                <p:cNvSpPr>
                  <a:spLocks/>
                </p:cNvSpPr>
                <p:nvPr/>
              </p:nvSpPr>
              <p:spPr bwMode="auto">
                <a:xfrm>
                  <a:off x="2140" y="2054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52" y="22"/>
                    </a:cxn>
                    <a:cxn ang="0">
                      <a:pos x="30" y="52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52" y="22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5" name="Freeform 290"/>
                <p:cNvSpPr>
                  <a:spLocks noEditPoints="1"/>
                </p:cNvSpPr>
                <p:nvPr/>
              </p:nvSpPr>
              <p:spPr bwMode="auto">
                <a:xfrm>
                  <a:off x="2140" y="2054"/>
                  <a:ext cx="60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0" y="29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60" y="22"/>
                    </a:cxn>
                    <a:cxn ang="0">
                      <a:pos x="60" y="29"/>
                    </a:cxn>
                    <a:cxn ang="0">
                      <a:pos x="30" y="52"/>
                    </a:cxn>
                    <a:cxn ang="0">
                      <a:pos x="52" y="22"/>
                    </a:cxn>
                    <a:cxn ang="0">
                      <a:pos x="52" y="29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7" y="29"/>
                    </a:cxn>
                    <a:cxn ang="0">
                      <a:pos x="7" y="22"/>
                    </a:cxn>
                    <a:cxn ang="0">
                      <a:pos x="30" y="44"/>
                    </a:cxn>
                    <a:cxn ang="0">
                      <a:pos x="22" y="44"/>
                    </a:cxn>
                    <a:cxn ang="0">
                      <a:pos x="52" y="22"/>
                    </a:cxn>
                  </a:cxnLst>
                  <a:rect l="0" t="0" r="r" b="b"/>
                  <a:pathLst>
                    <a:path w="60" h="52">
                      <a:moveTo>
                        <a:pt x="30" y="52"/>
                      </a:moveTo>
                      <a:lnTo>
                        <a:pt x="22" y="52"/>
                      </a:lnTo>
                      <a:lnTo>
                        <a:pt x="0" y="29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60" y="29"/>
                      </a:lnTo>
                      <a:lnTo>
                        <a:pt x="30" y="52"/>
                      </a:lnTo>
                      <a:close/>
                      <a:moveTo>
                        <a:pt x="52" y="22"/>
                      </a:moveTo>
                      <a:lnTo>
                        <a:pt x="52" y="29"/>
                      </a:lnTo>
                      <a:lnTo>
                        <a:pt x="22" y="7"/>
                      </a:lnTo>
                      <a:lnTo>
                        <a:pt x="30" y="7"/>
                      </a:lnTo>
                      <a:lnTo>
                        <a:pt x="7" y="29"/>
                      </a:lnTo>
                      <a:lnTo>
                        <a:pt x="7" y="22"/>
                      </a:lnTo>
                      <a:lnTo>
                        <a:pt x="30" y="44"/>
                      </a:lnTo>
                      <a:lnTo>
                        <a:pt x="22" y="44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" name="Freeform 291"/>
                <p:cNvSpPr>
                  <a:spLocks/>
                </p:cNvSpPr>
                <p:nvPr/>
              </p:nvSpPr>
              <p:spPr bwMode="auto">
                <a:xfrm>
                  <a:off x="2162" y="2083"/>
                  <a:ext cx="45" cy="53"/>
                </a:xfrm>
                <a:custGeom>
                  <a:avLst/>
                  <a:gdLst/>
                  <a:ahLst/>
                  <a:cxnLst>
                    <a:cxn ang="0">
                      <a:pos x="23" y="53"/>
                    </a:cxn>
                    <a:cxn ang="0">
                      <a:pos x="0" y="23"/>
                    </a:cxn>
                    <a:cxn ang="0">
                      <a:pos x="23" y="0"/>
                    </a:cxn>
                    <a:cxn ang="0">
                      <a:pos x="45" y="23"/>
                    </a:cxn>
                    <a:cxn ang="0">
                      <a:pos x="23" y="53"/>
                    </a:cxn>
                  </a:cxnLst>
                  <a:rect l="0" t="0" r="r" b="b"/>
                  <a:pathLst>
                    <a:path w="45" h="53">
                      <a:moveTo>
                        <a:pt x="23" y="53"/>
                      </a:moveTo>
                      <a:lnTo>
                        <a:pt x="0" y="23"/>
                      </a:lnTo>
                      <a:lnTo>
                        <a:pt x="23" y="0"/>
                      </a:lnTo>
                      <a:lnTo>
                        <a:pt x="45" y="23"/>
                      </a:lnTo>
                      <a:lnTo>
                        <a:pt x="23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" name="Freeform 292"/>
                <p:cNvSpPr>
                  <a:spLocks noEditPoints="1"/>
                </p:cNvSpPr>
                <p:nvPr/>
              </p:nvSpPr>
              <p:spPr bwMode="auto">
                <a:xfrm>
                  <a:off x="2155" y="2083"/>
                  <a:ext cx="60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30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23"/>
                    </a:cxn>
                    <a:cxn ang="0">
                      <a:pos x="60" y="30"/>
                    </a:cxn>
                    <a:cxn ang="0">
                      <a:pos x="30" y="53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7" y="30"/>
                    </a:cxn>
                    <a:cxn ang="0">
                      <a:pos x="7" y="23"/>
                    </a:cxn>
                    <a:cxn ang="0">
                      <a:pos x="30" y="45"/>
                    </a:cxn>
                    <a:cxn ang="0">
                      <a:pos x="30" y="45"/>
                    </a:cxn>
                    <a:cxn ang="0">
                      <a:pos x="52" y="23"/>
                    </a:cxn>
                  </a:cxnLst>
                  <a:rect l="0" t="0" r="r" b="b"/>
                  <a:pathLst>
                    <a:path w="60" h="53">
                      <a:moveTo>
                        <a:pt x="30" y="53"/>
                      </a:moveTo>
                      <a:lnTo>
                        <a:pt x="30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23"/>
                      </a:lnTo>
                      <a:lnTo>
                        <a:pt x="60" y="30"/>
                      </a:lnTo>
                      <a:lnTo>
                        <a:pt x="30" y="53"/>
                      </a:lnTo>
                      <a:close/>
                      <a:moveTo>
                        <a:pt x="52" y="23"/>
                      </a:moveTo>
                      <a:lnTo>
                        <a:pt x="52" y="3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7" y="30"/>
                      </a:lnTo>
                      <a:lnTo>
                        <a:pt x="7" y="23"/>
                      </a:lnTo>
                      <a:lnTo>
                        <a:pt x="30" y="45"/>
                      </a:lnTo>
                      <a:lnTo>
                        <a:pt x="30" y="45"/>
                      </a:lnTo>
                      <a:lnTo>
                        <a:pt x="52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8" name="Freeform 293"/>
                <p:cNvSpPr>
                  <a:spLocks/>
                </p:cNvSpPr>
                <p:nvPr/>
              </p:nvSpPr>
              <p:spPr bwMode="auto">
                <a:xfrm>
                  <a:off x="2222" y="2136"/>
                  <a:ext cx="53" cy="45"/>
                </a:xfrm>
                <a:custGeom>
                  <a:avLst/>
                  <a:gdLst/>
                  <a:ahLst/>
                  <a:cxnLst>
                    <a:cxn ang="0">
                      <a:pos x="23" y="45"/>
                    </a:cxn>
                    <a:cxn ang="0">
                      <a:pos x="0" y="22"/>
                    </a:cxn>
                    <a:cxn ang="0">
                      <a:pos x="23" y="0"/>
                    </a:cxn>
                    <a:cxn ang="0">
                      <a:pos x="53" y="22"/>
                    </a:cxn>
                    <a:cxn ang="0">
                      <a:pos x="23" y="45"/>
                    </a:cxn>
                  </a:cxnLst>
                  <a:rect l="0" t="0" r="r" b="b"/>
                  <a:pathLst>
                    <a:path w="53" h="45">
                      <a:moveTo>
                        <a:pt x="23" y="45"/>
                      </a:move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53" y="22"/>
                      </a:lnTo>
                      <a:lnTo>
                        <a:pt x="23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9" name="Freeform 294"/>
                <p:cNvSpPr>
                  <a:spLocks noEditPoints="1"/>
                </p:cNvSpPr>
                <p:nvPr/>
              </p:nvSpPr>
              <p:spPr bwMode="auto">
                <a:xfrm>
                  <a:off x="2222" y="2128"/>
                  <a:ext cx="53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23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30"/>
                    </a:cxn>
                    <a:cxn ang="0">
                      <a:pos x="53" y="30"/>
                    </a:cxn>
                    <a:cxn ang="0">
                      <a:pos x="30" y="60"/>
                    </a:cxn>
                    <a:cxn ang="0">
                      <a:pos x="45" y="30"/>
                    </a:cxn>
                    <a:cxn ang="0">
                      <a:pos x="45" y="30"/>
                    </a:cxn>
                    <a:cxn ang="0">
                      <a:pos x="23" y="8"/>
                    </a:cxn>
                    <a:cxn ang="0">
                      <a:pos x="30" y="8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30" y="53"/>
                    </a:cxn>
                    <a:cxn ang="0">
                      <a:pos x="23" y="53"/>
                    </a:cxn>
                    <a:cxn ang="0">
                      <a:pos x="45" y="30"/>
                    </a:cxn>
                  </a:cxnLst>
                  <a:rect l="0" t="0" r="r" b="b"/>
                  <a:pathLst>
                    <a:path w="53" h="60">
                      <a:moveTo>
                        <a:pt x="30" y="60"/>
                      </a:moveTo>
                      <a:lnTo>
                        <a:pt x="23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30"/>
                      </a:lnTo>
                      <a:lnTo>
                        <a:pt x="53" y="30"/>
                      </a:lnTo>
                      <a:lnTo>
                        <a:pt x="30" y="60"/>
                      </a:lnTo>
                      <a:close/>
                      <a:moveTo>
                        <a:pt x="45" y="30"/>
                      </a:moveTo>
                      <a:lnTo>
                        <a:pt x="45" y="30"/>
                      </a:lnTo>
                      <a:lnTo>
                        <a:pt x="23" y="8"/>
                      </a:lnTo>
                      <a:lnTo>
                        <a:pt x="30" y="8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0" y="53"/>
                      </a:lnTo>
                      <a:lnTo>
                        <a:pt x="23" y="53"/>
                      </a:lnTo>
                      <a:lnTo>
                        <a:pt x="45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0" name="Freeform 295"/>
                <p:cNvSpPr>
                  <a:spLocks/>
                </p:cNvSpPr>
                <p:nvPr/>
              </p:nvSpPr>
              <p:spPr bwMode="auto">
                <a:xfrm>
                  <a:off x="2252" y="2136"/>
                  <a:ext cx="45" cy="52"/>
                </a:xfrm>
                <a:custGeom>
                  <a:avLst/>
                  <a:gdLst/>
                  <a:ahLst/>
                  <a:cxnLst>
                    <a:cxn ang="0">
                      <a:pos x="23" y="52"/>
                    </a:cxn>
                    <a:cxn ang="0">
                      <a:pos x="0" y="30"/>
                    </a:cxn>
                    <a:cxn ang="0">
                      <a:pos x="23" y="0"/>
                    </a:cxn>
                    <a:cxn ang="0">
                      <a:pos x="45" y="30"/>
                    </a:cxn>
                    <a:cxn ang="0">
                      <a:pos x="23" y="52"/>
                    </a:cxn>
                  </a:cxnLst>
                  <a:rect l="0" t="0" r="r" b="b"/>
                  <a:pathLst>
                    <a:path w="45" h="52">
                      <a:moveTo>
                        <a:pt x="23" y="52"/>
                      </a:moveTo>
                      <a:lnTo>
                        <a:pt x="0" y="30"/>
                      </a:lnTo>
                      <a:lnTo>
                        <a:pt x="23" y="0"/>
                      </a:lnTo>
                      <a:lnTo>
                        <a:pt x="45" y="30"/>
                      </a:lnTo>
                      <a:lnTo>
                        <a:pt x="23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1" name="Freeform 296"/>
                <p:cNvSpPr>
                  <a:spLocks noEditPoints="1"/>
                </p:cNvSpPr>
                <p:nvPr/>
              </p:nvSpPr>
              <p:spPr bwMode="auto">
                <a:xfrm>
                  <a:off x="2245" y="2136"/>
                  <a:ext cx="60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60" y="22"/>
                    </a:cxn>
                    <a:cxn ang="0">
                      <a:pos x="60" y="30"/>
                    </a:cxn>
                    <a:cxn ang="0">
                      <a:pos x="30" y="52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7" y="30"/>
                    </a:cxn>
                    <a:cxn ang="0">
                      <a:pos x="7" y="22"/>
                    </a:cxn>
                    <a:cxn ang="0">
                      <a:pos x="30" y="45"/>
                    </a:cxn>
                    <a:cxn ang="0">
                      <a:pos x="22" y="45"/>
                    </a:cxn>
                    <a:cxn ang="0">
                      <a:pos x="52" y="22"/>
                    </a:cxn>
                  </a:cxnLst>
                  <a:rect l="0" t="0" r="r" b="b"/>
                  <a:pathLst>
                    <a:path w="60" h="52">
                      <a:moveTo>
                        <a:pt x="30" y="52"/>
                      </a:moveTo>
                      <a:lnTo>
                        <a:pt x="22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60" y="30"/>
                      </a:lnTo>
                      <a:lnTo>
                        <a:pt x="30" y="52"/>
                      </a:lnTo>
                      <a:close/>
                      <a:moveTo>
                        <a:pt x="52" y="22"/>
                      </a:moveTo>
                      <a:lnTo>
                        <a:pt x="52" y="30"/>
                      </a:lnTo>
                      <a:lnTo>
                        <a:pt x="22" y="7"/>
                      </a:lnTo>
                      <a:lnTo>
                        <a:pt x="30" y="7"/>
                      </a:lnTo>
                      <a:lnTo>
                        <a:pt x="7" y="30"/>
                      </a:lnTo>
                      <a:lnTo>
                        <a:pt x="7" y="22"/>
                      </a:lnTo>
                      <a:lnTo>
                        <a:pt x="30" y="45"/>
                      </a:lnTo>
                      <a:lnTo>
                        <a:pt x="22" y="45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2" name="Freeform 297"/>
                <p:cNvSpPr>
                  <a:spLocks/>
                </p:cNvSpPr>
                <p:nvPr/>
              </p:nvSpPr>
              <p:spPr bwMode="auto">
                <a:xfrm>
                  <a:off x="2245" y="2143"/>
                  <a:ext cx="52" cy="45"/>
                </a:xfrm>
                <a:custGeom>
                  <a:avLst/>
                  <a:gdLst/>
                  <a:ahLst/>
                  <a:cxnLst>
                    <a:cxn ang="0">
                      <a:pos x="22" y="45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52" y="23"/>
                    </a:cxn>
                    <a:cxn ang="0">
                      <a:pos x="22" y="45"/>
                    </a:cxn>
                  </a:cxnLst>
                  <a:rect l="0" t="0" r="r" b="b"/>
                  <a:pathLst>
                    <a:path w="52" h="45">
                      <a:moveTo>
                        <a:pt x="22" y="45"/>
                      </a:move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52" y="23"/>
                      </a:lnTo>
                      <a:lnTo>
                        <a:pt x="22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3" name="Freeform 298"/>
                <p:cNvSpPr>
                  <a:spLocks noEditPoints="1"/>
                </p:cNvSpPr>
                <p:nvPr/>
              </p:nvSpPr>
              <p:spPr bwMode="auto">
                <a:xfrm>
                  <a:off x="2245" y="2136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22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30" y="60"/>
                    </a:cxn>
                    <a:cxn ang="0">
                      <a:pos x="45" y="30"/>
                    </a:cxn>
                    <a:cxn ang="0">
                      <a:pos x="45" y="30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45" y="30"/>
                    </a:cxn>
                  </a:cxnLst>
                  <a:rect l="0" t="0" r="r" b="b"/>
                  <a:pathLst>
                    <a:path w="52" h="60">
                      <a:moveTo>
                        <a:pt x="30" y="60"/>
                      </a:moveTo>
                      <a:lnTo>
                        <a:pt x="22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30"/>
                      </a:lnTo>
                      <a:lnTo>
                        <a:pt x="52" y="30"/>
                      </a:lnTo>
                      <a:lnTo>
                        <a:pt x="30" y="60"/>
                      </a:lnTo>
                      <a:close/>
                      <a:moveTo>
                        <a:pt x="45" y="30"/>
                      </a:moveTo>
                      <a:lnTo>
                        <a:pt x="45" y="30"/>
                      </a:lnTo>
                      <a:lnTo>
                        <a:pt x="22" y="7"/>
                      </a:lnTo>
                      <a:lnTo>
                        <a:pt x="30" y="7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0" y="52"/>
                      </a:lnTo>
                      <a:lnTo>
                        <a:pt x="22" y="52"/>
                      </a:lnTo>
                      <a:lnTo>
                        <a:pt x="45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4" name="Freeform 299"/>
                <p:cNvSpPr>
                  <a:spLocks/>
                </p:cNvSpPr>
                <p:nvPr/>
              </p:nvSpPr>
              <p:spPr bwMode="auto">
                <a:xfrm>
                  <a:off x="2327" y="2188"/>
                  <a:ext cx="45" cy="53"/>
                </a:xfrm>
                <a:custGeom>
                  <a:avLst/>
                  <a:gdLst/>
                  <a:ahLst/>
                  <a:cxnLst>
                    <a:cxn ang="0">
                      <a:pos x="22" y="53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45" y="23"/>
                    </a:cxn>
                    <a:cxn ang="0">
                      <a:pos x="22" y="53"/>
                    </a:cxn>
                  </a:cxnLst>
                  <a:rect l="0" t="0" r="r" b="b"/>
                  <a:pathLst>
                    <a:path w="45" h="53">
                      <a:moveTo>
                        <a:pt x="22" y="53"/>
                      </a:move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45" y="23"/>
                      </a:lnTo>
                      <a:lnTo>
                        <a:pt x="22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5" name="Freeform 300"/>
                <p:cNvSpPr>
                  <a:spLocks noEditPoints="1"/>
                </p:cNvSpPr>
                <p:nvPr/>
              </p:nvSpPr>
              <p:spPr bwMode="auto">
                <a:xfrm>
                  <a:off x="2320" y="2188"/>
                  <a:ext cx="59" cy="53"/>
                </a:xfrm>
                <a:custGeom>
                  <a:avLst/>
                  <a:gdLst/>
                  <a:ahLst/>
                  <a:cxnLst>
                    <a:cxn ang="0">
                      <a:pos x="29" y="53"/>
                    </a:cxn>
                    <a:cxn ang="0">
                      <a:pos x="29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9" y="0"/>
                    </a:cxn>
                    <a:cxn ang="0">
                      <a:pos x="29" y="0"/>
                    </a:cxn>
                    <a:cxn ang="0">
                      <a:pos x="59" y="23"/>
                    </a:cxn>
                    <a:cxn ang="0">
                      <a:pos x="59" y="30"/>
                    </a:cxn>
                    <a:cxn ang="0">
                      <a:pos x="29" y="53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29" y="0"/>
                    </a:cxn>
                    <a:cxn ang="0">
                      <a:pos x="29" y="0"/>
                    </a:cxn>
                    <a:cxn ang="0">
                      <a:pos x="7" y="30"/>
                    </a:cxn>
                    <a:cxn ang="0">
                      <a:pos x="7" y="23"/>
                    </a:cxn>
                    <a:cxn ang="0">
                      <a:pos x="29" y="45"/>
                    </a:cxn>
                    <a:cxn ang="0">
                      <a:pos x="29" y="45"/>
                    </a:cxn>
                    <a:cxn ang="0">
                      <a:pos x="52" y="23"/>
                    </a:cxn>
                  </a:cxnLst>
                  <a:rect l="0" t="0" r="r" b="b"/>
                  <a:pathLst>
                    <a:path w="59" h="53">
                      <a:moveTo>
                        <a:pt x="29" y="53"/>
                      </a:moveTo>
                      <a:lnTo>
                        <a:pt x="29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59" y="23"/>
                      </a:lnTo>
                      <a:lnTo>
                        <a:pt x="59" y="30"/>
                      </a:lnTo>
                      <a:lnTo>
                        <a:pt x="29" y="53"/>
                      </a:lnTo>
                      <a:close/>
                      <a:moveTo>
                        <a:pt x="52" y="23"/>
                      </a:moveTo>
                      <a:lnTo>
                        <a:pt x="52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7" y="30"/>
                      </a:lnTo>
                      <a:lnTo>
                        <a:pt x="7" y="23"/>
                      </a:lnTo>
                      <a:lnTo>
                        <a:pt x="29" y="45"/>
                      </a:lnTo>
                      <a:lnTo>
                        <a:pt x="29" y="45"/>
                      </a:lnTo>
                      <a:lnTo>
                        <a:pt x="52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6" name="Freeform 301"/>
                <p:cNvSpPr>
                  <a:spLocks/>
                </p:cNvSpPr>
                <p:nvPr/>
              </p:nvSpPr>
              <p:spPr bwMode="auto">
                <a:xfrm>
                  <a:off x="2334" y="2218"/>
                  <a:ext cx="45" cy="52"/>
                </a:xfrm>
                <a:custGeom>
                  <a:avLst/>
                  <a:gdLst/>
                  <a:ahLst/>
                  <a:cxnLst>
                    <a:cxn ang="0">
                      <a:pos x="23" y="52"/>
                    </a:cxn>
                    <a:cxn ang="0">
                      <a:pos x="0" y="30"/>
                    </a:cxn>
                    <a:cxn ang="0">
                      <a:pos x="23" y="0"/>
                    </a:cxn>
                    <a:cxn ang="0">
                      <a:pos x="45" y="30"/>
                    </a:cxn>
                    <a:cxn ang="0">
                      <a:pos x="23" y="52"/>
                    </a:cxn>
                  </a:cxnLst>
                  <a:rect l="0" t="0" r="r" b="b"/>
                  <a:pathLst>
                    <a:path w="45" h="52">
                      <a:moveTo>
                        <a:pt x="23" y="52"/>
                      </a:moveTo>
                      <a:lnTo>
                        <a:pt x="0" y="30"/>
                      </a:lnTo>
                      <a:lnTo>
                        <a:pt x="23" y="0"/>
                      </a:lnTo>
                      <a:lnTo>
                        <a:pt x="45" y="30"/>
                      </a:lnTo>
                      <a:lnTo>
                        <a:pt x="23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7" name="Freeform 302"/>
                <p:cNvSpPr>
                  <a:spLocks noEditPoints="1"/>
                </p:cNvSpPr>
                <p:nvPr/>
              </p:nvSpPr>
              <p:spPr bwMode="auto">
                <a:xfrm>
                  <a:off x="2327" y="2218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30" y="60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23"/>
                    </a:cxn>
                    <a:cxn ang="0">
                      <a:pos x="60" y="30"/>
                    </a:cxn>
                    <a:cxn ang="0">
                      <a:pos x="30" y="60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30" y="8"/>
                    </a:cxn>
                    <a:cxn ang="0">
                      <a:pos x="30" y="8"/>
                    </a:cxn>
                    <a:cxn ang="0">
                      <a:pos x="7" y="30"/>
                    </a:cxn>
                    <a:cxn ang="0">
                      <a:pos x="7" y="23"/>
                    </a:cxn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52" y="23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0" y="60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23"/>
                      </a:lnTo>
                      <a:lnTo>
                        <a:pt x="60" y="30"/>
                      </a:lnTo>
                      <a:lnTo>
                        <a:pt x="30" y="60"/>
                      </a:lnTo>
                      <a:close/>
                      <a:moveTo>
                        <a:pt x="52" y="23"/>
                      </a:moveTo>
                      <a:lnTo>
                        <a:pt x="52" y="30"/>
                      </a:lnTo>
                      <a:lnTo>
                        <a:pt x="30" y="8"/>
                      </a:lnTo>
                      <a:lnTo>
                        <a:pt x="30" y="8"/>
                      </a:lnTo>
                      <a:lnTo>
                        <a:pt x="7" y="30"/>
                      </a:lnTo>
                      <a:lnTo>
                        <a:pt x="7" y="23"/>
                      </a:lnTo>
                      <a:lnTo>
                        <a:pt x="30" y="52"/>
                      </a:lnTo>
                      <a:lnTo>
                        <a:pt x="30" y="52"/>
                      </a:lnTo>
                      <a:lnTo>
                        <a:pt x="52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8" name="Freeform 303"/>
                <p:cNvSpPr>
                  <a:spLocks/>
                </p:cNvSpPr>
                <p:nvPr/>
              </p:nvSpPr>
              <p:spPr bwMode="auto">
                <a:xfrm>
                  <a:off x="2349" y="2248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53" y="30"/>
                    </a:cxn>
                    <a:cxn ang="0">
                      <a:pos x="30" y="52"/>
                    </a:cxn>
                  </a:cxnLst>
                  <a:rect l="0" t="0" r="r" b="b"/>
                  <a:pathLst>
                    <a:path w="53" h="52">
                      <a:moveTo>
                        <a:pt x="30" y="52"/>
                      </a:move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53" y="30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9" name="Freeform 304"/>
                <p:cNvSpPr>
                  <a:spLocks noEditPoints="1"/>
                </p:cNvSpPr>
                <p:nvPr/>
              </p:nvSpPr>
              <p:spPr bwMode="auto">
                <a:xfrm>
                  <a:off x="2349" y="2248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3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22"/>
                    </a:cxn>
                    <a:cxn ang="0">
                      <a:pos x="53" y="30"/>
                    </a:cxn>
                    <a:cxn ang="0">
                      <a:pos x="30" y="52"/>
                    </a:cxn>
                    <a:cxn ang="0">
                      <a:pos x="45" y="22"/>
                    </a:cxn>
                    <a:cxn ang="0">
                      <a:pos x="45" y="30"/>
                    </a:cxn>
                    <a:cxn ang="0">
                      <a:pos x="23" y="8"/>
                    </a:cxn>
                    <a:cxn ang="0">
                      <a:pos x="30" y="8"/>
                    </a:cxn>
                    <a:cxn ang="0">
                      <a:pos x="8" y="30"/>
                    </a:cxn>
                    <a:cxn ang="0">
                      <a:pos x="8" y="22"/>
                    </a:cxn>
                    <a:cxn ang="0">
                      <a:pos x="30" y="45"/>
                    </a:cxn>
                    <a:cxn ang="0">
                      <a:pos x="23" y="45"/>
                    </a:cxn>
                    <a:cxn ang="0">
                      <a:pos x="45" y="22"/>
                    </a:cxn>
                  </a:cxnLst>
                  <a:rect l="0" t="0" r="r" b="b"/>
                  <a:pathLst>
                    <a:path w="53" h="52">
                      <a:moveTo>
                        <a:pt x="30" y="52"/>
                      </a:moveTo>
                      <a:lnTo>
                        <a:pt x="23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22"/>
                      </a:lnTo>
                      <a:lnTo>
                        <a:pt x="53" y="30"/>
                      </a:lnTo>
                      <a:lnTo>
                        <a:pt x="30" y="52"/>
                      </a:lnTo>
                      <a:close/>
                      <a:moveTo>
                        <a:pt x="45" y="22"/>
                      </a:moveTo>
                      <a:lnTo>
                        <a:pt x="45" y="30"/>
                      </a:lnTo>
                      <a:lnTo>
                        <a:pt x="23" y="8"/>
                      </a:lnTo>
                      <a:lnTo>
                        <a:pt x="30" y="8"/>
                      </a:lnTo>
                      <a:lnTo>
                        <a:pt x="8" y="30"/>
                      </a:lnTo>
                      <a:lnTo>
                        <a:pt x="8" y="22"/>
                      </a:lnTo>
                      <a:lnTo>
                        <a:pt x="30" y="45"/>
                      </a:lnTo>
                      <a:lnTo>
                        <a:pt x="23" y="45"/>
                      </a:lnTo>
                      <a:lnTo>
                        <a:pt x="45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0" name="Freeform 305"/>
                <p:cNvSpPr>
                  <a:spLocks/>
                </p:cNvSpPr>
                <p:nvPr/>
              </p:nvSpPr>
              <p:spPr bwMode="auto">
                <a:xfrm>
                  <a:off x="2364" y="2278"/>
                  <a:ext cx="45" cy="52"/>
                </a:xfrm>
                <a:custGeom>
                  <a:avLst/>
                  <a:gdLst/>
                  <a:ahLst/>
                  <a:cxnLst>
                    <a:cxn ang="0">
                      <a:pos x="23" y="52"/>
                    </a:cxn>
                    <a:cxn ang="0">
                      <a:pos x="0" y="22"/>
                    </a:cxn>
                    <a:cxn ang="0">
                      <a:pos x="23" y="0"/>
                    </a:cxn>
                    <a:cxn ang="0">
                      <a:pos x="45" y="22"/>
                    </a:cxn>
                    <a:cxn ang="0">
                      <a:pos x="23" y="52"/>
                    </a:cxn>
                  </a:cxnLst>
                  <a:rect l="0" t="0" r="r" b="b"/>
                  <a:pathLst>
                    <a:path w="45" h="52">
                      <a:moveTo>
                        <a:pt x="23" y="52"/>
                      </a:move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45" y="22"/>
                      </a:lnTo>
                      <a:lnTo>
                        <a:pt x="23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1" name="Freeform 306"/>
                <p:cNvSpPr>
                  <a:spLocks noEditPoints="1"/>
                </p:cNvSpPr>
                <p:nvPr/>
              </p:nvSpPr>
              <p:spPr bwMode="auto">
                <a:xfrm>
                  <a:off x="2357" y="2278"/>
                  <a:ext cx="60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22"/>
                    </a:cxn>
                    <a:cxn ang="0">
                      <a:pos x="60" y="30"/>
                    </a:cxn>
                    <a:cxn ang="0">
                      <a:pos x="30" y="52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7" y="30"/>
                    </a:cxn>
                    <a:cxn ang="0">
                      <a:pos x="7" y="22"/>
                    </a:cxn>
                    <a:cxn ang="0">
                      <a:pos x="30" y="45"/>
                    </a:cxn>
                    <a:cxn ang="0">
                      <a:pos x="30" y="45"/>
                    </a:cxn>
                    <a:cxn ang="0">
                      <a:pos x="52" y="22"/>
                    </a:cxn>
                  </a:cxnLst>
                  <a:rect l="0" t="0" r="r" b="b"/>
                  <a:pathLst>
                    <a:path w="60" h="52">
                      <a:moveTo>
                        <a:pt x="30" y="52"/>
                      </a:moveTo>
                      <a:lnTo>
                        <a:pt x="30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60" y="30"/>
                      </a:lnTo>
                      <a:lnTo>
                        <a:pt x="30" y="52"/>
                      </a:lnTo>
                      <a:close/>
                      <a:moveTo>
                        <a:pt x="52" y="22"/>
                      </a:moveTo>
                      <a:lnTo>
                        <a:pt x="52" y="3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7" y="30"/>
                      </a:lnTo>
                      <a:lnTo>
                        <a:pt x="7" y="22"/>
                      </a:lnTo>
                      <a:lnTo>
                        <a:pt x="30" y="45"/>
                      </a:lnTo>
                      <a:lnTo>
                        <a:pt x="30" y="45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2" name="Freeform 307"/>
                <p:cNvSpPr>
                  <a:spLocks/>
                </p:cNvSpPr>
                <p:nvPr/>
              </p:nvSpPr>
              <p:spPr bwMode="auto">
                <a:xfrm>
                  <a:off x="2372" y="2285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52" y="23"/>
                    </a:cxn>
                    <a:cxn ang="0">
                      <a:pos x="30" y="53"/>
                    </a:cxn>
                  </a:cxnLst>
                  <a:rect l="0" t="0" r="r" b="b"/>
                  <a:pathLst>
                    <a:path w="52" h="53">
                      <a:moveTo>
                        <a:pt x="30" y="53"/>
                      </a:move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52" y="23"/>
                      </a:lnTo>
                      <a:lnTo>
                        <a:pt x="30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3" name="Freeform 308"/>
                <p:cNvSpPr>
                  <a:spLocks noEditPoints="1"/>
                </p:cNvSpPr>
                <p:nvPr/>
              </p:nvSpPr>
              <p:spPr bwMode="auto">
                <a:xfrm>
                  <a:off x="2372" y="2285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22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30" y="53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7" y="30"/>
                    </a:cxn>
                    <a:cxn ang="0">
                      <a:pos x="7" y="23"/>
                    </a:cxn>
                    <a:cxn ang="0">
                      <a:pos x="30" y="45"/>
                    </a:cxn>
                    <a:cxn ang="0">
                      <a:pos x="22" y="45"/>
                    </a:cxn>
                    <a:cxn ang="0">
                      <a:pos x="52" y="23"/>
                    </a:cxn>
                  </a:cxnLst>
                  <a:rect l="0" t="0" r="r" b="b"/>
                  <a:pathLst>
                    <a:path w="52" h="53">
                      <a:moveTo>
                        <a:pt x="30" y="53"/>
                      </a:moveTo>
                      <a:lnTo>
                        <a:pt x="22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3"/>
                      </a:lnTo>
                      <a:lnTo>
                        <a:pt x="52" y="30"/>
                      </a:lnTo>
                      <a:lnTo>
                        <a:pt x="30" y="53"/>
                      </a:lnTo>
                      <a:close/>
                      <a:moveTo>
                        <a:pt x="52" y="23"/>
                      </a:moveTo>
                      <a:lnTo>
                        <a:pt x="52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7" y="30"/>
                      </a:lnTo>
                      <a:lnTo>
                        <a:pt x="7" y="23"/>
                      </a:lnTo>
                      <a:lnTo>
                        <a:pt x="30" y="45"/>
                      </a:lnTo>
                      <a:lnTo>
                        <a:pt x="22" y="45"/>
                      </a:lnTo>
                      <a:lnTo>
                        <a:pt x="52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4" name="Freeform 309"/>
                <p:cNvSpPr>
                  <a:spLocks/>
                </p:cNvSpPr>
                <p:nvPr/>
              </p:nvSpPr>
              <p:spPr bwMode="auto">
                <a:xfrm>
                  <a:off x="2424" y="2345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23" y="53"/>
                    </a:cxn>
                    <a:cxn ang="0">
                      <a:pos x="0" y="23"/>
                    </a:cxn>
                    <a:cxn ang="0">
                      <a:pos x="23" y="0"/>
                    </a:cxn>
                    <a:cxn ang="0">
                      <a:pos x="53" y="23"/>
                    </a:cxn>
                    <a:cxn ang="0">
                      <a:pos x="23" y="53"/>
                    </a:cxn>
                  </a:cxnLst>
                  <a:rect l="0" t="0" r="r" b="b"/>
                  <a:pathLst>
                    <a:path w="53" h="53">
                      <a:moveTo>
                        <a:pt x="23" y="53"/>
                      </a:moveTo>
                      <a:lnTo>
                        <a:pt x="0" y="23"/>
                      </a:lnTo>
                      <a:lnTo>
                        <a:pt x="23" y="0"/>
                      </a:lnTo>
                      <a:lnTo>
                        <a:pt x="53" y="23"/>
                      </a:lnTo>
                      <a:lnTo>
                        <a:pt x="23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5" name="Freeform 310"/>
                <p:cNvSpPr>
                  <a:spLocks noEditPoints="1"/>
                </p:cNvSpPr>
                <p:nvPr/>
              </p:nvSpPr>
              <p:spPr bwMode="auto">
                <a:xfrm>
                  <a:off x="2424" y="2345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23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23"/>
                    </a:cxn>
                    <a:cxn ang="0">
                      <a:pos x="53" y="30"/>
                    </a:cxn>
                    <a:cxn ang="0">
                      <a:pos x="30" y="53"/>
                    </a:cxn>
                    <a:cxn ang="0">
                      <a:pos x="45" y="23"/>
                    </a:cxn>
                    <a:cxn ang="0">
                      <a:pos x="45" y="30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30" y="45"/>
                    </a:cxn>
                    <a:cxn ang="0">
                      <a:pos x="23" y="45"/>
                    </a:cxn>
                    <a:cxn ang="0">
                      <a:pos x="45" y="23"/>
                    </a:cxn>
                  </a:cxnLst>
                  <a:rect l="0" t="0" r="r" b="b"/>
                  <a:pathLst>
                    <a:path w="53" h="53">
                      <a:moveTo>
                        <a:pt x="30" y="53"/>
                      </a:moveTo>
                      <a:lnTo>
                        <a:pt x="23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23"/>
                      </a:lnTo>
                      <a:lnTo>
                        <a:pt x="53" y="30"/>
                      </a:lnTo>
                      <a:lnTo>
                        <a:pt x="30" y="53"/>
                      </a:lnTo>
                      <a:close/>
                      <a:moveTo>
                        <a:pt x="45" y="23"/>
                      </a:moveTo>
                      <a:lnTo>
                        <a:pt x="45" y="3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0" y="45"/>
                      </a:lnTo>
                      <a:lnTo>
                        <a:pt x="23" y="45"/>
                      </a:lnTo>
                      <a:lnTo>
                        <a:pt x="45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6" name="Freeform 311"/>
                <p:cNvSpPr>
                  <a:spLocks/>
                </p:cNvSpPr>
                <p:nvPr/>
              </p:nvSpPr>
              <p:spPr bwMode="auto">
                <a:xfrm>
                  <a:off x="2424" y="2353"/>
                  <a:ext cx="53" cy="45"/>
                </a:xfrm>
                <a:custGeom>
                  <a:avLst/>
                  <a:gdLst/>
                  <a:ahLst/>
                  <a:cxnLst>
                    <a:cxn ang="0">
                      <a:pos x="30" y="45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53" y="22"/>
                    </a:cxn>
                    <a:cxn ang="0">
                      <a:pos x="30" y="45"/>
                    </a:cxn>
                  </a:cxnLst>
                  <a:rect l="0" t="0" r="r" b="b"/>
                  <a:pathLst>
                    <a:path w="53" h="45">
                      <a:moveTo>
                        <a:pt x="30" y="45"/>
                      </a:move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53" y="22"/>
                      </a:lnTo>
                      <a:lnTo>
                        <a:pt x="30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" name="Freeform 312"/>
                <p:cNvSpPr>
                  <a:spLocks noEditPoints="1"/>
                </p:cNvSpPr>
                <p:nvPr/>
              </p:nvSpPr>
              <p:spPr bwMode="auto">
                <a:xfrm>
                  <a:off x="2424" y="2345"/>
                  <a:ext cx="53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23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30"/>
                    </a:cxn>
                    <a:cxn ang="0">
                      <a:pos x="53" y="30"/>
                    </a:cxn>
                    <a:cxn ang="0">
                      <a:pos x="30" y="60"/>
                    </a:cxn>
                    <a:cxn ang="0">
                      <a:pos x="53" y="30"/>
                    </a:cxn>
                    <a:cxn ang="0">
                      <a:pos x="53" y="30"/>
                    </a:cxn>
                    <a:cxn ang="0">
                      <a:pos x="23" y="8"/>
                    </a:cxn>
                    <a:cxn ang="0">
                      <a:pos x="30" y="8"/>
                    </a:cxn>
                    <a:cxn ang="0">
                      <a:pos x="8" y="30"/>
                    </a:cxn>
                    <a:cxn ang="0">
                      <a:pos x="8" y="30"/>
                    </a:cxn>
                    <a:cxn ang="0">
                      <a:pos x="30" y="53"/>
                    </a:cxn>
                    <a:cxn ang="0">
                      <a:pos x="23" y="53"/>
                    </a:cxn>
                    <a:cxn ang="0">
                      <a:pos x="53" y="30"/>
                    </a:cxn>
                  </a:cxnLst>
                  <a:rect l="0" t="0" r="r" b="b"/>
                  <a:pathLst>
                    <a:path w="53" h="60">
                      <a:moveTo>
                        <a:pt x="30" y="60"/>
                      </a:moveTo>
                      <a:lnTo>
                        <a:pt x="23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30"/>
                      </a:lnTo>
                      <a:lnTo>
                        <a:pt x="53" y="30"/>
                      </a:lnTo>
                      <a:lnTo>
                        <a:pt x="30" y="60"/>
                      </a:lnTo>
                      <a:close/>
                      <a:moveTo>
                        <a:pt x="53" y="30"/>
                      </a:moveTo>
                      <a:lnTo>
                        <a:pt x="53" y="30"/>
                      </a:lnTo>
                      <a:lnTo>
                        <a:pt x="23" y="8"/>
                      </a:lnTo>
                      <a:lnTo>
                        <a:pt x="30" y="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30" y="53"/>
                      </a:lnTo>
                      <a:lnTo>
                        <a:pt x="23" y="53"/>
                      </a:lnTo>
                      <a:lnTo>
                        <a:pt x="53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8" name="Freeform 313"/>
                <p:cNvSpPr>
                  <a:spLocks/>
                </p:cNvSpPr>
                <p:nvPr/>
              </p:nvSpPr>
              <p:spPr bwMode="auto">
                <a:xfrm>
                  <a:off x="2424" y="2353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53" y="30"/>
                    </a:cxn>
                    <a:cxn ang="0">
                      <a:pos x="30" y="52"/>
                    </a:cxn>
                  </a:cxnLst>
                  <a:rect l="0" t="0" r="r" b="b"/>
                  <a:pathLst>
                    <a:path w="53" h="52">
                      <a:moveTo>
                        <a:pt x="30" y="52"/>
                      </a:move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53" y="30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9" name="Freeform 314"/>
                <p:cNvSpPr>
                  <a:spLocks noEditPoints="1"/>
                </p:cNvSpPr>
                <p:nvPr/>
              </p:nvSpPr>
              <p:spPr bwMode="auto">
                <a:xfrm>
                  <a:off x="2424" y="2353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3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22"/>
                    </a:cxn>
                    <a:cxn ang="0">
                      <a:pos x="53" y="30"/>
                    </a:cxn>
                    <a:cxn ang="0">
                      <a:pos x="30" y="52"/>
                    </a:cxn>
                    <a:cxn ang="0">
                      <a:pos x="53" y="22"/>
                    </a:cxn>
                    <a:cxn ang="0">
                      <a:pos x="53" y="30"/>
                    </a:cxn>
                    <a:cxn ang="0">
                      <a:pos x="23" y="7"/>
                    </a:cxn>
                    <a:cxn ang="0">
                      <a:pos x="30" y="7"/>
                    </a:cxn>
                    <a:cxn ang="0">
                      <a:pos x="8" y="30"/>
                    </a:cxn>
                    <a:cxn ang="0">
                      <a:pos x="8" y="22"/>
                    </a:cxn>
                    <a:cxn ang="0">
                      <a:pos x="30" y="52"/>
                    </a:cxn>
                    <a:cxn ang="0">
                      <a:pos x="23" y="52"/>
                    </a:cxn>
                    <a:cxn ang="0">
                      <a:pos x="53" y="22"/>
                    </a:cxn>
                  </a:cxnLst>
                  <a:rect l="0" t="0" r="r" b="b"/>
                  <a:pathLst>
                    <a:path w="53" h="52">
                      <a:moveTo>
                        <a:pt x="30" y="52"/>
                      </a:moveTo>
                      <a:lnTo>
                        <a:pt x="23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22"/>
                      </a:lnTo>
                      <a:lnTo>
                        <a:pt x="53" y="30"/>
                      </a:lnTo>
                      <a:lnTo>
                        <a:pt x="30" y="52"/>
                      </a:lnTo>
                      <a:close/>
                      <a:moveTo>
                        <a:pt x="53" y="22"/>
                      </a:moveTo>
                      <a:lnTo>
                        <a:pt x="53" y="30"/>
                      </a:lnTo>
                      <a:lnTo>
                        <a:pt x="23" y="7"/>
                      </a:lnTo>
                      <a:lnTo>
                        <a:pt x="30" y="7"/>
                      </a:lnTo>
                      <a:lnTo>
                        <a:pt x="8" y="30"/>
                      </a:lnTo>
                      <a:lnTo>
                        <a:pt x="8" y="22"/>
                      </a:lnTo>
                      <a:lnTo>
                        <a:pt x="30" y="52"/>
                      </a:lnTo>
                      <a:lnTo>
                        <a:pt x="23" y="52"/>
                      </a:lnTo>
                      <a:lnTo>
                        <a:pt x="53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0" name="Freeform 315"/>
                <p:cNvSpPr>
                  <a:spLocks/>
                </p:cNvSpPr>
                <p:nvPr/>
              </p:nvSpPr>
              <p:spPr bwMode="auto">
                <a:xfrm>
                  <a:off x="2432" y="2360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52" y="23"/>
                    </a:cxn>
                    <a:cxn ang="0">
                      <a:pos x="30" y="53"/>
                    </a:cxn>
                  </a:cxnLst>
                  <a:rect l="0" t="0" r="r" b="b"/>
                  <a:pathLst>
                    <a:path w="52" h="53">
                      <a:moveTo>
                        <a:pt x="30" y="53"/>
                      </a:move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52" y="23"/>
                      </a:lnTo>
                      <a:lnTo>
                        <a:pt x="30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1" name="Freeform 316"/>
                <p:cNvSpPr>
                  <a:spLocks noEditPoints="1"/>
                </p:cNvSpPr>
                <p:nvPr/>
              </p:nvSpPr>
              <p:spPr bwMode="auto">
                <a:xfrm>
                  <a:off x="2432" y="2360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22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30" y="53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7" y="30"/>
                    </a:cxn>
                    <a:cxn ang="0">
                      <a:pos x="7" y="23"/>
                    </a:cxn>
                    <a:cxn ang="0">
                      <a:pos x="30" y="45"/>
                    </a:cxn>
                    <a:cxn ang="0">
                      <a:pos x="22" y="45"/>
                    </a:cxn>
                    <a:cxn ang="0">
                      <a:pos x="52" y="23"/>
                    </a:cxn>
                  </a:cxnLst>
                  <a:rect l="0" t="0" r="r" b="b"/>
                  <a:pathLst>
                    <a:path w="52" h="53">
                      <a:moveTo>
                        <a:pt x="30" y="53"/>
                      </a:moveTo>
                      <a:lnTo>
                        <a:pt x="22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3"/>
                      </a:lnTo>
                      <a:lnTo>
                        <a:pt x="52" y="30"/>
                      </a:lnTo>
                      <a:lnTo>
                        <a:pt x="30" y="53"/>
                      </a:lnTo>
                      <a:close/>
                      <a:moveTo>
                        <a:pt x="52" y="23"/>
                      </a:moveTo>
                      <a:lnTo>
                        <a:pt x="52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7" y="30"/>
                      </a:lnTo>
                      <a:lnTo>
                        <a:pt x="7" y="23"/>
                      </a:lnTo>
                      <a:lnTo>
                        <a:pt x="30" y="45"/>
                      </a:lnTo>
                      <a:lnTo>
                        <a:pt x="22" y="45"/>
                      </a:lnTo>
                      <a:lnTo>
                        <a:pt x="52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2" name="Freeform 317"/>
                <p:cNvSpPr>
                  <a:spLocks/>
                </p:cNvSpPr>
                <p:nvPr/>
              </p:nvSpPr>
              <p:spPr bwMode="auto">
                <a:xfrm>
                  <a:off x="4489" y="2495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52" y="30"/>
                    </a:cxn>
                    <a:cxn ang="0">
                      <a:pos x="30" y="52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52" y="30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3" name="Freeform 318"/>
                <p:cNvSpPr>
                  <a:spLocks noEditPoints="1"/>
                </p:cNvSpPr>
                <p:nvPr/>
              </p:nvSpPr>
              <p:spPr bwMode="auto">
                <a:xfrm>
                  <a:off x="4489" y="2495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30" y="52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7" y="30"/>
                    </a:cxn>
                    <a:cxn ang="0">
                      <a:pos x="7" y="22"/>
                    </a:cxn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52" y="22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22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2"/>
                      </a:lnTo>
                      <a:lnTo>
                        <a:pt x="52" y="30"/>
                      </a:lnTo>
                      <a:lnTo>
                        <a:pt x="30" y="52"/>
                      </a:lnTo>
                      <a:close/>
                      <a:moveTo>
                        <a:pt x="52" y="22"/>
                      </a:moveTo>
                      <a:lnTo>
                        <a:pt x="52" y="30"/>
                      </a:lnTo>
                      <a:lnTo>
                        <a:pt x="22" y="7"/>
                      </a:lnTo>
                      <a:lnTo>
                        <a:pt x="30" y="7"/>
                      </a:lnTo>
                      <a:lnTo>
                        <a:pt x="7" y="30"/>
                      </a:lnTo>
                      <a:lnTo>
                        <a:pt x="7" y="22"/>
                      </a:lnTo>
                      <a:lnTo>
                        <a:pt x="30" y="52"/>
                      </a:lnTo>
                      <a:lnTo>
                        <a:pt x="22" y="52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4" name="Freeform 319"/>
                <p:cNvSpPr>
                  <a:spLocks/>
                </p:cNvSpPr>
                <p:nvPr/>
              </p:nvSpPr>
              <p:spPr bwMode="auto">
                <a:xfrm>
                  <a:off x="4571" y="2480"/>
                  <a:ext cx="45" cy="52"/>
                </a:xfrm>
                <a:custGeom>
                  <a:avLst/>
                  <a:gdLst/>
                  <a:ahLst/>
                  <a:cxnLst>
                    <a:cxn ang="0">
                      <a:pos x="22" y="52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45" y="22"/>
                    </a:cxn>
                    <a:cxn ang="0">
                      <a:pos x="22" y="52"/>
                    </a:cxn>
                  </a:cxnLst>
                  <a:rect l="0" t="0" r="r" b="b"/>
                  <a:pathLst>
                    <a:path w="45" h="52">
                      <a:moveTo>
                        <a:pt x="22" y="52"/>
                      </a:move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45" y="22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5" name="Freeform 320"/>
                <p:cNvSpPr>
                  <a:spLocks noEditPoints="1"/>
                </p:cNvSpPr>
                <p:nvPr/>
              </p:nvSpPr>
              <p:spPr bwMode="auto">
                <a:xfrm>
                  <a:off x="4563" y="2480"/>
                  <a:ext cx="60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22"/>
                    </a:cxn>
                    <a:cxn ang="0">
                      <a:pos x="60" y="30"/>
                    </a:cxn>
                    <a:cxn ang="0">
                      <a:pos x="30" y="52"/>
                    </a:cxn>
                    <a:cxn ang="0">
                      <a:pos x="53" y="22"/>
                    </a:cxn>
                    <a:cxn ang="0">
                      <a:pos x="53" y="3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8" y="30"/>
                    </a:cxn>
                    <a:cxn ang="0">
                      <a:pos x="8" y="22"/>
                    </a:cxn>
                    <a:cxn ang="0">
                      <a:pos x="30" y="45"/>
                    </a:cxn>
                    <a:cxn ang="0">
                      <a:pos x="30" y="45"/>
                    </a:cxn>
                    <a:cxn ang="0">
                      <a:pos x="53" y="22"/>
                    </a:cxn>
                  </a:cxnLst>
                  <a:rect l="0" t="0" r="r" b="b"/>
                  <a:pathLst>
                    <a:path w="60" h="52">
                      <a:moveTo>
                        <a:pt x="30" y="52"/>
                      </a:moveTo>
                      <a:lnTo>
                        <a:pt x="30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60" y="30"/>
                      </a:lnTo>
                      <a:lnTo>
                        <a:pt x="30" y="52"/>
                      </a:lnTo>
                      <a:close/>
                      <a:moveTo>
                        <a:pt x="53" y="22"/>
                      </a:moveTo>
                      <a:lnTo>
                        <a:pt x="53" y="3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8" y="30"/>
                      </a:lnTo>
                      <a:lnTo>
                        <a:pt x="8" y="22"/>
                      </a:lnTo>
                      <a:lnTo>
                        <a:pt x="30" y="45"/>
                      </a:lnTo>
                      <a:lnTo>
                        <a:pt x="30" y="45"/>
                      </a:lnTo>
                      <a:lnTo>
                        <a:pt x="53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6" name="Freeform 321"/>
                <p:cNvSpPr>
                  <a:spLocks/>
                </p:cNvSpPr>
                <p:nvPr/>
              </p:nvSpPr>
              <p:spPr bwMode="auto">
                <a:xfrm>
                  <a:off x="4578" y="2502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23" y="53"/>
                    </a:cxn>
                    <a:cxn ang="0">
                      <a:pos x="0" y="30"/>
                    </a:cxn>
                    <a:cxn ang="0">
                      <a:pos x="23" y="0"/>
                    </a:cxn>
                    <a:cxn ang="0">
                      <a:pos x="53" y="30"/>
                    </a:cxn>
                    <a:cxn ang="0">
                      <a:pos x="23" y="53"/>
                    </a:cxn>
                  </a:cxnLst>
                  <a:rect l="0" t="0" r="r" b="b"/>
                  <a:pathLst>
                    <a:path w="53" h="53">
                      <a:moveTo>
                        <a:pt x="23" y="53"/>
                      </a:moveTo>
                      <a:lnTo>
                        <a:pt x="0" y="30"/>
                      </a:lnTo>
                      <a:lnTo>
                        <a:pt x="23" y="0"/>
                      </a:lnTo>
                      <a:lnTo>
                        <a:pt x="53" y="30"/>
                      </a:lnTo>
                      <a:lnTo>
                        <a:pt x="23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" name="Freeform 322"/>
                <p:cNvSpPr>
                  <a:spLocks noEditPoints="1"/>
                </p:cNvSpPr>
                <p:nvPr/>
              </p:nvSpPr>
              <p:spPr bwMode="auto">
                <a:xfrm>
                  <a:off x="4578" y="2502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23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23"/>
                    </a:cxn>
                    <a:cxn ang="0">
                      <a:pos x="53" y="30"/>
                    </a:cxn>
                    <a:cxn ang="0">
                      <a:pos x="30" y="53"/>
                    </a:cxn>
                    <a:cxn ang="0">
                      <a:pos x="45" y="23"/>
                    </a:cxn>
                    <a:cxn ang="0">
                      <a:pos x="45" y="30"/>
                    </a:cxn>
                    <a:cxn ang="0">
                      <a:pos x="23" y="8"/>
                    </a:cxn>
                    <a:cxn ang="0">
                      <a:pos x="30" y="8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30" y="53"/>
                    </a:cxn>
                    <a:cxn ang="0">
                      <a:pos x="23" y="53"/>
                    </a:cxn>
                    <a:cxn ang="0">
                      <a:pos x="45" y="23"/>
                    </a:cxn>
                  </a:cxnLst>
                  <a:rect l="0" t="0" r="r" b="b"/>
                  <a:pathLst>
                    <a:path w="53" h="53">
                      <a:moveTo>
                        <a:pt x="30" y="53"/>
                      </a:moveTo>
                      <a:lnTo>
                        <a:pt x="23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23"/>
                      </a:lnTo>
                      <a:lnTo>
                        <a:pt x="53" y="30"/>
                      </a:lnTo>
                      <a:lnTo>
                        <a:pt x="30" y="53"/>
                      </a:lnTo>
                      <a:close/>
                      <a:moveTo>
                        <a:pt x="45" y="23"/>
                      </a:moveTo>
                      <a:lnTo>
                        <a:pt x="45" y="30"/>
                      </a:lnTo>
                      <a:lnTo>
                        <a:pt x="23" y="8"/>
                      </a:lnTo>
                      <a:lnTo>
                        <a:pt x="30" y="8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0" y="53"/>
                      </a:lnTo>
                      <a:lnTo>
                        <a:pt x="23" y="53"/>
                      </a:lnTo>
                      <a:lnTo>
                        <a:pt x="45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8" name="Freeform 323"/>
                <p:cNvSpPr>
                  <a:spLocks/>
                </p:cNvSpPr>
                <p:nvPr/>
              </p:nvSpPr>
              <p:spPr bwMode="auto">
                <a:xfrm>
                  <a:off x="4586" y="2517"/>
                  <a:ext cx="52" cy="45"/>
                </a:xfrm>
                <a:custGeom>
                  <a:avLst/>
                  <a:gdLst/>
                  <a:ahLst/>
                  <a:cxnLst>
                    <a:cxn ang="0">
                      <a:pos x="30" y="45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52" y="23"/>
                    </a:cxn>
                    <a:cxn ang="0">
                      <a:pos x="30" y="45"/>
                    </a:cxn>
                  </a:cxnLst>
                  <a:rect l="0" t="0" r="r" b="b"/>
                  <a:pathLst>
                    <a:path w="52" h="45">
                      <a:moveTo>
                        <a:pt x="30" y="45"/>
                      </a:move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52" y="23"/>
                      </a:lnTo>
                      <a:lnTo>
                        <a:pt x="30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9" name="Freeform 324"/>
                <p:cNvSpPr>
                  <a:spLocks noEditPoints="1"/>
                </p:cNvSpPr>
                <p:nvPr/>
              </p:nvSpPr>
              <p:spPr bwMode="auto">
                <a:xfrm>
                  <a:off x="4586" y="2510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22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30" y="6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7" y="30"/>
                    </a:cxn>
                    <a:cxn ang="0">
                      <a:pos x="7" y="30"/>
                    </a:cxn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52" y="30"/>
                    </a:cxn>
                  </a:cxnLst>
                  <a:rect l="0" t="0" r="r" b="b"/>
                  <a:pathLst>
                    <a:path w="52" h="60">
                      <a:moveTo>
                        <a:pt x="30" y="60"/>
                      </a:moveTo>
                      <a:lnTo>
                        <a:pt x="22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30"/>
                      </a:lnTo>
                      <a:lnTo>
                        <a:pt x="52" y="30"/>
                      </a:lnTo>
                      <a:lnTo>
                        <a:pt x="30" y="60"/>
                      </a:lnTo>
                      <a:close/>
                      <a:moveTo>
                        <a:pt x="52" y="30"/>
                      </a:moveTo>
                      <a:lnTo>
                        <a:pt x="52" y="30"/>
                      </a:lnTo>
                      <a:lnTo>
                        <a:pt x="22" y="7"/>
                      </a:lnTo>
                      <a:lnTo>
                        <a:pt x="30" y="7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30" y="52"/>
                      </a:lnTo>
                      <a:lnTo>
                        <a:pt x="22" y="52"/>
                      </a:lnTo>
                      <a:lnTo>
                        <a:pt x="52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0" name="Freeform 325"/>
                <p:cNvSpPr>
                  <a:spLocks/>
                </p:cNvSpPr>
                <p:nvPr/>
              </p:nvSpPr>
              <p:spPr bwMode="auto">
                <a:xfrm>
                  <a:off x="4578" y="2517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53" y="23"/>
                    </a:cxn>
                    <a:cxn ang="0">
                      <a:pos x="30" y="53"/>
                    </a:cxn>
                  </a:cxnLst>
                  <a:rect l="0" t="0" r="r" b="b"/>
                  <a:pathLst>
                    <a:path w="53" h="53">
                      <a:moveTo>
                        <a:pt x="30" y="53"/>
                      </a:move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53" y="23"/>
                      </a:lnTo>
                      <a:lnTo>
                        <a:pt x="30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1" name="Freeform 326"/>
                <p:cNvSpPr>
                  <a:spLocks noEditPoints="1"/>
                </p:cNvSpPr>
                <p:nvPr/>
              </p:nvSpPr>
              <p:spPr bwMode="auto">
                <a:xfrm>
                  <a:off x="4578" y="2517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23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23"/>
                    </a:cxn>
                    <a:cxn ang="0">
                      <a:pos x="53" y="30"/>
                    </a:cxn>
                    <a:cxn ang="0">
                      <a:pos x="30" y="53"/>
                    </a:cxn>
                    <a:cxn ang="0">
                      <a:pos x="53" y="23"/>
                    </a:cxn>
                    <a:cxn ang="0">
                      <a:pos x="53" y="30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8" y="30"/>
                    </a:cxn>
                    <a:cxn ang="0">
                      <a:pos x="8" y="23"/>
                    </a:cxn>
                    <a:cxn ang="0">
                      <a:pos x="30" y="45"/>
                    </a:cxn>
                    <a:cxn ang="0">
                      <a:pos x="23" y="45"/>
                    </a:cxn>
                    <a:cxn ang="0">
                      <a:pos x="53" y="23"/>
                    </a:cxn>
                  </a:cxnLst>
                  <a:rect l="0" t="0" r="r" b="b"/>
                  <a:pathLst>
                    <a:path w="53" h="53">
                      <a:moveTo>
                        <a:pt x="30" y="53"/>
                      </a:moveTo>
                      <a:lnTo>
                        <a:pt x="23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23"/>
                      </a:lnTo>
                      <a:lnTo>
                        <a:pt x="53" y="30"/>
                      </a:lnTo>
                      <a:lnTo>
                        <a:pt x="30" y="53"/>
                      </a:lnTo>
                      <a:close/>
                      <a:moveTo>
                        <a:pt x="53" y="23"/>
                      </a:moveTo>
                      <a:lnTo>
                        <a:pt x="53" y="3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8" y="30"/>
                      </a:lnTo>
                      <a:lnTo>
                        <a:pt x="8" y="23"/>
                      </a:lnTo>
                      <a:lnTo>
                        <a:pt x="30" y="45"/>
                      </a:lnTo>
                      <a:lnTo>
                        <a:pt x="23" y="45"/>
                      </a:lnTo>
                      <a:lnTo>
                        <a:pt x="53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2" name="Freeform 327"/>
                <p:cNvSpPr>
                  <a:spLocks/>
                </p:cNvSpPr>
                <p:nvPr/>
              </p:nvSpPr>
              <p:spPr bwMode="auto">
                <a:xfrm>
                  <a:off x="2940" y="3011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53" y="30"/>
                    </a:cxn>
                    <a:cxn ang="0">
                      <a:pos x="30" y="52"/>
                    </a:cxn>
                  </a:cxnLst>
                  <a:rect l="0" t="0" r="r" b="b"/>
                  <a:pathLst>
                    <a:path w="53" h="52">
                      <a:moveTo>
                        <a:pt x="30" y="52"/>
                      </a:move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53" y="30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3" name="Freeform 328"/>
                <p:cNvSpPr>
                  <a:spLocks noEditPoints="1"/>
                </p:cNvSpPr>
                <p:nvPr/>
              </p:nvSpPr>
              <p:spPr bwMode="auto">
                <a:xfrm>
                  <a:off x="2940" y="3011"/>
                  <a:ext cx="60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3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60" y="22"/>
                    </a:cxn>
                    <a:cxn ang="0">
                      <a:pos x="60" y="30"/>
                    </a:cxn>
                    <a:cxn ang="0">
                      <a:pos x="30" y="52"/>
                    </a:cxn>
                    <a:cxn ang="0">
                      <a:pos x="53" y="22"/>
                    </a:cxn>
                    <a:cxn ang="0">
                      <a:pos x="53" y="30"/>
                    </a:cxn>
                    <a:cxn ang="0">
                      <a:pos x="23" y="8"/>
                    </a:cxn>
                    <a:cxn ang="0">
                      <a:pos x="30" y="8"/>
                    </a:cxn>
                    <a:cxn ang="0">
                      <a:pos x="8" y="30"/>
                    </a:cxn>
                    <a:cxn ang="0">
                      <a:pos x="8" y="22"/>
                    </a:cxn>
                    <a:cxn ang="0">
                      <a:pos x="30" y="52"/>
                    </a:cxn>
                    <a:cxn ang="0">
                      <a:pos x="23" y="52"/>
                    </a:cxn>
                    <a:cxn ang="0">
                      <a:pos x="53" y="22"/>
                    </a:cxn>
                  </a:cxnLst>
                  <a:rect l="0" t="0" r="r" b="b"/>
                  <a:pathLst>
                    <a:path w="60" h="52">
                      <a:moveTo>
                        <a:pt x="30" y="52"/>
                      </a:moveTo>
                      <a:lnTo>
                        <a:pt x="23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60" y="30"/>
                      </a:lnTo>
                      <a:lnTo>
                        <a:pt x="30" y="52"/>
                      </a:lnTo>
                      <a:close/>
                      <a:moveTo>
                        <a:pt x="53" y="22"/>
                      </a:moveTo>
                      <a:lnTo>
                        <a:pt x="53" y="30"/>
                      </a:lnTo>
                      <a:lnTo>
                        <a:pt x="23" y="8"/>
                      </a:lnTo>
                      <a:lnTo>
                        <a:pt x="30" y="8"/>
                      </a:lnTo>
                      <a:lnTo>
                        <a:pt x="8" y="30"/>
                      </a:lnTo>
                      <a:lnTo>
                        <a:pt x="8" y="22"/>
                      </a:lnTo>
                      <a:lnTo>
                        <a:pt x="30" y="52"/>
                      </a:lnTo>
                      <a:lnTo>
                        <a:pt x="23" y="52"/>
                      </a:lnTo>
                      <a:lnTo>
                        <a:pt x="53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4" name="Freeform 329"/>
                <p:cNvSpPr>
                  <a:spLocks/>
                </p:cNvSpPr>
                <p:nvPr/>
              </p:nvSpPr>
              <p:spPr bwMode="auto">
                <a:xfrm>
                  <a:off x="2551" y="2749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53" y="23"/>
                    </a:cxn>
                    <a:cxn ang="0">
                      <a:pos x="30" y="53"/>
                    </a:cxn>
                  </a:cxnLst>
                  <a:rect l="0" t="0" r="r" b="b"/>
                  <a:pathLst>
                    <a:path w="53" h="53">
                      <a:moveTo>
                        <a:pt x="30" y="53"/>
                      </a:move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53" y="23"/>
                      </a:lnTo>
                      <a:lnTo>
                        <a:pt x="30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5" name="Freeform 330"/>
                <p:cNvSpPr>
                  <a:spLocks noEditPoints="1"/>
                </p:cNvSpPr>
                <p:nvPr/>
              </p:nvSpPr>
              <p:spPr bwMode="auto">
                <a:xfrm>
                  <a:off x="2551" y="2749"/>
                  <a:ext cx="60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23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60" y="23"/>
                    </a:cxn>
                    <a:cxn ang="0">
                      <a:pos x="60" y="30"/>
                    </a:cxn>
                    <a:cxn ang="0">
                      <a:pos x="30" y="53"/>
                    </a:cxn>
                    <a:cxn ang="0">
                      <a:pos x="53" y="23"/>
                    </a:cxn>
                    <a:cxn ang="0">
                      <a:pos x="53" y="30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8" y="30"/>
                    </a:cxn>
                    <a:cxn ang="0">
                      <a:pos x="8" y="23"/>
                    </a:cxn>
                    <a:cxn ang="0">
                      <a:pos x="30" y="45"/>
                    </a:cxn>
                    <a:cxn ang="0">
                      <a:pos x="23" y="45"/>
                    </a:cxn>
                    <a:cxn ang="0">
                      <a:pos x="53" y="23"/>
                    </a:cxn>
                  </a:cxnLst>
                  <a:rect l="0" t="0" r="r" b="b"/>
                  <a:pathLst>
                    <a:path w="60" h="53">
                      <a:moveTo>
                        <a:pt x="30" y="53"/>
                      </a:moveTo>
                      <a:lnTo>
                        <a:pt x="23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60" y="23"/>
                      </a:lnTo>
                      <a:lnTo>
                        <a:pt x="60" y="30"/>
                      </a:lnTo>
                      <a:lnTo>
                        <a:pt x="30" y="53"/>
                      </a:lnTo>
                      <a:close/>
                      <a:moveTo>
                        <a:pt x="53" y="23"/>
                      </a:moveTo>
                      <a:lnTo>
                        <a:pt x="53" y="3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8" y="30"/>
                      </a:lnTo>
                      <a:lnTo>
                        <a:pt x="8" y="23"/>
                      </a:lnTo>
                      <a:lnTo>
                        <a:pt x="30" y="45"/>
                      </a:lnTo>
                      <a:lnTo>
                        <a:pt x="23" y="45"/>
                      </a:lnTo>
                      <a:lnTo>
                        <a:pt x="53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6" name="Freeform 331"/>
                <p:cNvSpPr>
                  <a:spLocks/>
                </p:cNvSpPr>
                <p:nvPr/>
              </p:nvSpPr>
              <p:spPr bwMode="auto">
                <a:xfrm>
                  <a:off x="3053" y="2936"/>
                  <a:ext cx="44" cy="53"/>
                </a:xfrm>
                <a:custGeom>
                  <a:avLst/>
                  <a:gdLst/>
                  <a:ahLst/>
                  <a:cxnLst>
                    <a:cxn ang="0">
                      <a:pos x="22" y="53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44" y="23"/>
                    </a:cxn>
                    <a:cxn ang="0">
                      <a:pos x="22" y="53"/>
                    </a:cxn>
                  </a:cxnLst>
                  <a:rect l="0" t="0" r="r" b="b"/>
                  <a:pathLst>
                    <a:path w="44" h="53">
                      <a:moveTo>
                        <a:pt x="22" y="53"/>
                      </a:move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44" y="23"/>
                      </a:lnTo>
                      <a:lnTo>
                        <a:pt x="22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" name="Freeform 332"/>
                <p:cNvSpPr>
                  <a:spLocks noEditPoints="1"/>
                </p:cNvSpPr>
                <p:nvPr/>
              </p:nvSpPr>
              <p:spPr bwMode="auto">
                <a:xfrm>
                  <a:off x="3045" y="2936"/>
                  <a:ext cx="60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30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23"/>
                    </a:cxn>
                    <a:cxn ang="0">
                      <a:pos x="60" y="30"/>
                    </a:cxn>
                    <a:cxn ang="0">
                      <a:pos x="30" y="53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8" y="30"/>
                    </a:cxn>
                    <a:cxn ang="0">
                      <a:pos x="8" y="23"/>
                    </a:cxn>
                    <a:cxn ang="0">
                      <a:pos x="30" y="45"/>
                    </a:cxn>
                    <a:cxn ang="0">
                      <a:pos x="30" y="45"/>
                    </a:cxn>
                    <a:cxn ang="0">
                      <a:pos x="52" y="23"/>
                    </a:cxn>
                  </a:cxnLst>
                  <a:rect l="0" t="0" r="r" b="b"/>
                  <a:pathLst>
                    <a:path w="60" h="53">
                      <a:moveTo>
                        <a:pt x="30" y="53"/>
                      </a:moveTo>
                      <a:lnTo>
                        <a:pt x="30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23"/>
                      </a:lnTo>
                      <a:lnTo>
                        <a:pt x="60" y="30"/>
                      </a:lnTo>
                      <a:lnTo>
                        <a:pt x="30" y="53"/>
                      </a:lnTo>
                      <a:close/>
                      <a:moveTo>
                        <a:pt x="52" y="23"/>
                      </a:moveTo>
                      <a:lnTo>
                        <a:pt x="52" y="3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8" y="30"/>
                      </a:lnTo>
                      <a:lnTo>
                        <a:pt x="8" y="23"/>
                      </a:lnTo>
                      <a:lnTo>
                        <a:pt x="30" y="45"/>
                      </a:lnTo>
                      <a:lnTo>
                        <a:pt x="30" y="45"/>
                      </a:lnTo>
                      <a:lnTo>
                        <a:pt x="52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8" name="Freeform 333"/>
                <p:cNvSpPr>
                  <a:spLocks/>
                </p:cNvSpPr>
                <p:nvPr/>
              </p:nvSpPr>
              <p:spPr bwMode="auto">
                <a:xfrm>
                  <a:off x="3180" y="2936"/>
                  <a:ext cx="45" cy="53"/>
                </a:xfrm>
                <a:custGeom>
                  <a:avLst/>
                  <a:gdLst/>
                  <a:ahLst/>
                  <a:cxnLst>
                    <a:cxn ang="0">
                      <a:pos x="22" y="53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45" y="23"/>
                    </a:cxn>
                    <a:cxn ang="0">
                      <a:pos x="22" y="53"/>
                    </a:cxn>
                  </a:cxnLst>
                  <a:rect l="0" t="0" r="r" b="b"/>
                  <a:pathLst>
                    <a:path w="45" h="53">
                      <a:moveTo>
                        <a:pt x="22" y="53"/>
                      </a:move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45" y="23"/>
                      </a:lnTo>
                      <a:lnTo>
                        <a:pt x="22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9" name="Freeform 334"/>
                <p:cNvSpPr>
                  <a:spLocks noEditPoints="1"/>
                </p:cNvSpPr>
                <p:nvPr/>
              </p:nvSpPr>
              <p:spPr bwMode="auto">
                <a:xfrm>
                  <a:off x="3172" y="2936"/>
                  <a:ext cx="60" cy="53"/>
                </a:xfrm>
                <a:custGeom>
                  <a:avLst/>
                  <a:gdLst/>
                  <a:ahLst/>
                  <a:cxnLst>
                    <a:cxn ang="0">
                      <a:pos x="38" y="53"/>
                    </a:cxn>
                    <a:cxn ang="0">
                      <a:pos x="30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38" y="0"/>
                    </a:cxn>
                    <a:cxn ang="0">
                      <a:pos x="60" y="23"/>
                    </a:cxn>
                    <a:cxn ang="0">
                      <a:pos x="60" y="30"/>
                    </a:cxn>
                    <a:cxn ang="0">
                      <a:pos x="38" y="53"/>
                    </a:cxn>
                    <a:cxn ang="0">
                      <a:pos x="53" y="23"/>
                    </a:cxn>
                    <a:cxn ang="0">
                      <a:pos x="53" y="30"/>
                    </a:cxn>
                    <a:cxn ang="0">
                      <a:pos x="30" y="0"/>
                    </a:cxn>
                    <a:cxn ang="0">
                      <a:pos x="38" y="0"/>
                    </a:cxn>
                    <a:cxn ang="0">
                      <a:pos x="8" y="30"/>
                    </a:cxn>
                    <a:cxn ang="0">
                      <a:pos x="8" y="23"/>
                    </a:cxn>
                    <a:cxn ang="0">
                      <a:pos x="38" y="45"/>
                    </a:cxn>
                    <a:cxn ang="0">
                      <a:pos x="30" y="45"/>
                    </a:cxn>
                    <a:cxn ang="0">
                      <a:pos x="53" y="23"/>
                    </a:cxn>
                  </a:cxnLst>
                  <a:rect l="0" t="0" r="r" b="b"/>
                  <a:pathLst>
                    <a:path w="60" h="53">
                      <a:moveTo>
                        <a:pt x="38" y="53"/>
                      </a:moveTo>
                      <a:lnTo>
                        <a:pt x="30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38" y="0"/>
                      </a:lnTo>
                      <a:lnTo>
                        <a:pt x="60" y="23"/>
                      </a:lnTo>
                      <a:lnTo>
                        <a:pt x="60" y="30"/>
                      </a:lnTo>
                      <a:lnTo>
                        <a:pt x="38" y="53"/>
                      </a:lnTo>
                      <a:close/>
                      <a:moveTo>
                        <a:pt x="53" y="23"/>
                      </a:moveTo>
                      <a:lnTo>
                        <a:pt x="53" y="30"/>
                      </a:lnTo>
                      <a:lnTo>
                        <a:pt x="30" y="0"/>
                      </a:lnTo>
                      <a:lnTo>
                        <a:pt x="38" y="0"/>
                      </a:lnTo>
                      <a:lnTo>
                        <a:pt x="8" y="30"/>
                      </a:lnTo>
                      <a:lnTo>
                        <a:pt x="8" y="23"/>
                      </a:lnTo>
                      <a:lnTo>
                        <a:pt x="38" y="45"/>
                      </a:lnTo>
                      <a:lnTo>
                        <a:pt x="30" y="45"/>
                      </a:lnTo>
                      <a:lnTo>
                        <a:pt x="53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0" name="Freeform 335"/>
                <p:cNvSpPr>
                  <a:spLocks/>
                </p:cNvSpPr>
                <p:nvPr/>
              </p:nvSpPr>
              <p:spPr bwMode="auto">
                <a:xfrm>
                  <a:off x="3195" y="2966"/>
                  <a:ext cx="52" cy="45"/>
                </a:xfrm>
                <a:custGeom>
                  <a:avLst/>
                  <a:gdLst/>
                  <a:ahLst/>
                  <a:cxnLst>
                    <a:cxn ang="0">
                      <a:pos x="22" y="45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52" y="23"/>
                    </a:cxn>
                    <a:cxn ang="0">
                      <a:pos x="22" y="45"/>
                    </a:cxn>
                  </a:cxnLst>
                  <a:rect l="0" t="0" r="r" b="b"/>
                  <a:pathLst>
                    <a:path w="52" h="45">
                      <a:moveTo>
                        <a:pt x="22" y="45"/>
                      </a:move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52" y="23"/>
                      </a:lnTo>
                      <a:lnTo>
                        <a:pt x="22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1" name="Freeform 336"/>
                <p:cNvSpPr>
                  <a:spLocks noEditPoints="1"/>
                </p:cNvSpPr>
                <p:nvPr/>
              </p:nvSpPr>
              <p:spPr bwMode="auto">
                <a:xfrm>
                  <a:off x="3195" y="2959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22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30" y="60"/>
                    </a:cxn>
                    <a:cxn ang="0">
                      <a:pos x="45" y="30"/>
                    </a:cxn>
                    <a:cxn ang="0">
                      <a:pos x="45" y="30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45" y="30"/>
                    </a:cxn>
                  </a:cxnLst>
                  <a:rect l="0" t="0" r="r" b="b"/>
                  <a:pathLst>
                    <a:path w="52" h="60">
                      <a:moveTo>
                        <a:pt x="30" y="60"/>
                      </a:moveTo>
                      <a:lnTo>
                        <a:pt x="22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30"/>
                      </a:lnTo>
                      <a:lnTo>
                        <a:pt x="52" y="30"/>
                      </a:lnTo>
                      <a:lnTo>
                        <a:pt x="30" y="60"/>
                      </a:lnTo>
                      <a:close/>
                      <a:moveTo>
                        <a:pt x="45" y="30"/>
                      </a:moveTo>
                      <a:lnTo>
                        <a:pt x="45" y="30"/>
                      </a:lnTo>
                      <a:lnTo>
                        <a:pt x="22" y="7"/>
                      </a:lnTo>
                      <a:lnTo>
                        <a:pt x="30" y="7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0" y="52"/>
                      </a:lnTo>
                      <a:lnTo>
                        <a:pt x="22" y="52"/>
                      </a:lnTo>
                      <a:lnTo>
                        <a:pt x="45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2" name="Freeform 337"/>
                <p:cNvSpPr>
                  <a:spLocks/>
                </p:cNvSpPr>
                <p:nvPr/>
              </p:nvSpPr>
              <p:spPr bwMode="auto">
                <a:xfrm>
                  <a:off x="3217" y="2974"/>
                  <a:ext cx="52" cy="45"/>
                </a:xfrm>
                <a:custGeom>
                  <a:avLst/>
                  <a:gdLst/>
                  <a:ahLst/>
                  <a:cxnLst>
                    <a:cxn ang="0">
                      <a:pos x="30" y="45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52" y="22"/>
                    </a:cxn>
                    <a:cxn ang="0">
                      <a:pos x="30" y="45"/>
                    </a:cxn>
                  </a:cxnLst>
                  <a:rect l="0" t="0" r="r" b="b"/>
                  <a:pathLst>
                    <a:path w="52" h="45">
                      <a:moveTo>
                        <a:pt x="30" y="45"/>
                      </a:move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52" y="22"/>
                      </a:lnTo>
                      <a:lnTo>
                        <a:pt x="30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3" name="Freeform 338"/>
                <p:cNvSpPr>
                  <a:spLocks noEditPoints="1"/>
                </p:cNvSpPr>
                <p:nvPr/>
              </p:nvSpPr>
              <p:spPr bwMode="auto">
                <a:xfrm>
                  <a:off x="3217" y="2966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23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30" y="6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23" y="8"/>
                    </a:cxn>
                    <a:cxn ang="0">
                      <a:pos x="30" y="8"/>
                    </a:cxn>
                    <a:cxn ang="0">
                      <a:pos x="8" y="30"/>
                    </a:cxn>
                    <a:cxn ang="0">
                      <a:pos x="8" y="30"/>
                    </a:cxn>
                    <a:cxn ang="0">
                      <a:pos x="30" y="53"/>
                    </a:cxn>
                    <a:cxn ang="0">
                      <a:pos x="23" y="53"/>
                    </a:cxn>
                    <a:cxn ang="0">
                      <a:pos x="52" y="30"/>
                    </a:cxn>
                  </a:cxnLst>
                  <a:rect l="0" t="0" r="r" b="b"/>
                  <a:pathLst>
                    <a:path w="52" h="60">
                      <a:moveTo>
                        <a:pt x="30" y="60"/>
                      </a:moveTo>
                      <a:lnTo>
                        <a:pt x="23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2" y="30"/>
                      </a:lnTo>
                      <a:lnTo>
                        <a:pt x="52" y="30"/>
                      </a:lnTo>
                      <a:lnTo>
                        <a:pt x="30" y="60"/>
                      </a:lnTo>
                      <a:close/>
                      <a:moveTo>
                        <a:pt x="52" y="30"/>
                      </a:moveTo>
                      <a:lnTo>
                        <a:pt x="52" y="30"/>
                      </a:lnTo>
                      <a:lnTo>
                        <a:pt x="23" y="8"/>
                      </a:lnTo>
                      <a:lnTo>
                        <a:pt x="30" y="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30" y="53"/>
                      </a:lnTo>
                      <a:lnTo>
                        <a:pt x="23" y="53"/>
                      </a:lnTo>
                      <a:lnTo>
                        <a:pt x="52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4" name="Freeform 339"/>
                <p:cNvSpPr>
                  <a:spLocks/>
                </p:cNvSpPr>
                <p:nvPr/>
              </p:nvSpPr>
              <p:spPr bwMode="auto">
                <a:xfrm>
                  <a:off x="2162" y="2076"/>
                  <a:ext cx="45" cy="52"/>
                </a:xfrm>
                <a:custGeom>
                  <a:avLst/>
                  <a:gdLst/>
                  <a:ahLst/>
                  <a:cxnLst>
                    <a:cxn ang="0">
                      <a:pos x="23" y="52"/>
                    </a:cxn>
                    <a:cxn ang="0">
                      <a:pos x="0" y="30"/>
                    </a:cxn>
                    <a:cxn ang="0">
                      <a:pos x="23" y="0"/>
                    </a:cxn>
                    <a:cxn ang="0">
                      <a:pos x="45" y="30"/>
                    </a:cxn>
                    <a:cxn ang="0">
                      <a:pos x="23" y="52"/>
                    </a:cxn>
                  </a:cxnLst>
                  <a:rect l="0" t="0" r="r" b="b"/>
                  <a:pathLst>
                    <a:path w="45" h="52">
                      <a:moveTo>
                        <a:pt x="23" y="52"/>
                      </a:moveTo>
                      <a:lnTo>
                        <a:pt x="0" y="30"/>
                      </a:lnTo>
                      <a:lnTo>
                        <a:pt x="23" y="0"/>
                      </a:lnTo>
                      <a:lnTo>
                        <a:pt x="45" y="30"/>
                      </a:lnTo>
                      <a:lnTo>
                        <a:pt x="23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5" name="Freeform 340"/>
                <p:cNvSpPr>
                  <a:spLocks noEditPoints="1"/>
                </p:cNvSpPr>
                <p:nvPr/>
              </p:nvSpPr>
              <p:spPr bwMode="auto">
                <a:xfrm>
                  <a:off x="2155" y="2076"/>
                  <a:ext cx="60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22"/>
                    </a:cxn>
                    <a:cxn ang="0">
                      <a:pos x="60" y="30"/>
                    </a:cxn>
                    <a:cxn ang="0">
                      <a:pos x="30" y="52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30" y="7"/>
                    </a:cxn>
                    <a:cxn ang="0">
                      <a:pos x="30" y="7"/>
                    </a:cxn>
                    <a:cxn ang="0">
                      <a:pos x="7" y="30"/>
                    </a:cxn>
                    <a:cxn ang="0">
                      <a:pos x="7" y="22"/>
                    </a:cxn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52" y="22"/>
                    </a:cxn>
                  </a:cxnLst>
                  <a:rect l="0" t="0" r="r" b="b"/>
                  <a:pathLst>
                    <a:path w="60" h="52">
                      <a:moveTo>
                        <a:pt x="30" y="52"/>
                      </a:moveTo>
                      <a:lnTo>
                        <a:pt x="30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60" y="30"/>
                      </a:lnTo>
                      <a:lnTo>
                        <a:pt x="30" y="52"/>
                      </a:lnTo>
                      <a:close/>
                      <a:moveTo>
                        <a:pt x="52" y="22"/>
                      </a:moveTo>
                      <a:lnTo>
                        <a:pt x="52" y="30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7" y="30"/>
                      </a:lnTo>
                      <a:lnTo>
                        <a:pt x="7" y="22"/>
                      </a:lnTo>
                      <a:lnTo>
                        <a:pt x="30" y="52"/>
                      </a:lnTo>
                      <a:lnTo>
                        <a:pt x="30" y="52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6" name="Freeform 341"/>
                <p:cNvSpPr>
                  <a:spLocks/>
                </p:cNvSpPr>
                <p:nvPr/>
              </p:nvSpPr>
              <p:spPr bwMode="auto">
                <a:xfrm>
                  <a:off x="2140" y="2076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52" y="30"/>
                    </a:cxn>
                    <a:cxn ang="0">
                      <a:pos x="30" y="52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52" y="30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7" name="Freeform 342"/>
                <p:cNvSpPr>
                  <a:spLocks noEditPoints="1"/>
                </p:cNvSpPr>
                <p:nvPr/>
              </p:nvSpPr>
              <p:spPr bwMode="auto">
                <a:xfrm>
                  <a:off x="2140" y="2076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30" y="52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7" y="30"/>
                    </a:cxn>
                    <a:cxn ang="0">
                      <a:pos x="7" y="22"/>
                    </a:cxn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52" y="22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22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2"/>
                      </a:lnTo>
                      <a:lnTo>
                        <a:pt x="52" y="30"/>
                      </a:lnTo>
                      <a:lnTo>
                        <a:pt x="30" y="52"/>
                      </a:lnTo>
                      <a:close/>
                      <a:moveTo>
                        <a:pt x="52" y="22"/>
                      </a:moveTo>
                      <a:lnTo>
                        <a:pt x="52" y="30"/>
                      </a:lnTo>
                      <a:lnTo>
                        <a:pt x="22" y="7"/>
                      </a:lnTo>
                      <a:lnTo>
                        <a:pt x="30" y="7"/>
                      </a:lnTo>
                      <a:lnTo>
                        <a:pt x="7" y="30"/>
                      </a:lnTo>
                      <a:lnTo>
                        <a:pt x="7" y="22"/>
                      </a:lnTo>
                      <a:lnTo>
                        <a:pt x="30" y="52"/>
                      </a:lnTo>
                      <a:lnTo>
                        <a:pt x="22" y="52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8" name="Rectangle 343"/>
                <p:cNvSpPr>
                  <a:spLocks noChangeArrowheads="1"/>
                </p:cNvSpPr>
                <p:nvPr/>
              </p:nvSpPr>
              <p:spPr bwMode="auto">
                <a:xfrm>
                  <a:off x="2245" y="2510"/>
                  <a:ext cx="52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9" name="Freeform 344"/>
                <p:cNvSpPr>
                  <a:spLocks noEditPoints="1"/>
                </p:cNvSpPr>
                <p:nvPr/>
              </p:nvSpPr>
              <p:spPr bwMode="auto">
                <a:xfrm>
                  <a:off x="2245" y="2510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60" y="0"/>
                    </a:cxn>
                    <a:cxn ang="0">
                      <a:pos x="60" y="52"/>
                    </a:cxn>
                    <a:cxn ang="0">
                      <a:pos x="52" y="60"/>
                    </a:cxn>
                    <a:cxn ang="0">
                      <a:pos x="0" y="60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7" y="52"/>
                    </a:cxn>
                    <a:cxn ang="0">
                      <a:pos x="0" y="52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52" y="0"/>
                    </a:cxn>
                    <a:cxn ang="0">
                      <a:pos x="52" y="7"/>
                    </a:cxn>
                    <a:cxn ang="0">
                      <a:pos x="0" y="7"/>
                    </a:cxn>
                    <a:cxn ang="0">
                      <a:pos x="7" y="0"/>
                    </a:cxn>
                    <a:cxn ang="0">
                      <a:pos x="7" y="52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60" y="0"/>
                      </a:lnTo>
                      <a:lnTo>
                        <a:pt x="60" y="52"/>
                      </a:lnTo>
                      <a:lnTo>
                        <a:pt x="52" y="60"/>
                      </a:lnTo>
                      <a:lnTo>
                        <a:pt x="0" y="60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7" y="52"/>
                      </a:moveTo>
                      <a:lnTo>
                        <a:pt x="0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0"/>
                      </a:lnTo>
                      <a:lnTo>
                        <a:pt x="52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0" name="Rectangle 345"/>
                <p:cNvSpPr>
                  <a:spLocks noChangeArrowheads="1"/>
                </p:cNvSpPr>
                <p:nvPr/>
              </p:nvSpPr>
              <p:spPr bwMode="auto">
                <a:xfrm>
                  <a:off x="2222" y="2517"/>
                  <a:ext cx="53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1" name="Freeform 346"/>
                <p:cNvSpPr>
                  <a:spLocks noEditPoints="1"/>
                </p:cNvSpPr>
                <p:nvPr/>
              </p:nvSpPr>
              <p:spPr bwMode="auto">
                <a:xfrm>
                  <a:off x="2222" y="2517"/>
                  <a:ext cx="60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0" y="45"/>
                    </a:cxn>
                    <a:cxn ang="0">
                      <a:pos x="53" y="53"/>
                    </a:cxn>
                    <a:cxn ang="0">
                      <a:pos x="0" y="53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8" y="45"/>
                    </a:cxn>
                    <a:cxn ang="0">
                      <a:pos x="0" y="45"/>
                    </a:cxn>
                    <a:cxn ang="0">
                      <a:pos x="53" y="45"/>
                    </a:cxn>
                    <a:cxn ang="0">
                      <a:pos x="53" y="45"/>
                    </a:cxn>
                    <a:cxn ang="0">
                      <a:pos x="53" y="0"/>
                    </a:cxn>
                    <a:cxn ang="0">
                      <a:pos x="53" y="8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8" y="45"/>
                    </a:cxn>
                  </a:cxnLst>
                  <a:rect l="0" t="0" r="r" b="b"/>
                  <a:pathLst>
                    <a:path w="60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0" y="45"/>
                      </a:lnTo>
                      <a:lnTo>
                        <a:pt x="53" y="53"/>
                      </a:lnTo>
                      <a:lnTo>
                        <a:pt x="0" y="53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8" y="45"/>
                      </a:moveTo>
                      <a:lnTo>
                        <a:pt x="0" y="45"/>
                      </a:lnTo>
                      <a:lnTo>
                        <a:pt x="53" y="45"/>
                      </a:lnTo>
                      <a:lnTo>
                        <a:pt x="53" y="45"/>
                      </a:lnTo>
                      <a:lnTo>
                        <a:pt x="53" y="0"/>
                      </a:lnTo>
                      <a:lnTo>
                        <a:pt x="53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2" name="Rectangle 347"/>
                <p:cNvSpPr>
                  <a:spLocks noChangeArrowheads="1"/>
                </p:cNvSpPr>
                <p:nvPr/>
              </p:nvSpPr>
              <p:spPr bwMode="auto">
                <a:xfrm>
                  <a:off x="2192" y="2517"/>
                  <a:ext cx="53" cy="53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3" name="Freeform 348"/>
                <p:cNvSpPr>
                  <a:spLocks noEditPoints="1"/>
                </p:cNvSpPr>
                <p:nvPr/>
              </p:nvSpPr>
              <p:spPr bwMode="auto">
                <a:xfrm>
                  <a:off x="2192" y="2517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0" y="53"/>
                    </a:cxn>
                    <a:cxn ang="0">
                      <a:pos x="53" y="60"/>
                    </a:cxn>
                    <a:cxn ang="0">
                      <a:pos x="0" y="60"/>
                    </a:cxn>
                    <a:cxn ang="0">
                      <a:pos x="0" y="53"/>
                    </a:cxn>
                    <a:cxn ang="0">
                      <a:pos x="0" y="0"/>
                    </a:cxn>
                    <a:cxn ang="0">
                      <a:pos x="8" y="53"/>
                    </a:cxn>
                    <a:cxn ang="0">
                      <a:pos x="0" y="53"/>
                    </a:cxn>
                    <a:cxn ang="0">
                      <a:pos x="53" y="53"/>
                    </a:cxn>
                    <a:cxn ang="0">
                      <a:pos x="53" y="53"/>
                    </a:cxn>
                    <a:cxn ang="0">
                      <a:pos x="53" y="0"/>
                    </a:cxn>
                    <a:cxn ang="0">
                      <a:pos x="53" y="8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8" y="53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0" y="53"/>
                      </a:lnTo>
                      <a:lnTo>
                        <a:pt x="53" y="60"/>
                      </a:lnTo>
                      <a:lnTo>
                        <a:pt x="0" y="60"/>
                      </a:lnTo>
                      <a:lnTo>
                        <a:pt x="0" y="53"/>
                      </a:lnTo>
                      <a:lnTo>
                        <a:pt x="0" y="0"/>
                      </a:lnTo>
                      <a:close/>
                      <a:moveTo>
                        <a:pt x="8" y="53"/>
                      </a:moveTo>
                      <a:lnTo>
                        <a:pt x="0" y="53"/>
                      </a:lnTo>
                      <a:lnTo>
                        <a:pt x="53" y="53"/>
                      </a:lnTo>
                      <a:lnTo>
                        <a:pt x="53" y="53"/>
                      </a:lnTo>
                      <a:lnTo>
                        <a:pt x="53" y="0"/>
                      </a:lnTo>
                      <a:lnTo>
                        <a:pt x="53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53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4" name="Rectangle 349"/>
                <p:cNvSpPr>
                  <a:spLocks noChangeArrowheads="1"/>
                </p:cNvSpPr>
                <p:nvPr/>
              </p:nvSpPr>
              <p:spPr bwMode="auto">
                <a:xfrm>
                  <a:off x="2252" y="2525"/>
                  <a:ext cx="45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5" name="Freeform 350"/>
                <p:cNvSpPr>
                  <a:spLocks noEditPoints="1"/>
                </p:cNvSpPr>
                <p:nvPr/>
              </p:nvSpPr>
              <p:spPr bwMode="auto">
                <a:xfrm>
                  <a:off x="2252" y="2525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53" y="0"/>
                    </a:cxn>
                    <a:cxn ang="0">
                      <a:pos x="53" y="45"/>
                    </a:cxn>
                    <a:cxn ang="0">
                      <a:pos x="45" y="52"/>
                    </a:cxn>
                    <a:cxn ang="0">
                      <a:pos x="0" y="52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8" y="45"/>
                    </a:cxn>
                    <a:cxn ang="0">
                      <a:pos x="0" y="45"/>
                    </a:cxn>
                    <a:cxn ang="0">
                      <a:pos x="45" y="45"/>
                    </a:cxn>
                    <a:cxn ang="0">
                      <a:pos x="45" y="45"/>
                    </a:cxn>
                    <a:cxn ang="0">
                      <a:pos x="45" y="0"/>
                    </a:cxn>
                    <a:cxn ang="0">
                      <a:pos x="45" y="7"/>
                    </a:cxn>
                    <a:cxn ang="0">
                      <a:pos x="0" y="7"/>
                    </a:cxn>
                    <a:cxn ang="0">
                      <a:pos x="8" y="0"/>
                    </a:cxn>
                    <a:cxn ang="0">
                      <a:pos x="8" y="45"/>
                    </a:cxn>
                  </a:cxnLst>
                  <a:rect l="0" t="0" r="r" b="b"/>
                  <a:pathLst>
                    <a:path w="53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53" y="0"/>
                      </a:lnTo>
                      <a:lnTo>
                        <a:pt x="53" y="45"/>
                      </a:lnTo>
                      <a:lnTo>
                        <a:pt x="45" y="52"/>
                      </a:ln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8" y="45"/>
                      </a:moveTo>
                      <a:lnTo>
                        <a:pt x="0" y="45"/>
                      </a:lnTo>
                      <a:lnTo>
                        <a:pt x="45" y="45"/>
                      </a:lnTo>
                      <a:lnTo>
                        <a:pt x="45" y="45"/>
                      </a:lnTo>
                      <a:lnTo>
                        <a:pt x="45" y="0"/>
                      </a:lnTo>
                      <a:lnTo>
                        <a:pt x="45" y="7"/>
                      </a:ln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6" name="Rectangle 351"/>
                <p:cNvSpPr>
                  <a:spLocks noChangeArrowheads="1"/>
                </p:cNvSpPr>
                <p:nvPr/>
              </p:nvSpPr>
              <p:spPr bwMode="auto">
                <a:xfrm>
                  <a:off x="2222" y="2540"/>
                  <a:ext cx="53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7" name="Freeform 352"/>
                <p:cNvSpPr>
                  <a:spLocks noEditPoints="1"/>
                </p:cNvSpPr>
                <p:nvPr/>
              </p:nvSpPr>
              <p:spPr bwMode="auto">
                <a:xfrm>
                  <a:off x="2222" y="2540"/>
                  <a:ext cx="60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0" y="45"/>
                    </a:cxn>
                    <a:cxn ang="0">
                      <a:pos x="53" y="52"/>
                    </a:cxn>
                    <a:cxn ang="0">
                      <a:pos x="0" y="52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8" y="45"/>
                    </a:cxn>
                    <a:cxn ang="0">
                      <a:pos x="0" y="45"/>
                    </a:cxn>
                    <a:cxn ang="0">
                      <a:pos x="53" y="45"/>
                    </a:cxn>
                    <a:cxn ang="0">
                      <a:pos x="53" y="45"/>
                    </a:cxn>
                    <a:cxn ang="0">
                      <a:pos x="53" y="0"/>
                    </a:cxn>
                    <a:cxn ang="0">
                      <a:pos x="53" y="7"/>
                    </a:cxn>
                    <a:cxn ang="0">
                      <a:pos x="0" y="7"/>
                    </a:cxn>
                    <a:cxn ang="0">
                      <a:pos x="8" y="0"/>
                    </a:cxn>
                    <a:cxn ang="0">
                      <a:pos x="8" y="45"/>
                    </a:cxn>
                  </a:cxnLst>
                  <a:rect l="0" t="0" r="r" b="b"/>
                  <a:pathLst>
                    <a:path w="60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0" y="45"/>
                      </a:lnTo>
                      <a:lnTo>
                        <a:pt x="53" y="52"/>
                      </a:ln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8" y="45"/>
                      </a:moveTo>
                      <a:lnTo>
                        <a:pt x="0" y="45"/>
                      </a:lnTo>
                      <a:lnTo>
                        <a:pt x="53" y="45"/>
                      </a:lnTo>
                      <a:lnTo>
                        <a:pt x="53" y="45"/>
                      </a:lnTo>
                      <a:lnTo>
                        <a:pt x="53" y="0"/>
                      </a:lnTo>
                      <a:lnTo>
                        <a:pt x="53" y="7"/>
                      </a:ln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" name="Rectangle 353"/>
                <p:cNvSpPr>
                  <a:spLocks noChangeArrowheads="1"/>
                </p:cNvSpPr>
                <p:nvPr/>
              </p:nvSpPr>
              <p:spPr bwMode="auto">
                <a:xfrm>
                  <a:off x="2237" y="2547"/>
                  <a:ext cx="45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9" name="Freeform 354"/>
                <p:cNvSpPr>
                  <a:spLocks noEditPoints="1"/>
                </p:cNvSpPr>
                <p:nvPr/>
              </p:nvSpPr>
              <p:spPr bwMode="auto">
                <a:xfrm>
                  <a:off x="2237" y="2547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53" y="0"/>
                    </a:cxn>
                    <a:cxn ang="0">
                      <a:pos x="53" y="45"/>
                    </a:cxn>
                    <a:cxn ang="0">
                      <a:pos x="45" y="53"/>
                    </a:cxn>
                    <a:cxn ang="0">
                      <a:pos x="0" y="53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8" y="45"/>
                    </a:cxn>
                    <a:cxn ang="0">
                      <a:pos x="0" y="45"/>
                    </a:cxn>
                    <a:cxn ang="0">
                      <a:pos x="45" y="45"/>
                    </a:cxn>
                    <a:cxn ang="0">
                      <a:pos x="45" y="45"/>
                    </a:cxn>
                    <a:cxn ang="0">
                      <a:pos x="45" y="0"/>
                    </a:cxn>
                    <a:cxn ang="0">
                      <a:pos x="45" y="8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8" y="45"/>
                    </a:cxn>
                  </a:cxnLst>
                  <a:rect l="0" t="0" r="r" b="b"/>
                  <a:pathLst>
                    <a:path w="53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53" y="0"/>
                      </a:lnTo>
                      <a:lnTo>
                        <a:pt x="53" y="45"/>
                      </a:lnTo>
                      <a:lnTo>
                        <a:pt x="45" y="53"/>
                      </a:lnTo>
                      <a:lnTo>
                        <a:pt x="0" y="53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8" y="45"/>
                      </a:moveTo>
                      <a:lnTo>
                        <a:pt x="0" y="45"/>
                      </a:lnTo>
                      <a:lnTo>
                        <a:pt x="45" y="45"/>
                      </a:lnTo>
                      <a:lnTo>
                        <a:pt x="45" y="45"/>
                      </a:ln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0" name="Rectangle 355"/>
                <p:cNvSpPr>
                  <a:spLocks noChangeArrowheads="1"/>
                </p:cNvSpPr>
                <p:nvPr/>
              </p:nvSpPr>
              <p:spPr bwMode="auto">
                <a:xfrm>
                  <a:off x="2260" y="2547"/>
                  <a:ext cx="52" cy="53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1" name="Freeform 356"/>
                <p:cNvSpPr>
                  <a:spLocks noEditPoints="1"/>
                </p:cNvSpPr>
                <p:nvPr/>
              </p:nvSpPr>
              <p:spPr bwMode="auto">
                <a:xfrm>
                  <a:off x="2260" y="2547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60" y="0"/>
                    </a:cxn>
                    <a:cxn ang="0">
                      <a:pos x="60" y="53"/>
                    </a:cxn>
                    <a:cxn ang="0">
                      <a:pos x="52" y="60"/>
                    </a:cxn>
                    <a:cxn ang="0">
                      <a:pos x="0" y="60"/>
                    </a:cxn>
                    <a:cxn ang="0">
                      <a:pos x="0" y="53"/>
                    </a:cxn>
                    <a:cxn ang="0">
                      <a:pos x="0" y="0"/>
                    </a:cxn>
                    <a:cxn ang="0">
                      <a:pos x="7" y="53"/>
                    </a:cxn>
                    <a:cxn ang="0">
                      <a:pos x="0" y="53"/>
                    </a:cxn>
                    <a:cxn ang="0">
                      <a:pos x="52" y="53"/>
                    </a:cxn>
                    <a:cxn ang="0">
                      <a:pos x="52" y="53"/>
                    </a:cxn>
                    <a:cxn ang="0">
                      <a:pos x="52" y="0"/>
                    </a:cxn>
                    <a:cxn ang="0">
                      <a:pos x="52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7" y="53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60" y="0"/>
                      </a:lnTo>
                      <a:lnTo>
                        <a:pt x="60" y="53"/>
                      </a:lnTo>
                      <a:lnTo>
                        <a:pt x="52" y="60"/>
                      </a:lnTo>
                      <a:lnTo>
                        <a:pt x="0" y="60"/>
                      </a:lnTo>
                      <a:lnTo>
                        <a:pt x="0" y="53"/>
                      </a:lnTo>
                      <a:lnTo>
                        <a:pt x="0" y="0"/>
                      </a:lnTo>
                      <a:close/>
                      <a:moveTo>
                        <a:pt x="7" y="53"/>
                      </a:moveTo>
                      <a:lnTo>
                        <a:pt x="0" y="53"/>
                      </a:lnTo>
                      <a:lnTo>
                        <a:pt x="52" y="53"/>
                      </a:lnTo>
                      <a:lnTo>
                        <a:pt x="52" y="53"/>
                      </a:lnTo>
                      <a:lnTo>
                        <a:pt x="52" y="0"/>
                      </a:lnTo>
                      <a:lnTo>
                        <a:pt x="52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53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260" y="2562"/>
                  <a:ext cx="52" cy="53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3" name="Freeform 358"/>
                <p:cNvSpPr>
                  <a:spLocks noEditPoints="1"/>
                </p:cNvSpPr>
                <p:nvPr/>
              </p:nvSpPr>
              <p:spPr bwMode="auto">
                <a:xfrm>
                  <a:off x="2260" y="2562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60" y="0"/>
                    </a:cxn>
                    <a:cxn ang="0">
                      <a:pos x="60" y="53"/>
                    </a:cxn>
                    <a:cxn ang="0">
                      <a:pos x="52" y="60"/>
                    </a:cxn>
                    <a:cxn ang="0">
                      <a:pos x="0" y="60"/>
                    </a:cxn>
                    <a:cxn ang="0">
                      <a:pos x="0" y="53"/>
                    </a:cxn>
                    <a:cxn ang="0">
                      <a:pos x="0" y="0"/>
                    </a:cxn>
                    <a:cxn ang="0">
                      <a:pos x="7" y="53"/>
                    </a:cxn>
                    <a:cxn ang="0">
                      <a:pos x="0" y="53"/>
                    </a:cxn>
                    <a:cxn ang="0">
                      <a:pos x="52" y="53"/>
                    </a:cxn>
                    <a:cxn ang="0">
                      <a:pos x="52" y="53"/>
                    </a:cxn>
                    <a:cxn ang="0">
                      <a:pos x="52" y="0"/>
                    </a:cxn>
                    <a:cxn ang="0">
                      <a:pos x="52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7" y="53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60" y="0"/>
                      </a:lnTo>
                      <a:lnTo>
                        <a:pt x="60" y="53"/>
                      </a:lnTo>
                      <a:lnTo>
                        <a:pt x="52" y="60"/>
                      </a:lnTo>
                      <a:lnTo>
                        <a:pt x="0" y="60"/>
                      </a:lnTo>
                      <a:lnTo>
                        <a:pt x="0" y="53"/>
                      </a:lnTo>
                      <a:lnTo>
                        <a:pt x="0" y="0"/>
                      </a:lnTo>
                      <a:close/>
                      <a:moveTo>
                        <a:pt x="7" y="53"/>
                      </a:moveTo>
                      <a:lnTo>
                        <a:pt x="0" y="53"/>
                      </a:lnTo>
                      <a:lnTo>
                        <a:pt x="52" y="53"/>
                      </a:lnTo>
                      <a:lnTo>
                        <a:pt x="52" y="53"/>
                      </a:lnTo>
                      <a:lnTo>
                        <a:pt x="52" y="0"/>
                      </a:lnTo>
                      <a:lnTo>
                        <a:pt x="52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53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4" name="Rectangle 359"/>
                <p:cNvSpPr>
                  <a:spLocks noChangeArrowheads="1"/>
                </p:cNvSpPr>
                <p:nvPr/>
              </p:nvSpPr>
              <p:spPr bwMode="auto">
                <a:xfrm>
                  <a:off x="2312" y="2570"/>
                  <a:ext cx="45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5" name="Freeform 360"/>
                <p:cNvSpPr>
                  <a:spLocks noEditPoints="1"/>
                </p:cNvSpPr>
                <p:nvPr/>
              </p:nvSpPr>
              <p:spPr bwMode="auto">
                <a:xfrm>
                  <a:off x="2312" y="2570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52" y="0"/>
                    </a:cxn>
                    <a:cxn ang="0">
                      <a:pos x="52" y="52"/>
                    </a:cxn>
                    <a:cxn ang="0">
                      <a:pos x="45" y="60"/>
                    </a:cxn>
                    <a:cxn ang="0">
                      <a:pos x="0" y="60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8" y="52"/>
                    </a:cxn>
                    <a:cxn ang="0">
                      <a:pos x="0" y="52"/>
                    </a:cxn>
                    <a:cxn ang="0">
                      <a:pos x="45" y="52"/>
                    </a:cxn>
                    <a:cxn ang="0">
                      <a:pos x="45" y="52"/>
                    </a:cxn>
                    <a:cxn ang="0">
                      <a:pos x="45" y="0"/>
                    </a:cxn>
                    <a:cxn ang="0">
                      <a:pos x="45" y="7"/>
                    </a:cxn>
                    <a:cxn ang="0">
                      <a:pos x="0" y="7"/>
                    </a:cxn>
                    <a:cxn ang="0">
                      <a:pos x="8" y="0"/>
                    </a:cxn>
                    <a:cxn ang="0">
                      <a:pos x="8" y="52"/>
                    </a:cxn>
                  </a:cxnLst>
                  <a:rect l="0" t="0" r="r" b="b"/>
                  <a:pathLst>
                    <a:path w="52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52" y="0"/>
                      </a:lnTo>
                      <a:lnTo>
                        <a:pt x="52" y="52"/>
                      </a:lnTo>
                      <a:lnTo>
                        <a:pt x="45" y="60"/>
                      </a:lnTo>
                      <a:lnTo>
                        <a:pt x="0" y="60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8" y="52"/>
                      </a:moveTo>
                      <a:lnTo>
                        <a:pt x="0" y="52"/>
                      </a:lnTo>
                      <a:lnTo>
                        <a:pt x="45" y="52"/>
                      </a:lnTo>
                      <a:lnTo>
                        <a:pt x="45" y="52"/>
                      </a:lnTo>
                      <a:lnTo>
                        <a:pt x="45" y="0"/>
                      </a:lnTo>
                      <a:lnTo>
                        <a:pt x="45" y="7"/>
                      </a:ln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6" name="Rectangle 361"/>
                <p:cNvSpPr>
                  <a:spLocks noChangeArrowheads="1"/>
                </p:cNvSpPr>
                <p:nvPr/>
              </p:nvSpPr>
              <p:spPr bwMode="auto">
                <a:xfrm>
                  <a:off x="3531" y="3370"/>
                  <a:ext cx="53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7" name="Freeform 362"/>
                <p:cNvSpPr>
                  <a:spLocks noEditPoints="1"/>
                </p:cNvSpPr>
                <p:nvPr/>
              </p:nvSpPr>
              <p:spPr bwMode="auto">
                <a:xfrm>
                  <a:off x="3531" y="3370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0" y="52"/>
                    </a:cxn>
                    <a:cxn ang="0">
                      <a:pos x="53" y="60"/>
                    </a:cxn>
                    <a:cxn ang="0">
                      <a:pos x="0" y="60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8" y="52"/>
                    </a:cxn>
                    <a:cxn ang="0">
                      <a:pos x="0" y="52"/>
                    </a:cxn>
                    <a:cxn ang="0">
                      <a:pos x="53" y="52"/>
                    </a:cxn>
                    <a:cxn ang="0">
                      <a:pos x="53" y="52"/>
                    </a:cxn>
                    <a:cxn ang="0">
                      <a:pos x="53" y="0"/>
                    </a:cxn>
                    <a:cxn ang="0">
                      <a:pos x="53" y="8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8" y="52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0" y="52"/>
                      </a:lnTo>
                      <a:lnTo>
                        <a:pt x="53" y="60"/>
                      </a:lnTo>
                      <a:lnTo>
                        <a:pt x="0" y="60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8" y="52"/>
                      </a:moveTo>
                      <a:lnTo>
                        <a:pt x="0" y="52"/>
                      </a:lnTo>
                      <a:lnTo>
                        <a:pt x="53" y="52"/>
                      </a:lnTo>
                      <a:lnTo>
                        <a:pt x="53" y="52"/>
                      </a:lnTo>
                      <a:lnTo>
                        <a:pt x="53" y="0"/>
                      </a:lnTo>
                      <a:lnTo>
                        <a:pt x="53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8" name="Rectangle 363"/>
                <p:cNvSpPr>
                  <a:spLocks noChangeArrowheads="1"/>
                </p:cNvSpPr>
                <p:nvPr/>
              </p:nvSpPr>
              <p:spPr bwMode="auto">
                <a:xfrm>
                  <a:off x="3584" y="3393"/>
                  <a:ext cx="44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9" name="Freeform 364"/>
                <p:cNvSpPr>
                  <a:spLocks noEditPoints="1"/>
                </p:cNvSpPr>
                <p:nvPr/>
              </p:nvSpPr>
              <p:spPr bwMode="auto">
                <a:xfrm>
                  <a:off x="3584" y="3393"/>
                  <a:ext cx="52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4" y="0"/>
                    </a:cxn>
                    <a:cxn ang="0">
                      <a:pos x="52" y="0"/>
                    </a:cxn>
                    <a:cxn ang="0">
                      <a:pos x="52" y="52"/>
                    </a:cxn>
                    <a:cxn ang="0">
                      <a:pos x="44" y="59"/>
                    </a:cxn>
                    <a:cxn ang="0">
                      <a:pos x="0" y="59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7" y="52"/>
                    </a:cxn>
                    <a:cxn ang="0">
                      <a:pos x="0" y="52"/>
                    </a:cxn>
                    <a:cxn ang="0">
                      <a:pos x="44" y="52"/>
                    </a:cxn>
                    <a:cxn ang="0">
                      <a:pos x="44" y="52"/>
                    </a:cxn>
                    <a:cxn ang="0">
                      <a:pos x="44" y="0"/>
                    </a:cxn>
                    <a:cxn ang="0">
                      <a:pos x="44" y="7"/>
                    </a:cxn>
                    <a:cxn ang="0">
                      <a:pos x="0" y="7"/>
                    </a:cxn>
                    <a:cxn ang="0">
                      <a:pos x="7" y="0"/>
                    </a:cxn>
                    <a:cxn ang="0">
                      <a:pos x="7" y="52"/>
                    </a:cxn>
                  </a:cxnLst>
                  <a:rect l="0" t="0" r="r" b="b"/>
                  <a:pathLst>
                    <a:path w="52" h="5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52" y="52"/>
                      </a:lnTo>
                      <a:lnTo>
                        <a:pt x="44" y="59"/>
                      </a:lnTo>
                      <a:lnTo>
                        <a:pt x="0" y="59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7" y="52"/>
                      </a:moveTo>
                      <a:lnTo>
                        <a:pt x="0" y="52"/>
                      </a:lnTo>
                      <a:lnTo>
                        <a:pt x="44" y="52"/>
                      </a:lnTo>
                      <a:lnTo>
                        <a:pt x="44" y="52"/>
                      </a:ln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0" name="Rectangle 365"/>
                <p:cNvSpPr>
                  <a:spLocks noChangeArrowheads="1"/>
                </p:cNvSpPr>
                <p:nvPr/>
              </p:nvSpPr>
              <p:spPr bwMode="auto">
                <a:xfrm>
                  <a:off x="3584" y="3400"/>
                  <a:ext cx="52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1" name="Freeform 366"/>
                <p:cNvSpPr>
                  <a:spLocks noEditPoints="1"/>
                </p:cNvSpPr>
                <p:nvPr/>
              </p:nvSpPr>
              <p:spPr bwMode="auto">
                <a:xfrm>
                  <a:off x="3584" y="3400"/>
                  <a:ext cx="59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59" y="0"/>
                    </a:cxn>
                    <a:cxn ang="0">
                      <a:pos x="59" y="45"/>
                    </a:cxn>
                    <a:cxn ang="0">
                      <a:pos x="52" y="52"/>
                    </a:cxn>
                    <a:cxn ang="0">
                      <a:pos x="0" y="52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7" y="45"/>
                    </a:cxn>
                    <a:cxn ang="0">
                      <a:pos x="0" y="45"/>
                    </a:cxn>
                    <a:cxn ang="0">
                      <a:pos x="52" y="45"/>
                    </a:cxn>
                    <a:cxn ang="0">
                      <a:pos x="52" y="45"/>
                    </a:cxn>
                    <a:cxn ang="0">
                      <a:pos x="52" y="0"/>
                    </a:cxn>
                    <a:cxn ang="0">
                      <a:pos x="52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7" y="45"/>
                    </a:cxn>
                  </a:cxnLst>
                  <a:rect l="0" t="0" r="r" b="b"/>
                  <a:pathLst>
                    <a:path w="59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59" y="0"/>
                      </a:lnTo>
                      <a:lnTo>
                        <a:pt x="59" y="45"/>
                      </a:lnTo>
                      <a:lnTo>
                        <a:pt x="52" y="52"/>
                      </a:ln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7" y="45"/>
                      </a:moveTo>
                      <a:lnTo>
                        <a:pt x="0" y="45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2" y="0"/>
                      </a:lnTo>
                      <a:lnTo>
                        <a:pt x="52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2" name="Rectangle 367"/>
                <p:cNvSpPr>
                  <a:spLocks noChangeArrowheads="1"/>
                </p:cNvSpPr>
                <p:nvPr/>
              </p:nvSpPr>
              <p:spPr bwMode="auto">
                <a:xfrm>
                  <a:off x="3651" y="3430"/>
                  <a:ext cx="45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3" name="Freeform 368"/>
                <p:cNvSpPr>
                  <a:spLocks noEditPoints="1"/>
                </p:cNvSpPr>
                <p:nvPr/>
              </p:nvSpPr>
              <p:spPr bwMode="auto">
                <a:xfrm>
                  <a:off x="3651" y="3430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52" y="0"/>
                    </a:cxn>
                    <a:cxn ang="0">
                      <a:pos x="52" y="45"/>
                    </a:cxn>
                    <a:cxn ang="0">
                      <a:pos x="45" y="52"/>
                    </a:cxn>
                    <a:cxn ang="0">
                      <a:pos x="0" y="52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7" y="45"/>
                    </a:cxn>
                    <a:cxn ang="0">
                      <a:pos x="0" y="45"/>
                    </a:cxn>
                    <a:cxn ang="0">
                      <a:pos x="45" y="45"/>
                    </a:cxn>
                    <a:cxn ang="0">
                      <a:pos x="45" y="45"/>
                    </a:cxn>
                    <a:cxn ang="0">
                      <a:pos x="45" y="0"/>
                    </a:cxn>
                    <a:cxn ang="0">
                      <a:pos x="45" y="7"/>
                    </a:cxn>
                    <a:cxn ang="0">
                      <a:pos x="0" y="7"/>
                    </a:cxn>
                    <a:cxn ang="0">
                      <a:pos x="7" y="0"/>
                    </a:cxn>
                    <a:cxn ang="0">
                      <a:pos x="7" y="45"/>
                    </a:cxn>
                  </a:cxnLst>
                  <a:rect l="0" t="0" r="r" b="b"/>
                  <a:pathLst>
                    <a:path w="52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52" y="0"/>
                      </a:lnTo>
                      <a:lnTo>
                        <a:pt x="52" y="45"/>
                      </a:lnTo>
                      <a:lnTo>
                        <a:pt x="45" y="52"/>
                      </a:ln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7" y="45"/>
                      </a:moveTo>
                      <a:lnTo>
                        <a:pt x="0" y="45"/>
                      </a:lnTo>
                      <a:lnTo>
                        <a:pt x="45" y="45"/>
                      </a:lnTo>
                      <a:lnTo>
                        <a:pt x="45" y="45"/>
                      </a:lnTo>
                      <a:lnTo>
                        <a:pt x="45" y="0"/>
                      </a:lnTo>
                      <a:lnTo>
                        <a:pt x="45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4" name="Rectangle 369"/>
                <p:cNvSpPr>
                  <a:spLocks noChangeArrowheads="1"/>
                </p:cNvSpPr>
                <p:nvPr/>
              </p:nvSpPr>
              <p:spPr bwMode="auto">
                <a:xfrm>
                  <a:off x="3681" y="3430"/>
                  <a:ext cx="52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5" name="Freeform 370"/>
                <p:cNvSpPr>
                  <a:spLocks noEditPoints="1"/>
                </p:cNvSpPr>
                <p:nvPr/>
              </p:nvSpPr>
              <p:spPr bwMode="auto">
                <a:xfrm>
                  <a:off x="3681" y="3430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60" y="0"/>
                    </a:cxn>
                    <a:cxn ang="0">
                      <a:pos x="60" y="52"/>
                    </a:cxn>
                    <a:cxn ang="0">
                      <a:pos x="52" y="60"/>
                    </a:cxn>
                    <a:cxn ang="0">
                      <a:pos x="0" y="60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7" y="52"/>
                    </a:cxn>
                    <a:cxn ang="0">
                      <a:pos x="0" y="52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52" y="0"/>
                    </a:cxn>
                    <a:cxn ang="0">
                      <a:pos x="52" y="7"/>
                    </a:cxn>
                    <a:cxn ang="0">
                      <a:pos x="0" y="7"/>
                    </a:cxn>
                    <a:cxn ang="0">
                      <a:pos x="7" y="0"/>
                    </a:cxn>
                    <a:cxn ang="0">
                      <a:pos x="7" y="52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60" y="0"/>
                      </a:lnTo>
                      <a:lnTo>
                        <a:pt x="60" y="52"/>
                      </a:lnTo>
                      <a:lnTo>
                        <a:pt x="52" y="60"/>
                      </a:lnTo>
                      <a:lnTo>
                        <a:pt x="0" y="60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7" y="52"/>
                      </a:moveTo>
                      <a:lnTo>
                        <a:pt x="0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0"/>
                      </a:lnTo>
                      <a:lnTo>
                        <a:pt x="52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6" name="Rectangle 371"/>
                <p:cNvSpPr>
                  <a:spLocks noChangeArrowheads="1"/>
                </p:cNvSpPr>
                <p:nvPr/>
              </p:nvSpPr>
              <p:spPr bwMode="auto">
                <a:xfrm>
                  <a:off x="3643" y="3430"/>
                  <a:ext cx="53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7" name="Freeform 372"/>
                <p:cNvSpPr>
                  <a:spLocks noEditPoints="1"/>
                </p:cNvSpPr>
                <p:nvPr/>
              </p:nvSpPr>
              <p:spPr bwMode="auto">
                <a:xfrm>
                  <a:off x="3643" y="3430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0" y="52"/>
                    </a:cxn>
                    <a:cxn ang="0">
                      <a:pos x="53" y="60"/>
                    </a:cxn>
                    <a:cxn ang="0">
                      <a:pos x="0" y="60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8" y="52"/>
                    </a:cxn>
                    <a:cxn ang="0">
                      <a:pos x="0" y="52"/>
                    </a:cxn>
                    <a:cxn ang="0">
                      <a:pos x="53" y="52"/>
                    </a:cxn>
                    <a:cxn ang="0">
                      <a:pos x="53" y="52"/>
                    </a:cxn>
                    <a:cxn ang="0">
                      <a:pos x="53" y="0"/>
                    </a:cxn>
                    <a:cxn ang="0">
                      <a:pos x="53" y="7"/>
                    </a:cxn>
                    <a:cxn ang="0">
                      <a:pos x="0" y="7"/>
                    </a:cxn>
                    <a:cxn ang="0">
                      <a:pos x="8" y="0"/>
                    </a:cxn>
                    <a:cxn ang="0">
                      <a:pos x="8" y="52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0" y="52"/>
                      </a:lnTo>
                      <a:lnTo>
                        <a:pt x="53" y="60"/>
                      </a:lnTo>
                      <a:lnTo>
                        <a:pt x="0" y="60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8" y="52"/>
                      </a:moveTo>
                      <a:lnTo>
                        <a:pt x="0" y="52"/>
                      </a:lnTo>
                      <a:lnTo>
                        <a:pt x="53" y="52"/>
                      </a:lnTo>
                      <a:lnTo>
                        <a:pt x="53" y="52"/>
                      </a:lnTo>
                      <a:lnTo>
                        <a:pt x="53" y="0"/>
                      </a:lnTo>
                      <a:lnTo>
                        <a:pt x="53" y="7"/>
                      </a:ln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8" name="Rectangle 373"/>
                <p:cNvSpPr>
                  <a:spLocks noChangeArrowheads="1"/>
                </p:cNvSpPr>
                <p:nvPr/>
              </p:nvSpPr>
              <p:spPr bwMode="auto">
                <a:xfrm>
                  <a:off x="3756" y="3452"/>
                  <a:ext cx="45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9" name="Freeform 374"/>
                <p:cNvSpPr>
                  <a:spLocks noEditPoints="1"/>
                </p:cNvSpPr>
                <p:nvPr/>
              </p:nvSpPr>
              <p:spPr bwMode="auto">
                <a:xfrm>
                  <a:off x="3756" y="3452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52" y="0"/>
                    </a:cxn>
                    <a:cxn ang="0">
                      <a:pos x="52" y="45"/>
                    </a:cxn>
                    <a:cxn ang="0">
                      <a:pos x="45" y="53"/>
                    </a:cxn>
                    <a:cxn ang="0">
                      <a:pos x="0" y="53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7" y="45"/>
                    </a:cxn>
                    <a:cxn ang="0">
                      <a:pos x="0" y="45"/>
                    </a:cxn>
                    <a:cxn ang="0">
                      <a:pos x="45" y="45"/>
                    </a:cxn>
                    <a:cxn ang="0">
                      <a:pos x="45" y="45"/>
                    </a:cxn>
                    <a:cxn ang="0">
                      <a:pos x="45" y="0"/>
                    </a:cxn>
                    <a:cxn ang="0">
                      <a:pos x="45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7" y="45"/>
                    </a:cxn>
                  </a:cxnLst>
                  <a:rect l="0" t="0" r="r" b="b"/>
                  <a:pathLst>
                    <a:path w="52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52" y="0"/>
                      </a:lnTo>
                      <a:lnTo>
                        <a:pt x="52" y="45"/>
                      </a:lnTo>
                      <a:lnTo>
                        <a:pt x="45" y="53"/>
                      </a:lnTo>
                      <a:lnTo>
                        <a:pt x="0" y="53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7" y="45"/>
                      </a:moveTo>
                      <a:lnTo>
                        <a:pt x="0" y="45"/>
                      </a:lnTo>
                      <a:lnTo>
                        <a:pt x="45" y="45"/>
                      </a:lnTo>
                      <a:lnTo>
                        <a:pt x="45" y="45"/>
                      </a:ln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0" name="Rectangle 375"/>
                <p:cNvSpPr>
                  <a:spLocks noChangeArrowheads="1"/>
                </p:cNvSpPr>
                <p:nvPr/>
              </p:nvSpPr>
              <p:spPr bwMode="auto">
                <a:xfrm>
                  <a:off x="3756" y="3452"/>
                  <a:ext cx="45" cy="53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1" name="Freeform 376"/>
                <p:cNvSpPr>
                  <a:spLocks noEditPoints="1"/>
                </p:cNvSpPr>
                <p:nvPr/>
              </p:nvSpPr>
              <p:spPr bwMode="auto">
                <a:xfrm>
                  <a:off x="3756" y="3452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52" y="0"/>
                    </a:cxn>
                    <a:cxn ang="0">
                      <a:pos x="52" y="53"/>
                    </a:cxn>
                    <a:cxn ang="0">
                      <a:pos x="45" y="60"/>
                    </a:cxn>
                    <a:cxn ang="0">
                      <a:pos x="0" y="60"/>
                    </a:cxn>
                    <a:cxn ang="0">
                      <a:pos x="0" y="53"/>
                    </a:cxn>
                    <a:cxn ang="0">
                      <a:pos x="0" y="0"/>
                    </a:cxn>
                    <a:cxn ang="0">
                      <a:pos x="7" y="53"/>
                    </a:cxn>
                    <a:cxn ang="0">
                      <a:pos x="0" y="53"/>
                    </a:cxn>
                    <a:cxn ang="0">
                      <a:pos x="45" y="53"/>
                    </a:cxn>
                    <a:cxn ang="0">
                      <a:pos x="45" y="53"/>
                    </a:cxn>
                    <a:cxn ang="0">
                      <a:pos x="45" y="0"/>
                    </a:cxn>
                    <a:cxn ang="0">
                      <a:pos x="45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7" y="53"/>
                    </a:cxn>
                  </a:cxnLst>
                  <a:rect l="0" t="0" r="r" b="b"/>
                  <a:pathLst>
                    <a:path w="52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52" y="0"/>
                      </a:lnTo>
                      <a:lnTo>
                        <a:pt x="52" y="53"/>
                      </a:lnTo>
                      <a:lnTo>
                        <a:pt x="45" y="60"/>
                      </a:lnTo>
                      <a:lnTo>
                        <a:pt x="0" y="60"/>
                      </a:lnTo>
                      <a:lnTo>
                        <a:pt x="0" y="53"/>
                      </a:lnTo>
                      <a:lnTo>
                        <a:pt x="0" y="0"/>
                      </a:lnTo>
                      <a:close/>
                      <a:moveTo>
                        <a:pt x="7" y="53"/>
                      </a:moveTo>
                      <a:lnTo>
                        <a:pt x="0" y="53"/>
                      </a:lnTo>
                      <a:lnTo>
                        <a:pt x="45" y="53"/>
                      </a:lnTo>
                      <a:lnTo>
                        <a:pt x="45" y="53"/>
                      </a:ln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53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2" name="Rectangle 377"/>
                <p:cNvSpPr>
                  <a:spLocks noChangeArrowheads="1"/>
                </p:cNvSpPr>
                <p:nvPr/>
              </p:nvSpPr>
              <p:spPr bwMode="auto">
                <a:xfrm>
                  <a:off x="3980" y="3505"/>
                  <a:ext cx="52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3" name="Freeform 378"/>
                <p:cNvSpPr>
                  <a:spLocks noEditPoints="1"/>
                </p:cNvSpPr>
                <p:nvPr/>
              </p:nvSpPr>
              <p:spPr bwMode="auto">
                <a:xfrm>
                  <a:off x="3980" y="3505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60" y="0"/>
                    </a:cxn>
                    <a:cxn ang="0">
                      <a:pos x="60" y="52"/>
                    </a:cxn>
                    <a:cxn ang="0">
                      <a:pos x="52" y="60"/>
                    </a:cxn>
                    <a:cxn ang="0">
                      <a:pos x="0" y="60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8" y="52"/>
                    </a:cxn>
                    <a:cxn ang="0">
                      <a:pos x="0" y="52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52" y="0"/>
                    </a:cxn>
                    <a:cxn ang="0">
                      <a:pos x="52" y="7"/>
                    </a:cxn>
                    <a:cxn ang="0">
                      <a:pos x="0" y="7"/>
                    </a:cxn>
                    <a:cxn ang="0">
                      <a:pos x="8" y="0"/>
                    </a:cxn>
                    <a:cxn ang="0">
                      <a:pos x="8" y="52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60" y="0"/>
                      </a:lnTo>
                      <a:lnTo>
                        <a:pt x="60" y="52"/>
                      </a:lnTo>
                      <a:lnTo>
                        <a:pt x="52" y="60"/>
                      </a:lnTo>
                      <a:lnTo>
                        <a:pt x="0" y="60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8" y="52"/>
                      </a:moveTo>
                      <a:lnTo>
                        <a:pt x="0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0"/>
                      </a:lnTo>
                      <a:lnTo>
                        <a:pt x="52" y="7"/>
                      </a:ln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4" name="Rectangle 379"/>
                <p:cNvSpPr>
                  <a:spLocks noChangeArrowheads="1"/>
                </p:cNvSpPr>
                <p:nvPr/>
              </p:nvSpPr>
              <p:spPr bwMode="auto">
                <a:xfrm>
                  <a:off x="3995" y="3505"/>
                  <a:ext cx="52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5" name="Freeform 380"/>
                <p:cNvSpPr>
                  <a:spLocks noEditPoints="1"/>
                </p:cNvSpPr>
                <p:nvPr/>
              </p:nvSpPr>
              <p:spPr bwMode="auto">
                <a:xfrm>
                  <a:off x="3995" y="3505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60" y="0"/>
                    </a:cxn>
                    <a:cxn ang="0">
                      <a:pos x="60" y="52"/>
                    </a:cxn>
                    <a:cxn ang="0">
                      <a:pos x="52" y="60"/>
                    </a:cxn>
                    <a:cxn ang="0">
                      <a:pos x="0" y="60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7" y="52"/>
                    </a:cxn>
                    <a:cxn ang="0">
                      <a:pos x="0" y="52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52" y="0"/>
                    </a:cxn>
                    <a:cxn ang="0">
                      <a:pos x="52" y="7"/>
                    </a:cxn>
                    <a:cxn ang="0">
                      <a:pos x="0" y="7"/>
                    </a:cxn>
                    <a:cxn ang="0">
                      <a:pos x="7" y="0"/>
                    </a:cxn>
                    <a:cxn ang="0">
                      <a:pos x="7" y="52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60" y="0"/>
                      </a:lnTo>
                      <a:lnTo>
                        <a:pt x="60" y="52"/>
                      </a:lnTo>
                      <a:lnTo>
                        <a:pt x="52" y="60"/>
                      </a:lnTo>
                      <a:lnTo>
                        <a:pt x="0" y="60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7" y="52"/>
                      </a:moveTo>
                      <a:lnTo>
                        <a:pt x="0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0"/>
                      </a:lnTo>
                      <a:lnTo>
                        <a:pt x="52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6" name="Rectangle 381"/>
                <p:cNvSpPr>
                  <a:spLocks noChangeArrowheads="1"/>
                </p:cNvSpPr>
                <p:nvPr/>
              </p:nvSpPr>
              <p:spPr bwMode="auto">
                <a:xfrm>
                  <a:off x="3980" y="3512"/>
                  <a:ext cx="52" cy="53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7" name="Freeform 382"/>
                <p:cNvSpPr>
                  <a:spLocks noEditPoints="1"/>
                </p:cNvSpPr>
                <p:nvPr/>
              </p:nvSpPr>
              <p:spPr bwMode="auto">
                <a:xfrm>
                  <a:off x="3980" y="3512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60" y="0"/>
                    </a:cxn>
                    <a:cxn ang="0">
                      <a:pos x="60" y="53"/>
                    </a:cxn>
                    <a:cxn ang="0">
                      <a:pos x="52" y="60"/>
                    </a:cxn>
                    <a:cxn ang="0">
                      <a:pos x="0" y="60"/>
                    </a:cxn>
                    <a:cxn ang="0">
                      <a:pos x="0" y="53"/>
                    </a:cxn>
                    <a:cxn ang="0">
                      <a:pos x="0" y="0"/>
                    </a:cxn>
                    <a:cxn ang="0">
                      <a:pos x="8" y="53"/>
                    </a:cxn>
                    <a:cxn ang="0">
                      <a:pos x="0" y="53"/>
                    </a:cxn>
                    <a:cxn ang="0">
                      <a:pos x="52" y="53"/>
                    </a:cxn>
                    <a:cxn ang="0">
                      <a:pos x="52" y="53"/>
                    </a:cxn>
                    <a:cxn ang="0">
                      <a:pos x="52" y="0"/>
                    </a:cxn>
                    <a:cxn ang="0">
                      <a:pos x="52" y="8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8" y="53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60" y="0"/>
                      </a:lnTo>
                      <a:lnTo>
                        <a:pt x="60" y="53"/>
                      </a:lnTo>
                      <a:lnTo>
                        <a:pt x="52" y="60"/>
                      </a:lnTo>
                      <a:lnTo>
                        <a:pt x="0" y="60"/>
                      </a:lnTo>
                      <a:lnTo>
                        <a:pt x="0" y="53"/>
                      </a:lnTo>
                      <a:lnTo>
                        <a:pt x="0" y="0"/>
                      </a:lnTo>
                      <a:close/>
                      <a:moveTo>
                        <a:pt x="8" y="53"/>
                      </a:moveTo>
                      <a:lnTo>
                        <a:pt x="0" y="53"/>
                      </a:lnTo>
                      <a:lnTo>
                        <a:pt x="52" y="53"/>
                      </a:lnTo>
                      <a:lnTo>
                        <a:pt x="52" y="53"/>
                      </a:lnTo>
                      <a:lnTo>
                        <a:pt x="52" y="0"/>
                      </a:lnTo>
                      <a:lnTo>
                        <a:pt x="52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53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" name="Rectangle 383"/>
                <p:cNvSpPr>
                  <a:spLocks noChangeArrowheads="1"/>
                </p:cNvSpPr>
                <p:nvPr/>
              </p:nvSpPr>
              <p:spPr bwMode="auto">
                <a:xfrm>
                  <a:off x="3995" y="3512"/>
                  <a:ext cx="52" cy="53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9" name="Freeform 384"/>
                <p:cNvSpPr>
                  <a:spLocks noEditPoints="1"/>
                </p:cNvSpPr>
                <p:nvPr/>
              </p:nvSpPr>
              <p:spPr bwMode="auto">
                <a:xfrm>
                  <a:off x="3995" y="3512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60" y="0"/>
                    </a:cxn>
                    <a:cxn ang="0">
                      <a:pos x="60" y="53"/>
                    </a:cxn>
                    <a:cxn ang="0">
                      <a:pos x="52" y="60"/>
                    </a:cxn>
                    <a:cxn ang="0">
                      <a:pos x="0" y="60"/>
                    </a:cxn>
                    <a:cxn ang="0">
                      <a:pos x="0" y="53"/>
                    </a:cxn>
                    <a:cxn ang="0">
                      <a:pos x="0" y="0"/>
                    </a:cxn>
                    <a:cxn ang="0">
                      <a:pos x="7" y="53"/>
                    </a:cxn>
                    <a:cxn ang="0">
                      <a:pos x="0" y="53"/>
                    </a:cxn>
                    <a:cxn ang="0">
                      <a:pos x="52" y="53"/>
                    </a:cxn>
                    <a:cxn ang="0">
                      <a:pos x="52" y="53"/>
                    </a:cxn>
                    <a:cxn ang="0">
                      <a:pos x="52" y="0"/>
                    </a:cxn>
                    <a:cxn ang="0">
                      <a:pos x="52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7" y="53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60" y="0"/>
                      </a:lnTo>
                      <a:lnTo>
                        <a:pt x="60" y="53"/>
                      </a:lnTo>
                      <a:lnTo>
                        <a:pt x="52" y="60"/>
                      </a:lnTo>
                      <a:lnTo>
                        <a:pt x="0" y="60"/>
                      </a:lnTo>
                      <a:lnTo>
                        <a:pt x="0" y="53"/>
                      </a:lnTo>
                      <a:lnTo>
                        <a:pt x="0" y="0"/>
                      </a:lnTo>
                      <a:close/>
                      <a:moveTo>
                        <a:pt x="7" y="53"/>
                      </a:moveTo>
                      <a:lnTo>
                        <a:pt x="0" y="53"/>
                      </a:lnTo>
                      <a:lnTo>
                        <a:pt x="52" y="53"/>
                      </a:lnTo>
                      <a:lnTo>
                        <a:pt x="52" y="53"/>
                      </a:lnTo>
                      <a:lnTo>
                        <a:pt x="52" y="0"/>
                      </a:lnTo>
                      <a:lnTo>
                        <a:pt x="52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53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0" name="Rectangle 385"/>
                <p:cNvSpPr>
                  <a:spLocks noChangeArrowheads="1"/>
                </p:cNvSpPr>
                <p:nvPr/>
              </p:nvSpPr>
              <p:spPr bwMode="auto">
                <a:xfrm>
                  <a:off x="4010" y="3512"/>
                  <a:ext cx="52" cy="53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1" name="Freeform 386"/>
                <p:cNvSpPr>
                  <a:spLocks noEditPoints="1"/>
                </p:cNvSpPr>
                <p:nvPr/>
              </p:nvSpPr>
              <p:spPr bwMode="auto">
                <a:xfrm>
                  <a:off x="4010" y="3512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60" y="0"/>
                    </a:cxn>
                    <a:cxn ang="0">
                      <a:pos x="60" y="53"/>
                    </a:cxn>
                    <a:cxn ang="0">
                      <a:pos x="52" y="60"/>
                    </a:cxn>
                    <a:cxn ang="0">
                      <a:pos x="0" y="60"/>
                    </a:cxn>
                    <a:cxn ang="0">
                      <a:pos x="0" y="53"/>
                    </a:cxn>
                    <a:cxn ang="0">
                      <a:pos x="0" y="0"/>
                    </a:cxn>
                    <a:cxn ang="0">
                      <a:pos x="7" y="53"/>
                    </a:cxn>
                    <a:cxn ang="0">
                      <a:pos x="0" y="53"/>
                    </a:cxn>
                    <a:cxn ang="0">
                      <a:pos x="52" y="53"/>
                    </a:cxn>
                    <a:cxn ang="0">
                      <a:pos x="52" y="53"/>
                    </a:cxn>
                    <a:cxn ang="0">
                      <a:pos x="52" y="0"/>
                    </a:cxn>
                    <a:cxn ang="0">
                      <a:pos x="52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7" y="53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60" y="0"/>
                      </a:lnTo>
                      <a:lnTo>
                        <a:pt x="60" y="53"/>
                      </a:lnTo>
                      <a:lnTo>
                        <a:pt x="52" y="60"/>
                      </a:lnTo>
                      <a:lnTo>
                        <a:pt x="0" y="60"/>
                      </a:lnTo>
                      <a:lnTo>
                        <a:pt x="0" y="53"/>
                      </a:lnTo>
                      <a:lnTo>
                        <a:pt x="0" y="0"/>
                      </a:lnTo>
                      <a:close/>
                      <a:moveTo>
                        <a:pt x="7" y="53"/>
                      </a:moveTo>
                      <a:lnTo>
                        <a:pt x="0" y="53"/>
                      </a:lnTo>
                      <a:lnTo>
                        <a:pt x="52" y="53"/>
                      </a:lnTo>
                      <a:lnTo>
                        <a:pt x="52" y="53"/>
                      </a:lnTo>
                      <a:lnTo>
                        <a:pt x="52" y="0"/>
                      </a:lnTo>
                      <a:lnTo>
                        <a:pt x="52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53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2" name="Rectangle 387"/>
                <p:cNvSpPr>
                  <a:spLocks noChangeArrowheads="1"/>
                </p:cNvSpPr>
                <p:nvPr/>
              </p:nvSpPr>
              <p:spPr bwMode="auto">
                <a:xfrm>
                  <a:off x="3980" y="3512"/>
                  <a:ext cx="52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3" name="Freeform 388"/>
                <p:cNvSpPr>
                  <a:spLocks noEditPoints="1"/>
                </p:cNvSpPr>
                <p:nvPr/>
              </p:nvSpPr>
              <p:spPr bwMode="auto">
                <a:xfrm>
                  <a:off x="3980" y="3512"/>
                  <a:ext cx="60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60" y="0"/>
                    </a:cxn>
                    <a:cxn ang="0">
                      <a:pos x="60" y="45"/>
                    </a:cxn>
                    <a:cxn ang="0">
                      <a:pos x="52" y="53"/>
                    </a:cxn>
                    <a:cxn ang="0">
                      <a:pos x="0" y="53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8" y="45"/>
                    </a:cxn>
                    <a:cxn ang="0">
                      <a:pos x="0" y="45"/>
                    </a:cxn>
                    <a:cxn ang="0">
                      <a:pos x="52" y="45"/>
                    </a:cxn>
                    <a:cxn ang="0">
                      <a:pos x="52" y="45"/>
                    </a:cxn>
                    <a:cxn ang="0">
                      <a:pos x="52" y="0"/>
                    </a:cxn>
                    <a:cxn ang="0">
                      <a:pos x="52" y="8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8" y="45"/>
                    </a:cxn>
                  </a:cxnLst>
                  <a:rect l="0" t="0" r="r" b="b"/>
                  <a:pathLst>
                    <a:path w="60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60" y="0"/>
                      </a:lnTo>
                      <a:lnTo>
                        <a:pt x="60" y="45"/>
                      </a:lnTo>
                      <a:lnTo>
                        <a:pt x="52" y="53"/>
                      </a:lnTo>
                      <a:lnTo>
                        <a:pt x="0" y="53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8" y="45"/>
                      </a:moveTo>
                      <a:lnTo>
                        <a:pt x="0" y="45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2" y="0"/>
                      </a:lnTo>
                      <a:lnTo>
                        <a:pt x="52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4" name="Rectangle 389"/>
                <p:cNvSpPr>
                  <a:spLocks noChangeArrowheads="1"/>
                </p:cNvSpPr>
                <p:nvPr/>
              </p:nvSpPr>
              <p:spPr bwMode="auto">
                <a:xfrm>
                  <a:off x="4032" y="3512"/>
                  <a:ext cx="53" cy="53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5" name="Freeform 390"/>
                <p:cNvSpPr>
                  <a:spLocks noEditPoints="1"/>
                </p:cNvSpPr>
                <p:nvPr/>
              </p:nvSpPr>
              <p:spPr bwMode="auto">
                <a:xfrm>
                  <a:off x="4032" y="3512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0" y="53"/>
                    </a:cxn>
                    <a:cxn ang="0">
                      <a:pos x="53" y="60"/>
                    </a:cxn>
                    <a:cxn ang="0">
                      <a:pos x="0" y="60"/>
                    </a:cxn>
                    <a:cxn ang="0">
                      <a:pos x="0" y="53"/>
                    </a:cxn>
                    <a:cxn ang="0">
                      <a:pos x="0" y="0"/>
                    </a:cxn>
                    <a:cxn ang="0">
                      <a:pos x="8" y="53"/>
                    </a:cxn>
                    <a:cxn ang="0">
                      <a:pos x="0" y="53"/>
                    </a:cxn>
                    <a:cxn ang="0">
                      <a:pos x="53" y="53"/>
                    </a:cxn>
                    <a:cxn ang="0">
                      <a:pos x="53" y="53"/>
                    </a:cxn>
                    <a:cxn ang="0">
                      <a:pos x="53" y="0"/>
                    </a:cxn>
                    <a:cxn ang="0">
                      <a:pos x="53" y="8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8" y="53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0" y="53"/>
                      </a:lnTo>
                      <a:lnTo>
                        <a:pt x="53" y="60"/>
                      </a:lnTo>
                      <a:lnTo>
                        <a:pt x="0" y="60"/>
                      </a:lnTo>
                      <a:lnTo>
                        <a:pt x="0" y="53"/>
                      </a:lnTo>
                      <a:lnTo>
                        <a:pt x="0" y="0"/>
                      </a:lnTo>
                      <a:close/>
                      <a:moveTo>
                        <a:pt x="8" y="53"/>
                      </a:moveTo>
                      <a:lnTo>
                        <a:pt x="0" y="53"/>
                      </a:lnTo>
                      <a:lnTo>
                        <a:pt x="53" y="53"/>
                      </a:lnTo>
                      <a:lnTo>
                        <a:pt x="53" y="53"/>
                      </a:lnTo>
                      <a:lnTo>
                        <a:pt x="53" y="0"/>
                      </a:lnTo>
                      <a:lnTo>
                        <a:pt x="53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53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6" name="Rectangle 391"/>
                <p:cNvSpPr>
                  <a:spLocks noChangeArrowheads="1"/>
                </p:cNvSpPr>
                <p:nvPr/>
              </p:nvSpPr>
              <p:spPr bwMode="auto">
                <a:xfrm>
                  <a:off x="2551" y="2824"/>
                  <a:ext cx="53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7" name="Freeform 392"/>
                <p:cNvSpPr>
                  <a:spLocks noEditPoints="1"/>
                </p:cNvSpPr>
                <p:nvPr/>
              </p:nvSpPr>
              <p:spPr bwMode="auto">
                <a:xfrm>
                  <a:off x="2551" y="2824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0" y="52"/>
                    </a:cxn>
                    <a:cxn ang="0">
                      <a:pos x="53" y="60"/>
                    </a:cxn>
                    <a:cxn ang="0">
                      <a:pos x="0" y="60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8" y="52"/>
                    </a:cxn>
                    <a:cxn ang="0">
                      <a:pos x="0" y="52"/>
                    </a:cxn>
                    <a:cxn ang="0">
                      <a:pos x="53" y="52"/>
                    </a:cxn>
                    <a:cxn ang="0">
                      <a:pos x="53" y="52"/>
                    </a:cxn>
                    <a:cxn ang="0">
                      <a:pos x="53" y="0"/>
                    </a:cxn>
                    <a:cxn ang="0">
                      <a:pos x="53" y="8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8" y="52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0" y="52"/>
                      </a:lnTo>
                      <a:lnTo>
                        <a:pt x="53" y="60"/>
                      </a:lnTo>
                      <a:lnTo>
                        <a:pt x="0" y="60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8" y="52"/>
                      </a:moveTo>
                      <a:lnTo>
                        <a:pt x="0" y="52"/>
                      </a:lnTo>
                      <a:lnTo>
                        <a:pt x="53" y="52"/>
                      </a:lnTo>
                      <a:lnTo>
                        <a:pt x="53" y="52"/>
                      </a:lnTo>
                      <a:lnTo>
                        <a:pt x="53" y="0"/>
                      </a:lnTo>
                      <a:lnTo>
                        <a:pt x="53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8" name="Rectangle 393"/>
                <p:cNvSpPr>
                  <a:spLocks noChangeArrowheads="1"/>
                </p:cNvSpPr>
                <p:nvPr/>
              </p:nvSpPr>
              <p:spPr bwMode="auto">
                <a:xfrm>
                  <a:off x="2222" y="2570"/>
                  <a:ext cx="45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9" name="Freeform 394"/>
                <p:cNvSpPr>
                  <a:spLocks noEditPoints="1"/>
                </p:cNvSpPr>
                <p:nvPr/>
              </p:nvSpPr>
              <p:spPr bwMode="auto">
                <a:xfrm>
                  <a:off x="2222" y="2570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53" y="0"/>
                    </a:cxn>
                    <a:cxn ang="0">
                      <a:pos x="53" y="45"/>
                    </a:cxn>
                    <a:cxn ang="0">
                      <a:pos x="45" y="52"/>
                    </a:cxn>
                    <a:cxn ang="0">
                      <a:pos x="0" y="52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8" y="45"/>
                    </a:cxn>
                    <a:cxn ang="0">
                      <a:pos x="0" y="45"/>
                    </a:cxn>
                    <a:cxn ang="0">
                      <a:pos x="45" y="45"/>
                    </a:cxn>
                    <a:cxn ang="0">
                      <a:pos x="45" y="45"/>
                    </a:cxn>
                    <a:cxn ang="0">
                      <a:pos x="45" y="0"/>
                    </a:cxn>
                    <a:cxn ang="0">
                      <a:pos x="45" y="7"/>
                    </a:cxn>
                    <a:cxn ang="0">
                      <a:pos x="0" y="7"/>
                    </a:cxn>
                    <a:cxn ang="0">
                      <a:pos x="8" y="0"/>
                    </a:cxn>
                    <a:cxn ang="0">
                      <a:pos x="8" y="45"/>
                    </a:cxn>
                  </a:cxnLst>
                  <a:rect l="0" t="0" r="r" b="b"/>
                  <a:pathLst>
                    <a:path w="53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53" y="0"/>
                      </a:lnTo>
                      <a:lnTo>
                        <a:pt x="53" y="45"/>
                      </a:lnTo>
                      <a:lnTo>
                        <a:pt x="45" y="52"/>
                      </a:ln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8" y="45"/>
                      </a:moveTo>
                      <a:lnTo>
                        <a:pt x="0" y="45"/>
                      </a:lnTo>
                      <a:lnTo>
                        <a:pt x="45" y="45"/>
                      </a:lnTo>
                      <a:lnTo>
                        <a:pt x="45" y="45"/>
                      </a:lnTo>
                      <a:lnTo>
                        <a:pt x="45" y="0"/>
                      </a:lnTo>
                      <a:lnTo>
                        <a:pt x="45" y="7"/>
                      </a:ln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0" name="Rectangle 395"/>
                <p:cNvSpPr>
                  <a:spLocks noChangeArrowheads="1"/>
                </p:cNvSpPr>
                <p:nvPr/>
              </p:nvSpPr>
              <p:spPr bwMode="auto">
                <a:xfrm>
                  <a:off x="2290" y="2607"/>
                  <a:ext cx="52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1" name="Freeform 396"/>
                <p:cNvSpPr>
                  <a:spLocks noEditPoints="1"/>
                </p:cNvSpPr>
                <p:nvPr/>
              </p:nvSpPr>
              <p:spPr bwMode="auto">
                <a:xfrm>
                  <a:off x="2290" y="2607"/>
                  <a:ext cx="59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59" y="0"/>
                    </a:cxn>
                    <a:cxn ang="0">
                      <a:pos x="59" y="45"/>
                    </a:cxn>
                    <a:cxn ang="0">
                      <a:pos x="52" y="52"/>
                    </a:cxn>
                    <a:cxn ang="0">
                      <a:pos x="0" y="52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7" y="45"/>
                    </a:cxn>
                    <a:cxn ang="0">
                      <a:pos x="0" y="45"/>
                    </a:cxn>
                    <a:cxn ang="0">
                      <a:pos x="52" y="45"/>
                    </a:cxn>
                    <a:cxn ang="0">
                      <a:pos x="52" y="45"/>
                    </a:cxn>
                    <a:cxn ang="0">
                      <a:pos x="52" y="0"/>
                    </a:cxn>
                    <a:cxn ang="0">
                      <a:pos x="52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7" y="45"/>
                    </a:cxn>
                  </a:cxnLst>
                  <a:rect l="0" t="0" r="r" b="b"/>
                  <a:pathLst>
                    <a:path w="59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59" y="0"/>
                      </a:lnTo>
                      <a:lnTo>
                        <a:pt x="59" y="45"/>
                      </a:lnTo>
                      <a:lnTo>
                        <a:pt x="52" y="52"/>
                      </a:ln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7" y="45"/>
                      </a:moveTo>
                      <a:lnTo>
                        <a:pt x="0" y="45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2" y="0"/>
                      </a:lnTo>
                      <a:lnTo>
                        <a:pt x="52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2" name="Rectangle 397"/>
                <p:cNvSpPr>
                  <a:spLocks noChangeArrowheads="1"/>
                </p:cNvSpPr>
                <p:nvPr/>
              </p:nvSpPr>
              <p:spPr bwMode="auto">
                <a:xfrm>
                  <a:off x="2320" y="2637"/>
                  <a:ext cx="52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3" name="Freeform 398"/>
                <p:cNvSpPr>
                  <a:spLocks noEditPoints="1"/>
                </p:cNvSpPr>
                <p:nvPr/>
              </p:nvSpPr>
              <p:spPr bwMode="auto">
                <a:xfrm>
                  <a:off x="2320" y="2637"/>
                  <a:ext cx="59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59" y="0"/>
                    </a:cxn>
                    <a:cxn ang="0">
                      <a:pos x="59" y="52"/>
                    </a:cxn>
                    <a:cxn ang="0">
                      <a:pos x="52" y="60"/>
                    </a:cxn>
                    <a:cxn ang="0">
                      <a:pos x="0" y="60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7" y="52"/>
                    </a:cxn>
                    <a:cxn ang="0">
                      <a:pos x="0" y="52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52" y="0"/>
                    </a:cxn>
                    <a:cxn ang="0">
                      <a:pos x="52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7" y="52"/>
                    </a:cxn>
                  </a:cxnLst>
                  <a:rect l="0" t="0" r="r" b="b"/>
                  <a:pathLst>
                    <a:path w="59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59" y="0"/>
                      </a:lnTo>
                      <a:lnTo>
                        <a:pt x="59" y="52"/>
                      </a:lnTo>
                      <a:lnTo>
                        <a:pt x="52" y="60"/>
                      </a:lnTo>
                      <a:lnTo>
                        <a:pt x="0" y="60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7" y="52"/>
                      </a:moveTo>
                      <a:lnTo>
                        <a:pt x="0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0"/>
                      </a:lnTo>
                      <a:lnTo>
                        <a:pt x="52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4" name="Rectangle 399"/>
                <p:cNvSpPr>
                  <a:spLocks noChangeArrowheads="1"/>
                </p:cNvSpPr>
                <p:nvPr/>
              </p:nvSpPr>
              <p:spPr bwMode="auto">
                <a:xfrm>
                  <a:off x="3225" y="2996"/>
                  <a:ext cx="52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5" name="Freeform 400"/>
                <p:cNvSpPr>
                  <a:spLocks noEditPoints="1"/>
                </p:cNvSpPr>
                <p:nvPr/>
              </p:nvSpPr>
              <p:spPr bwMode="auto">
                <a:xfrm>
                  <a:off x="3225" y="2996"/>
                  <a:ext cx="59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59" y="0"/>
                    </a:cxn>
                    <a:cxn ang="0">
                      <a:pos x="59" y="45"/>
                    </a:cxn>
                    <a:cxn ang="0">
                      <a:pos x="52" y="52"/>
                    </a:cxn>
                    <a:cxn ang="0">
                      <a:pos x="0" y="52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7" y="45"/>
                    </a:cxn>
                    <a:cxn ang="0">
                      <a:pos x="0" y="45"/>
                    </a:cxn>
                    <a:cxn ang="0">
                      <a:pos x="52" y="45"/>
                    </a:cxn>
                    <a:cxn ang="0">
                      <a:pos x="52" y="45"/>
                    </a:cxn>
                    <a:cxn ang="0">
                      <a:pos x="52" y="0"/>
                    </a:cxn>
                    <a:cxn ang="0">
                      <a:pos x="52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7" y="45"/>
                    </a:cxn>
                  </a:cxnLst>
                  <a:rect l="0" t="0" r="r" b="b"/>
                  <a:pathLst>
                    <a:path w="59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59" y="0"/>
                      </a:lnTo>
                      <a:lnTo>
                        <a:pt x="59" y="45"/>
                      </a:lnTo>
                      <a:lnTo>
                        <a:pt x="52" y="52"/>
                      </a:ln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7" y="45"/>
                      </a:moveTo>
                      <a:lnTo>
                        <a:pt x="0" y="45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2" y="0"/>
                      </a:lnTo>
                      <a:lnTo>
                        <a:pt x="52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6" name="Rectangle 401"/>
                <p:cNvSpPr>
                  <a:spLocks noChangeArrowheads="1"/>
                </p:cNvSpPr>
                <p:nvPr/>
              </p:nvSpPr>
              <p:spPr bwMode="auto">
                <a:xfrm>
                  <a:off x="3187" y="3019"/>
                  <a:ext cx="53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7" name="Freeform 402"/>
                <p:cNvSpPr>
                  <a:spLocks noEditPoints="1"/>
                </p:cNvSpPr>
                <p:nvPr/>
              </p:nvSpPr>
              <p:spPr bwMode="auto">
                <a:xfrm>
                  <a:off x="3187" y="3019"/>
                  <a:ext cx="60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0" y="52"/>
                    </a:cxn>
                    <a:cxn ang="0">
                      <a:pos x="53" y="59"/>
                    </a:cxn>
                    <a:cxn ang="0">
                      <a:pos x="0" y="59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8" y="52"/>
                    </a:cxn>
                    <a:cxn ang="0">
                      <a:pos x="0" y="52"/>
                    </a:cxn>
                    <a:cxn ang="0">
                      <a:pos x="53" y="52"/>
                    </a:cxn>
                    <a:cxn ang="0">
                      <a:pos x="53" y="52"/>
                    </a:cxn>
                    <a:cxn ang="0">
                      <a:pos x="53" y="0"/>
                    </a:cxn>
                    <a:cxn ang="0">
                      <a:pos x="53" y="7"/>
                    </a:cxn>
                    <a:cxn ang="0">
                      <a:pos x="0" y="7"/>
                    </a:cxn>
                    <a:cxn ang="0">
                      <a:pos x="8" y="0"/>
                    </a:cxn>
                    <a:cxn ang="0">
                      <a:pos x="8" y="52"/>
                    </a:cxn>
                  </a:cxnLst>
                  <a:rect l="0" t="0" r="r" b="b"/>
                  <a:pathLst>
                    <a:path w="60" h="5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0" y="52"/>
                      </a:lnTo>
                      <a:lnTo>
                        <a:pt x="53" y="59"/>
                      </a:lnTo>
                      <a:lnTo>
                        <a:pt x="0" y="59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8" y="52"/>
                      </a:moveTo>
                      <a:lnTo>
                        <a:pt x="0" y="52"/>
                      </a:lnTo>
                      <a:lnTo>
                        <a:pt x="53" y="52"/>
                      </a:lnTo>
                      <a:lnTo>
                        <a:pt x="53" y="52"/>
                      </a:lnTo>
                      <a:lnTo>
                        <a:pt x="53" y="0"/>
                      </a:lnTo>
                      <a:lnTo>
                        <a:pt x="53" y="7"/>
                      </a:ln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8" name="Rectangle 403"/>
                <p:cNvSpPr>
                  <a:spLocks noChangeArrowheads="1"/>
                </p:cNvSpPr>
                <p:nvPr/>
              </p:nvSpPr>
              <p:spPr bwMode="auto">
                <a:xfrm>
                  <a:off x="3210" y="3019"/>
                  <a:ext cx="44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9" name="Freeform 404"/>
                <p:cNvSpPr>
                  <a:spLocks noEditPoints="1"/>
                </p:cNvSpPr>
                <p:nvPr/>
              </p:nvSpPr>
              <p:spPr bwMode="auto">
                <a:xfrm>
                  <a:off x="3210" y="3019"/>
                  <a:ext cx="52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4" y="0"/>
                    </a:cxn>
                    <a:cxn ang="0">
                      <a:pos x="52" y="0"/>
                    </a:cxn>
                    <a:cxn ang="0">
                      <a:pos x="52" y="52"/>
                    </a:cxn>
                    <a:cxn ang="0">
                      <a:pos x="44" y="59"/>
                    </a:cxn>
                    <a:cxn ang="0">
                      <a:pos x="0" y="59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7" y="52"/>
                    </a:cxn>
                    <a:cxn ang="0">
                      <a:pos x="0" y="52"/>
                    </a:cxn>
                    <a:cxn ang="0">
                      <a:pos x="44" y="52"/>
                    </a:cxn>
                    <a:cxn ang="0">
                      <a:pos x="44" y="52"/>
                    </a:cxn>
                    <a:cxn ang="0">
                      <a:pos x="44" y="0"/>
                    </a:cxn>
                    <a:cxn ang="0">
                      <a:pos x="44" y="7"/>
                    </a:cxn>
                    <a:cxn ang="0">
                      <a:pos x="0" y="7"/>
                    </a:cxn>
                    <a:cxn ang="0">
                      <a:pos x="7" y="0"/>
                    </a:cxn>
                    <a:cxn ang="0">
                      <a:pos x="7" y="52"/>
                    </a:cxn>
                  </a:cxnLst>
                  <a:rect l="0" t="0" r="r" b="b"/>
                  <a:pathLst>
                    <a:path w="52" h="5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52" y="52"/>
                      </a:lnTo>
                      <a:lnTo>
                        <a:pt x="44" y="59"/>
                      </a:lnTo>
                      <a:lnTo>
                        <a:pt x="0" y="59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7" y="52"/>
                      </a:moveTo>
                      <a:lnTo>
                        <a:pt x="0" y="52"/>
                      </a:lnTo>
                      <a:lnTo>
                        <a:pt x="44" y="52"/>
                      </a:lnTo>
                      <a:lnTo>
                        <a:pt x="44" y="52"/>
                      </a:ln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0" name="Rectangle 405"/>
                <p:cNvSpPr>
                  <a:spLocks noChangeArrowheads="1"/>
                </p:cNvSpPr>
                <p:nvPr/>
              </p:nvSpPr>
              <p:spPr bwMode="auto">
                <a:xfrm>
                  <a:off x="3210" y="3026"/>
                  <a:ext cx="52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1" name="Freeform 406"/>
                <p:cNvSpPr>
                  <a:spLocks noEditPoints="1"/>
                </p:cNvSpPr>
                <p:nvPr/>
              </p:nvSpPr>
              <p:spPr bwMode="auto">
                <a:xfrm>
                  <a:off x="3210" y="3026"/>
                  <a:ext cx="59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59" y="0"/>
                    </a:cxn>
                    <a:cxn ang="0">
                      <a:pos x="59" y="45"/>
                    </a:cxn>
                    <a:cxn ang="0">
                      <a:pos x="52" y="52"/>
                    </a:cxn>
                    <a:cxn ang="0">
                      <a:pos x="0" y="52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7" y="45"/>
                    </a:cxn>
                    <a:cxn ang="0">
                      <a:pos x="0" y="45"/>
                    </a:cxn>
                    <a:cxn ang="0">
                      <a:pos x="52" y="45"/>
                    </a:cxn>
                    <a:cxn ang="0">
                      <a:pos x="52" y="45"/>
                    </a:cxn>
                    <a:cxn ang="0">
                      <a:pos x="52" y="0"/>
                    </a:cxn>
                    <a:cxn ang="0">
                      <a:pos x="52" y="7"/>
                    </a:cxn>
                    <a:cxn ang="0">
                      <a:pos x="0" y="7"/>
                    </a:cxn>
                    <a:cxn ang="0">
                      <a:pos x="7" y="0"/>
                    </a:cxn>
                    <a:cxn ang="0">
                      <a:pos x="7" y="45"/>
                    </a:cxn>
                  </a:cxnLst>
                  <a:rect l="0" t="0" r="r" b="b"/>
                  <a:pathLst>
                    <a:path w="59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59" y="0"/>
                      </a:lnTo>
                      <a:lnTo>
                        <a:pt x="59" y="45"/>
                      </a:lnTo>
                      <a:lnTo>
                        <a:pt x="52" y="52"/>
                      </a:ln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7" y="45"/>
                      </a:moveTo>
                      <a:lnTo>
                        <a:pt x="0" y="45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2" y="0"/>
                      </a:lnTo>
                      <a:lnTo>
                        <a:pt x="52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2" name="Rectangle 407"/>
                <p:cNvSpPr>
                  <a:spLocks noChangeArrowheads="1"/>
                </p:cNvSpPr>
                <p:nvPr/>
              </p:nvSpPr>
              <p:spPr bwMode="auto">
                <a:xfrm>
                  <a:off x="3247" y="3056"/>
                  <a:ext cx="45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3" name="Freeform 408"/>
                <p:cNvSpPr>
                  <a:spLocks noEditPoints="1"/>
                </p:cNvSpPr>
                <p:nvPr/>
              </p:nvSpPr>
              <p:spPr bwMode="auto">
                <a:xfrm>
                  <a:off x="3247" y="3056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52" y="0"/>
                    </a:cxn>
                    <a:cxn ang="0">
                      <a:pos x="52" y="45"/>
                    </a:cxn>
                    <a:cxn ang="0">
                      <a:pos x="45" y="52"/>
                    </a:cxn>
                    <a:cxn ang="0">
                      <a:pos x="0" y="52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7" y="45"/>
                    </a:cxn>
                    <a:cxn ang="0">
                      <a:pos x="0" y="45"/>
                    </a:cxn>
                    <a:cxn ang="0">
                      <a:pos x="45" y="45"/>
                    </a:cxn>
                    <a:cxn ang="0">
                      <a:pos x="45" y="45"/>
                    </a:cxn>
                    <a:cxn ang="0">
                      <a:pos x="45" y="0"/>
                    </a:cxn>
                    <a:cxn ang="0">
                      <a:pos x="45" y="7"/>
                    </a:cxn>
                    <a:cxn ang="0">
                      <a:pos x="0" y="7"/>
                    </a:cxn>
                    <a:cxn ang="0">
                      <a:pos x="7" y="0"/>
                    </a:cxn>
                    <a:cxn ang="0">
                      <a:pos x="7" y="45"/>
                    </a:cxn>
                  </a:cxnLst>
                  <a:rect l="0" t="0" r="r" b="b"/>
                  <a:pathLst>
                    <a:path w="52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52" y="0"/>
                      </a:lnTo>
                      <a:lnTo>
                        <a:pt x="52" y="45"/>
                      </a:lnTo>
                      <a:lnTo>
                        <a:pt x="45" y="52"/>
                      </a:ln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7" y="45"/>
                      </a:moveTo>
                      <a:lnTo>
                        <a:pt x="0" y="45"/>
                      </a:lnTo>
                      <a:lnTo>
                        <a:pt x="45" y="45"/>
                      </a:lnTo>
                      <a:lnTo>
                        <a:pt x="45" y="45"/>
                      </a:lnTo>
                      <a:lnTo>
                        <a:pt x="45" y="0"/>
                      </a:lnTo>
                      <a:lnTo>
                        <a:pt x="45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87" name="Rectangle 410"/>
              <p:cNvSpPr>
                <a:spLocks noChangeArrowheads="1"/>
              </p:cNvSpPr>
              <p:nvPr/>
            </p:nvSpPr>
            <p:spPr bwMode="auto">
              <a:xfrm>
                <a:off x="5284788" y="4933951"/>
                <a:ext cx="84138" cy="84138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411"/>
              <p:cNvSpPr>
                <a:spLocks noEditPoints="1"/>
              </p:cNvSpPr>
              <p:nvPr/>
            </p:nvSpPr>
            <p:spPr bwMode="auto">
              <a:xfrm>
                <a:off x="5284788" y="4933951"/>
                <a:ext cx="95250" cy="95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60" y="0"/>
                  </a:cxn>
                  <a:cxn ang="0">
                    <a:pos x="60" y="53"/>
                  </a:cxn>
                  <a:cxn ang="0">
                    <a:pos x="53" y="60"/>
                  </a:cxn>
                  <a:cxn ang="0">
                    <a:pos x="0" y="60"/>
                  </a:cxn>
                  <a:cxn ang="0">
                    <a:pos x="0" y="53"/>
                  </a:cxn>
                  <a:cxn ang="0">
                    <a:pos x="0" y="0"/>
                  </a:cxn>
                  <a:cxn ang="0">
                    <a:pos x="8" y="53"/>
                  </a:cxn>
                  <a:cxn ang="0">
                    <a:pos x="0" y="53"/>
                  </a:cxn>
                  <a:cxn ang="0">
                    <a:pos x="53" y="53"/>
                  </a:cxn>
                  <a:cxn ang="0">
                    <a:pos x="53" y="53"/>
                  </a:cxn>
                  <a:cxn ang="0">
                    <a:pos x="53" y="0"/>
                  </a:cxn>
                  <a:cxn ang="0">
                    <a:pos x="53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53"/>
                  </a:cxn>
                </a:cxnLst>
                <a:rect l="0" t="0" r="r" b="b"/>
                <a:pathLst>
                  <a:path w="60" h="60">
                    <a:moveTo>
                      <a:pt x="0" y="0"/>
                    </a:moveTo>
                    <a:lnTo>
                      <a:pt x="0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0" y="53"/>
                    </a:lnTo>
                    <a:lnTo>
                      <a:pt x="53" y="60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  <a:moveTo>
                      <a:pt x="8" y="53"/>
                    </a:moveTo>
                    <a:lnTo>
                      <a:pt x="0" y="53"/>
                    </a:lnTo>
                    <a:lnTo>
                      <a:pt x="53" y="53"/>
                    </a:lnTo>
                    <a:lnTo>
                      <a:pt x="53" y="53"/>
                    </a:lnTo>
                    <a:lnTo>
                      <a:pt x="53" y="0"/>
                    </a:lnTo>
                    <a:lnTo>
                      <a:pt x="53" y="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53"/>
                    </a:lnTo>
                    <a:close/>
                  </a:path>
                </a:pathLst>
              </a:custGeom>
              <a:solidFill>
                <a:srgbClr val="FF00FF"/>
              </a:solidFill>
              <a:ln w="7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Rectangle 412"/>
              <p:cNvSpPr>
                <a:spLocks noChangeArrowheads="1"/>
              </p:cNvSpPr>
              <p:nvPr/>
            </p:nvSpPr>
            <p:spPr bwMode="auto">
              <a:xfrm>
                <a:off x="5297488" y="4970463"/>
                <a:ext cx="82550" cy="82550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413"/>
              <p:cNvSpPr>
                <a:spLocks noEditPoints="1"/>
              </p:cNvSpPr>
              <p:nvPr/>
            </p:nvSpPr>
            <p:spPr bwMode="auto">
              <a:xfrm>
                <a:off x="5297488" y="4970463"/>
                <a:ext cx="95250" cy="95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2" y="0"/>
                  </a:cxn>
                  <a:cxn ang="0">
                    <a:pos x="60" y="0"/>
                  </a:cxn>
                  <a:cxn ang="0">
                    <a:pos x="60" y="52"/>
                  </a:cxn>
                  <a:cxn ang="0">
                    <a:pos x="52" y="60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0"/>
                  </a:cxn>
                  <a:cxn ang="0">
                    <a:pos x="7" y="52"/>
                  </a:cxn>
                  <a:cxn ang="0">
                    <a:pos x="0" y="52"/>
                  </a:cxn>
                  <a:cxn ang="0">
                    <a:pos x="52" y="52"/>
                  </a:cxn>
                  <a:cxn ang="0">
                    <a:pos x="52" y="52"/>
                  </a:cxn>
                  <a:cxn ang="0">
                    <a:pos x="52" y="0"/>
                  </a:cxn>
                  <a:cxn ang="0">
                    <a:pos x="52" y="7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7" y="52"/>
                  </a:cxn>
                </a:cxnLst>
                <a:rect l="0" t="0" r="r" b="b"/>
                <a:pathLst>
                  <a:path w="60" h="60">
                    <a:moveTo>
                      <a:pt x="0" y="0"/>
                    </a:moveTo>
                    <a:lnTo>
                      <a:pt x="0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0" y="52"/>
                    </a:lnTo>
                    <a:lnTo>
                      <a:pt x="52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  <a:moveTo>
                      <a:pt x="7" y="52"/>
                    </a:moveTo>
                    <a:lnTo>
                      <a:pt x="0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0"/>
                    </a:lnTo>
                    <a:lnTo>
                      <a:pt x="52" y="7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7" y="52"/>
                    </a:lnTo>
                    <a:close/>
                  </a:path>
                </a:pathLst>
              </a:custGeom>
              <a:solidFill>
                <a:srgbClr val="FF00FF"/>
              </a:solidFill>
              <a:ln w="7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414"/>
              <p:cNvSpPr>
                <a:spLocks/>
              </p:cNvSpPr>
              <p:nvPr/>
            </p:nvSpPr>
            <p:spPr bwMode="auto">
              <a:xfrm>
                <a:off x="2578100" y="2251076"/>
                <a:ext cx="82550" cy="8255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52" y="52"/>
                  </a:cxn>
                  <a:cxn ang="0">
                    <a:pos x="0" y="52"/>
                  </a:cxn>
                  <a:cxn ang="0">
                    <a:pos x="22" y="0"/>
                  </a:cxn>
                </a:cxnLst>
                <a:rect l="0" t="0" r="r" b="b"/>
                <a:pathLst>
                  <a:path w="52" h="52">
                    <a:moveTo>
                      <a:pt x="22" y="0"/>
                    </a:moveTo>
                    <a:lnTo>
                      <a:pt x="52" y="52"/>
                    </a:lnTo>
                    <a:lnTo>
                      <a:pt x="0" y="5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415"/>
              <p:cNvSpPr>
                <a:spLocks noEditPoints="1"/>
              </p:cNvSpPr>
              <p:nvPr/>
            </p:nvSpPr>
            <p:spPr bwMode="auto">
              <a:xfrm>
                <a:off x="2578100" y="2251076"/>
                <a:ext cx="82550" cy="8255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52" y="45"/>
                  </a:cxn>
                  <a:cxn ang="0">
                    <a:pos x="52" y="52"/>
                  </a:cxn>
                  <a:cxn ang="0">
                    <a:pos x="52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45"/>
                  </a:cxn>
                  <a:cxn ang="0">
                    <a:pos x="22" y="0"/>
                  </a:cxn>
                  <a:cxn ang="0">
                    <a:pos x="7" y="52"/>
                  </a:cxn>
                  <a:cxn ang="0">
                    <a:pos x="0" y="45"/>
                  </a:cxn>
                  <a:cxn ang="0">
                    <a:pos x="52" y="45"/>
                  </a:cxn>
                  <a:cxn ang="0">
                    <a:pos x="45" y="52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7" y="52"/>
                  </a:cxn>
                </a:cxnLst>
                <a:rect l="0" t="0" r="r" b="b"/>
                <a:pathLst>
                  <a:path w="52" h="52">
                    <a:moveTo>
                      <a:pt x="22" y="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52" y="45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5"/>
                    </a:lnTo>
                    <a:lnTo>
                      <a:pt x="22" y="0"/>
                    </a:lnTo>
                    <a:close/>
                    <a:moveTo>
                      <a:pt x="7" y="52"/>
                    </a:moveTo>
                    <a:lnTo>
                      <a:pt x="0" y="45"/>
                    </a:lnTo>
                    <a:lnTo>
                      <a:pt x="52" y="45"/>
                    </a:lnTo>
                    <a:lnTo>
                      <a:pt x="45" y="52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7" y="52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416"/>
              <p:cNvSpPr>
                <a:spLocks/>
              </p:cNvSpPr>
              <p:nvPr/>
            </p:nvSpPr>
            <p:spPr bwMode="auto">
              <a:xfrm>
                <a:off x="3717925" y="4090988"/>
                <a:ext cx="82550" cy="714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52" y="45"/>
                  </a:cxn>
                  <a:cxn ang="0">
                    <a:pos x="0" y="45"/>
                  </a:cxn>
                  <a:cxn ang="0">
                    <a:pos x="30" y="0"/>
                  </a:cxn>
                </a:cxnLst>
                <a:rect l="0" t="0" r="r" b="b"/>
                <a:pathLst>
                  <a:path w="52" h="45">
                    <a:moveTo>
                      <a:pt x="30" y="0"/>
                    </a:moveTo>
                    <a:lnTo>
                      <a:pt x="52" y="45"/>
                    </a:lnTo>
                    <a:lnTo>
                      <a:pt x="0" y="4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417"/>
              <p:cNvSpPr>
                <a:spLocks noEditPoints="1"/>
              </p:cNvSpPr>
              <p:nvPr/>
            </p:nvSpPr>
            <p:spPr bwMode="auto">
              <a:xfrm>
                <a:off x="3717925" y="4079876"/>
                <a:ext cx="82550" cy="95250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30" y="0"/>
                  </a:cxn>
                  <a:cxn ang="0">
                    <a:pos x="30" y="7"/>
                  </a:cxn>
                  <a:cxn ang="0">
                    <a:pos x="52" y="52"/>
                  </a:cxn>
                  <a:cxn ang="0">
                    <a:pos x="52" y="60"/>
                  </a:cxn>
                  <a:cxn ang="0">
                    <a:pos x="52" y="60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22" y="7"/>
                  </a:cxn>
                  <a:cxn ang="0">
                    <a:pos x="7" y="60"/>
                  </a:cxn>
                  <a:cxn ang="0">
                    <a:pos x="0" y="52"/>
                  </a:cxn>
                  <a:cxn ang="0">
                    <a:pos x="52" y="52"/>
                  </a:cxn>
                  <a:cxn ang="0">
                    <a:pos x="45" y="60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7" y="60"/>
                  </a:cxn>
                </a:cxnLst>
                <a:rect l="0" t="0" r="r" b="b"/>
                <a:pathLst>
                  <a:path w="52" h="60">
                    <a:moveTo>
                      <a:pt x="22" y="7"/>
                    </a:moveTo>
                    <a:lnTo>
                      <a:pt x="30" y="0"/>
                    </a:lnTo>
                    <a:lnTo>
                      <a:pt x="30" y="7"/>
                    </a:lnTo>
                    <a:lnTo>
                      <a:pt x="52" y="52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2" y="7"/>
                    </a:lnTo>
                    <a:close/>
                    <a:moveTo>
                      <a:pt x="7" y="60"/>
                    </a:moveTo>
                    <a:lnTo>
                      <a:pt x="0" y="52"/>
                    </a:lnTo>
                    <a:lnTo>
                      <a:pt x="52" y="52"/>
                    </a:lnTo>
                    <a:lnTo>
                      <a:pt x="45" y="60"/>
                    </a:lnTo>
                    <a:lnTo>
                      <a:pt x="22" y="7"/>
                    </a:lnTo>
                    <a:lnTo>
                      <a:pt x="30" y="7"/>
                    </a:lnTo>
                    <a:lnTo>
                      <a:pt x="7" y="6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418"/>
              <p:cNvSpPr>
                <a:spLocks/>
              </p:cNvSpPr>
              <p:nvPr/>
            </p:nvSpPr>
            <p:spPr bwMode="auto">
              <a:xfrm>
                <a:off x="3705225" y="4090988"/>
                <a:ext cx="84138" cy="8413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53" y="53"/>
                  </a:cxn>
                  <a:cxn ang="0">
                    <a:pos x="0" y="53"/>
                  </a:cxn>
                  <a:cxn ang="0">
                    <a:pos x="23" y="0"/>
                  </a:cxn>
                </a:cxnLst>
                <a:rect l="0" t="0" r="r" b="b"/>
                <a:pathLst>
                  <a:path w="53" h="53">
                    <a:moveTo>
                      <a:pt x="23" y="0"/>
                    </a:moveTo>
                    <a:lnTo>
                      <a:pt x="53" y="53"/>
                    </a:lnTo>
                    <a:lnTo>
                      <a:pt x="0" y="5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419"/>
              <p:cNvSpPr>
                <a:spLocks noEditPoints="1"/>
              </p:cNvSpPr>
              <p:nvPr/>
            </p:nvSpPr>
            <p:spPr bwMode="auto">
              <a:xfrm>
                <a:off x="3705225" y="4079876"/>
                <a:ext cx="84138" cy="95250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23" y="0"/>
                  </a:cxn>
                  <a:cxn ang="0">
                    <a:pos x="30" y="7"/>
                  </a:cxn>
                  <a:cxn ang="0">
                    <a:pos x="53" y="52"/>
                  </a:cxn>
                  <a:cxn ang="0">
                    <a:pos x="53" y="60"/>
                  </a:cxn>
                  <a:cxn ang="0">
                    <a:pos x="53" y="60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23" y="7"/>
                  </a:cxn>
                  <a:cxn ang="0">
                    <a:pos x="8" y="60"/>
                  </a:cxn>
                  <a:cxn ang="0">
                    <a:pos x="0" y="52"/>
                  </a:cxn>
                  <a:cxn ang="0">
                    <a:pos x="53" y="52"/>
                  </a:cxn>
                  <a:cxn ang="0">
                    <a:pos x="45" y="60"/>
                  </a:cxn>
                  <a:cxn ang="0">
                    <a:pos x="23" y="7"/>
                  </a:cxn>
                  <a:cxn ang="0">
                    <a:pos x="30" y="7"/>
                  </a:cxn>
                  <a:cxn ang="0">
                    <a:pos x="8" y="60"/>
                  </a:cxn>
                </a:cxnLst>
                <a:rect l="0" t="0" r="r" b="b"/>
                <a:pathLst>
                  <a:path w="53" h="60">
                    <a:moveTo>
                      <a:pt x="23" y="7"/>
                    </a:moveTo>
                    <a:lnTo>
                      <a:pt x="23" y="0"/>
                    </a:lnTo>
                    <a:lnTo>
                      <a:pt x="30" y="7"/>
                    </a:lnTo>
                    <a:lnTo>
                      <a:pt x="53" y="52"/>
                    </a:lnTo>
                    <a:lnTo>
                      <a:pt x="53" y="60"/>
                    </a:lnTo>
                    <a:lnTo>
                      <a:pt x="53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3" y="7"/>
                    </a:lnTo>
                    <a:close/>
                    <a:moveTo>
                      <a:pt x="8" y="60"/>
                    </a:moveTo>
                    <a:lnTo>
                      <a:pt x="0" y="52"/>
                    </a:lnTo>
                    <a:lnTo>
                      <a:pt x="53" y="52"/>
                    </a:lnTo>
                    <a:lnTo>
                      <a:pt x="45" y="60"/>
                    </a:lnTo>
                    <a:lnTo>
                      <a:pt x="23" y="7"/>
                    </a:lnTo>
                    <a:lnTo>
                      <a:pt x="30" y="7"/>
                    </a:lnTo>
                    <a:lnTo>
                      <a:pt x="8" y="6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420"/>
              <p:cNvSpPr>
                <a:spLocks/>
              </p:cNvSpPr>
              <p:nvPr/>
            </p:nvSpPr>
            <p:spPr bwMode="auto">
              <a:xfrm>
                <a:off x="5237163" y="5183188"/>
                <a:ext cx="84138" cy="841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53" y="53"/>
                  </a:cxn>
                  <a:cxn ang="0">
                    <a:pos x="0" y="53"/>
                  </a:cxn>
                  <a:cxn ang="0">
                    <a:pos x="30" y="0"/>
                  </a:cxn>
                </a:cxnLst>
                <a:rect l="0" t="0" r="r" b="b"/>
                <a:pathLst>
                  <a:path w="53" h="53">
                    <a:moveTo>
                      <a:pt x="30" y="0"/>
                    </a:moveTo>
                    <a:lnTo>
                      <a:pt x="53" y="53"/>
                    </a:lnTo>
                    <a:lnTo>
                      <a:pt x="0" y="5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421"/>
              <p:cNvSpPr>
                <a:spLocks noEditPoints="1"/>
              </p:cNvSpPr>
              <p:nvPr/>
            </p:nvSpPr>
            <p:spPr bwMode="auto">
              <a:xfrm>
                <a:off x="5237163" y="5183188"/>
                <a:ext cx="84138" cy="8413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53" y="53"/>
                  </a:cxn>
                  <a:cxn ang="0">
                    <a:pos x="53" y="53"/>
                  </a:cxn>
                  <a:cxn ang="0">
                    <a:pos x="53" y="53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23" y="0"/>
                  </a:cxn>
                  <a:cxn ang="0">
                    <a:pos x="8" y="53"/>
                  </a:cxn>
                  <a:cxn ang="0">
                    <a:pos x="0" y="45"/>
                  </a:cxn>
                  <a:cxn ang="0">
                    <a:pos x="53" y="45"/>
                  </a:cxn>
                  <a:cxn ang="0">
                    <a:pos x="45" y="53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8" y="53"/>
                  </a:cxn>
                </a:cxnLst>
                <a:rect l="0" t="0" r="r" b="b"/>
                <a:pathLst>
                  <a:path w="53" h="53">
                    <a:moveTo>
                      <a:pt x="23" y="0"/>
                    </a:moveTo>
                    <a:lnTo>
                      <a:pt x="30" y="0"/>
                    </a:lnTo>
                    <a:lnTo>
                      <a:pt x="30" y="0"/>
                    </a:lnTo>
                    <a:lnTo>
                      <a:pt x="53" y="53"/>
                    </a:lnTo>
                    <a:lnTo>
                      <a:pt x="53" y="53"/>
                    </a:lnTo>
                    <a:lnTo>
                      <a:pt x="53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23" y="0"/>
                    </a:lnTo>
                    <a:close/>
                    <a:moveTo>
                      <a:pt x="8" y="53"/>
                    </a:moveTo>
                    <a:lnTo>
                      <a:pt x="0" y="45"/>
                    </a:lnTo>
                    <a:lnTo>
                      <a:pt x="53" y="45"/>
                    </a:lnTo>
                    <a:lnTo>
                      <a:pt x="45" y="53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8" y="53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422"/>
              <p:cNvSpPr>
                <a:spLocks/>
              </p:cNvSpPr>
              <p:nvPr/>
            </p:nvSpPr>
            <p:spPr bwMode="auto">
              <a:xfrm>
                <a:off x="5522913" y="5314951"/>
                <a:ext cx="82550" cy="7143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52" y="45"/>
                  </a:cxn>
                  <a:cxn ang="0">
                    <a:pos x="0" y="45"/>
                  </a:cxn>
                  <a:cxn ang="0">
                    <a:pos x="22" y="0"/>
                  </a:cxn>
                </a:cxnLst>
                <a:rect l="0" t="0" r="r" b="b"/>
                <a:pathLst>
                  <a:path w="52" h="45">
                    <a:moveTo>
                      <a:pt x="22" y="0"/>
                    </a:moveTo>
                    <a:lnTo>
                      <a:pt x="52" y="45"/>
                    </a:lnTo>
                    <a:lnTo>
                      <a:pt x="0" y="4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423"/>
              <p:cNvSpPr>
                <a:spLocks noEditPoints="1"/>
              </p:cNvSpPr>
              <p:nvPr/>
            </p:nvSpPr>
            <p:spPr bwMode="auto">
              <a:xfrm>
                <a:off x="5522913" y="5302251"/>
                <a:ext cx="82550" cy="9525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52" y="53"/>
                  </a:cxn>
                  <a:cxn ang="0">
                    <a:pos x="52" y="60"/>
                  </a:cxn>
                  <a:cxn ang="0">
                    <a:pos x="52" y="60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0" y="53"/>
                  </a:cxn>
                  <a:cxn ang="0">
                    <a:pos x="22" y="0"/>
                  </a:cxn>
                  <a:cxn ang="0">
                    <a:pos x="0" y="60"/>
                  </a:cxn>
                  <a:cxn ang="0">
                    <a:pos x="0" y="53"/>
                  </a:cxn>
                  <a:cxn ang="0">
                    <a:pos x="52" y="53"/>
                  </a:cxn>
                  <a:cxn ang="0">
                    <a:pos x="45" y="60"/>
                  </a:cxn>
                  <a:cxn ang="0">
                    <a:pos x="22" y="8"/>
                  </a:cxn>
                  <a:cxn ang="0">
                    <a:pos x="30" y="8"/>
                  </a:cxn>
                  <a:cxn ang="0">
                    <a:pos x="0" y="60"/>
                  </a:cxn>
                </a:cxnLst>
                <a:rect l="0" t="0" r="r" b="b"/>
                <a:pathLst>
                  <a:path w="52" h="60">
                    <a:moveTo>
                      <a:pt x="22" y="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52" y="53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22" y="0"/>
                    </a:lnTo>
                    <a:close/>
                    <a:moveTo>
                      <a:pt x="0" y="60"/>
                    </a:moveTo>
                    <a:lnTo>
                      <a:pt x="0" y="53"/>
                    </a:lnTo>
                    <a:lnTo>
                      <a:pt x="52" y="53"/>
                    </a:lnTo>
                    <a:lnTo>
                      <a:pt x="45" y="60"/>
                    </a:lnTo>
                    <a:lnTo>
                      <a:pt x="22" y="8"/>
                    </a:lnTo>
                    <a:lnTo>
                      <a:pt x="30" y="8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424"/>
              <p:cNvSpPr>
                <a:spLocks/>
              </p:cNvSpPr>
              <p:nvPr/>
            </p:nvSpPr>
            <p:spPr bwMode="auto">
              <a:xfrm>
                <a:off x="5546725" y="5314951"/>
                <a:ext cx="71438" cy="8255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5" y="52"/>
                  </a:cxn>
                  <a:cxn ang="0">
                    <a:pos x="0" y="52"/>
                  </a:cxn>
                  <a:cxn ang="0">
                    <a:pos x="22" y="0"/>
                  </a:cxn>
                </a:cxnLst>
                <a:rect l="0" t="0" r="r" b="b"/>
                <a:pathLst>
                  <a:path w="45" h="52">
                    <a:moveTo>
                      <a:pt x="22" y="0"/>
                    </a:moveTo>
                    <a:lnTo>
                      <a:pt x="45" y="52"/>
                    </a:lnTo>
                    <a:lnTo>
                      <a:pt x="0" y="5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425"/>
              <p:cNvSpPr>
                <a:spLocks noEditPoints="1"/>
              </p:cNvSpPr>
              <p:nvPr/>
            </p:nvSpPr>
            <p:spPr bwMode="auto">
              <a:xfrm>
                <a:off x="5534025" y="5314951"/>
                <a:ext cx="95250" cy="8255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60" y="52"/>
                  </a:cxn>
                  <a:cxn ang="0">
                    <a:pos x="60" y="52"/>
                  </a:cxn>
                  <a:cxn ang="0">
                    <a:pos x="53" y="52"/>
                  </a:cxn>
                  <a:cxn ang="0">
                    <a:pos x="8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23" y="0"/>
                  </a:cxn>
                  <a:cxn ang="0">
                    <a:pos x="8" y="52"/>
                  </a:cxn>
                  <a:cxn ang="0">
                    <a:pos x="8" y="45"/>
                  </a:cxn>
                  <a:cxn ang="0">
                    <a:pos x="53" y="45"/>
                  </a:cxn>
                  <a:cxn ang="0">
                    <a:pos x="53" y="52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8" y="52"/>
                  </a:cxn>
                </a:cxnLst>
                <a:rect l="0" t="0" r="r" b="b"/>
                <a:pathLst>
                  <a:path w="60" h="52">
                    <a:moveTo>
                      <a:pt x="23" y="0"/>
                    </a:moveTo>
                    <a:lnTo>
                      <a:pt x="30" y="0"/>
                    </a:lnTo>
                    <a:lnTo>
                      <a:pt x="30" y="0"/>
                    </a:lnTo>
                    <a:lnTo>
                      <a:pt x="60" y="52"/>
                    </a:lnTo>
                    <a:lnTo>
                      <a:pt x="60" y="52"/>
                    </a:lnTo>
                    <a:lnTo>
                      <a:pt x="53" y="52"/>
                    </a:lnTo>
                    <a:lnTo>
                      <a:pt x="8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3" y="0"/>
                    </a:lnTo>
                    <a:close/>
                    <a:moveTo>
                      <a:pt x="8" y="52"/>
                    </a:moveTo>
                    <a:lnTo>
                      <a:pt x="8" y="45"/>
                    </a:lnTo>
                    <a:lnTo>
                      <a:pt x="53" y="45"/>
                    </a:lnTo>
                    <a:lnTo>
                      <a:pt x="53" y="52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8" y="52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426"/>
              <p:cNvSpPr>
                <a:spLocks/>
              </p:cNvSpPr>
              <p:nvPr/>
            </p:nvSpPr>
            <p:spPr bwMode="auto">
              <a:xfrm>
                <a:off x="5557838" y="5326063"/>
                <a:ext cx="71438" cy="7143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5" y="45"/>
                  </a:cxn>
                  <a:cxn ang="0">
                    <a:pos x="0" y="45"/>
                  </a:cxn>
                  <a:cxn ang="0">
                    <a:pos x="23" y="0"/>
                  </a:cxn>
                </a:cxnLst>
                <a:rect l="0" t="0" r="r" b="b"/>
                <a:pathLst>
                  <a:path w="45" h="45">
                    <a:moveTo>
                      <a:pt x="23" y="0"/>
                    </a:moveTo>
                    <a:lnTo>
                      <a:pt x="45" y="45"/>
                    </a:lnTo>
                    <a:lnTo>
                      <a:pt x="0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427"/>
              <p:cNvSpPr>
                <a:spLocks noEditPoints="1"/>
              </p:cNvSpPr>
              <p:nvPr/>
            </p:nvSpPr>
            <p:spPr bwMode="auto">
              <a:xfrm>
                <a:off x="5546725" y="5314951"/>
                <a:ext cx="95250" cy="95250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30" y="0"/>
                  </a:cxn>
                  <a:cxn ang="0">
                    <a:pos x="30" y="7"/>
                  </a:cxn>
                  <a:cxn ang="0">
                    <a:pos x="60" y="52"/>
                  </a:cxn>
                  <a:cxn ang="0">
                    <a:pos x="60" y="60"/>
                  </a:cxn>
                  <a:cxn ang="0">
                    <a:pos x="52" y="60"/>
                  </a:cxn>
                  <a:cxn ang="0">
                    <a:pos x="7" y="60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22" y="7"/>
                  </a:cxn>
                  <a:cxn ang="0">
                    <a:pos x="7" y="60"/>
                  </a:cxn>
                  <a:cxn ang="0">
                    <a:pos x="7" y="52"/>
                  </a:cxn>
                  <a:cxn ang="0">
                    <a:pos x="52" y="52"/>
                  </a:cxn>
                  <a:cxn ang="0">
                    <a:pos x="52" y="60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7" y="60"/>
                  </a:cxn>
                </a:cxnLst>
                <a:rect l="0" t="0" r="r" b="b"/>
                <a:pathLst>
                  <a:path w="60" h="60">
                    <a:moveTo>
                      <a:pt x="22" y="7"/>
                    </a:moveTo>
                    <a:lnTo>
                      <a:pt x="30" y="0"/>
                    </a:lnTo>
                    <a:lnTo>
                      <a:pt x="30" y="7"/>
                    </a:lnTo>
                    <a:lnTo>
                      <a:pt x="60" y="52"/>
                    </a:lnTo>
                    <a:lnTo>
                      <a:pt x="60" y="60"/>
                    </a:lnTo>
                    <a:lnTo>
                      <a:pt x="52" y="60"/>
                    </a:lnTo>
                    <a:lnTo>
                      <a:pt x="7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2" y="7"/>
                    </a:lnTo>
                    <a:close/>
                    <a:moveTo>
                      <a:pt x="7" y="60"/>
                    </a:moveTo>
                    <a:lnTo>
                      <a:pt x="7" y="52"/>
                    </a:lnTo>
                    <a:lnTo>
                      <a:pt x="52" y="52"/>
                    </a:lnTo>
                    <a:lnTo>
                      <a:pt x="52" y="60"/>
                    </a:lnTo>
                    <a:lnTo>
                      <a:pt x="22" y="7"/>
                    </a:lnTo>
                    <a:lnTo>
                      <a:pt x="30" y="7"/>
                    </a:lnTo>
                    <a:lnTo>
                      <a:pt x="7" y="6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428"/>
              <p:cNvSpPr>
                <a:spLocks/>
              </p:cNvSpPr>
              <p:nvPr/>
            </p:nvSpPr>
            <p:spPr bwMode="auto">
              <a:xfrm>
                <a:off x="5570538" y="5338763"/>
                <a:ext cx="82550" cy="8255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52" y="52"/>
                  </a:cxn>
                  <a:cxn ang="0">
                    <a:pos x="0" y="52"/>
                  </a:cxn>
                  <a:cxn ang="0">
                    <a:pos x="30" y="0"/>
                  </a:cxn>
                </a:cxnLst>
                <a:rect l="0" t="0" r="r" b="b"/>
                <a:pathLst>
                  <a:path w="52" h="52">
                    <a:moveTo>
                      <a:pt x="30" y="0"/>
                    </a:moveTo>
                    <a:lnTo>
                      <a:pt x="52" y="52"/>
                    </a:lnTo>
                    <a:lnTo>
                      <a:pt x="0" y="5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429"/>
              <p:cNvSpPr>
                <a:spLocks noEditPoints="1"/>
              </p:cNvSpPr>
              <p:nvPr/>
            </p:nvSpPr>
            <p:spPr bwMode="auto">
              <a:xfrm>
                <a:off x="5570538" y="5338763"/>
                <a:ext cx="95250" cy="9366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60" y="52"/>
                  </a:cxn>
                  <a:cxn ang="0">
                    <a:pos x="52" y="52"/>
                  </a:cxn>
                  <a:cxn ang="0">
                    <a:pos x="52" y="59"/>
                  </a:cxn>
                  <a:cxn ang="0">
                    <a:pos x="0" y="59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22" y="0"/>
                  </a:cxn>
                  <a:cxn ang="0">
                    <a:pos x="7" y="52"/>
                  </a:cxn>
                  <a:cxn ang="0">
                    <a:pos x="0" y="52"/>
                  </a:cxn>
                  <a:cxn ang="0">
                    <a:pos x="52" y="52"/>
                  </a:cxn>
                  <a:cxn ang="0">
                    <a:pos x="52" y="52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7" y="52"/>
                  </a:cxn>
                </a:cxnLst>
                <a:rect l="0" t="0" r="r" b="b"/>
                <a:pathLst>
                  <a:path w="60" h="59">
                    <a:moveTo>
                      <a:pt x="22" y="0"/>
                    </a:moveTo>
                    <a:lnTo>
                      <a:pt x="30" y="0"/>
                    </a:lnTo>
                    <a:lnTo>
                      <a:pt x="30" y="0"/>
                    </a:lnTo>
                    <a:lnTo>
                      <a:pt x="60" y="52"/>
                    </a:lnTo>
                    <a:lnTo>
                      <a:pt x="52" y="52"/>
                    </a:lnTo>
                    <a:lnTo>
                      <a:pt x="52" y="59"/>
                    </a:lnTo>
                    <a:lnTo>
                      <a:pt x="0" y="59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2" y="0"/>
                    </a:lnTo>
                    <a:close/>
                    <a:moveTo>
                      <a:pt x="7" y="52"/>
                    </a:moveTo>
                    <a:lnTo>
                      <a:pt x="0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22" y="7"/>
                    </a:lnTo>
                    <a:lnTo>
                      <a:pt x="30" y="7"/>
                    </a:lnTo>
                    <a:lnTo>
                      <a:pt x="7" y="52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430"/>
              <p:cNvSpPr>
                <a:spLocks noEditPoints="1"/>
              </p:cNvSpPr>
              <p:nvPr/>
            </p:nvSpPr>
            <p:spPr bwMode="auto">
              <a:xfrm>
                <a:off x="3219450" y="3128963"/>
                <a:ext cx="4357688" cy="2708275"/>
              </a:xfrm>
              <a:custGeom>
                <a:avLst/>
                <a:gdLst/>
                <a:ahLst/>
                <a:cxnLst>
                  <a:cxn ang="0">
                    <a:pos x="1855" y="1481"/>
                  </a:cxn>
                  <a:cxn ang="0">
                    <a:pos x="1907" y="1534"/>
                  </a:cxn>
                  <a:cxn ang="0">
                    <a:pos x="1855" y="1534"/>
                  </a:cxn>
                  <a:cxn ang="0">
                    <a:pos x="1907" y="1481"/>
                  </a:cxn>
                  <a:cxn ang="0">
                    <a:pos x="1855" y="1534"/>
                  </a:cxn>
                  <a:cxn ang="0">
                    <a:pos x="1817" y="1489"/>
                  </a:cxn>
                  <a:cxn ang="0">
                    <a:pos x="1870" y="1534"/>
                  </a:cxn>
                  <a:cxn ang="0">
                    <a:pos x="1817" y="1534"/>
                  </a:cxn>
                  <a:cxn ang="0">
                    <a:pos x="1870" y="1489"/>
                  </a:cxn>
                  <a:cxn ang="0">
                    <a:pos x="1817" y="1534"/>
                  </a:cxn>
                  <a:cxn ang="0">
                    <a:pos x="1907" y="1519"/>
                  </a:cxn>
                  <a:cxn ang="0">
                    <a:pos x="1960" y="1564"/>
                  </a:cxn>
                  <a:cxn ang="0">
                    <a:pos x="1907" y="1564"/>
                  </a:cxn>
                  <a:cxn ang="0">
                    <a:pos x="1960" y="1519"/>
                  </a:cxn>
                  <a:cxn ang="0">
                    <a:pos x="1907" y="1564"/>
                  </a:cxn>
                  <a:cxn ang="0">
                    <a:pos x="1877" y="1519"/>
                  </a:cxn>
                  <a:cxn ang="0">
                    <a:pos x="1930" y="1564"/>
                  </a:cxn>
                  <a:cxn ang="0">
                    <a:pos x="1877" y="1564"/>
                  </a:cxn>
                  <a:cxn ang="0">
                    <a:pos x="1930" y="1519"/>
                  </a:cxn>
                  <a:cxn ang="0">
                    <a:pos x="1877" y="1564"/>
                  </a:cxn>
                  <a:cxn ang="0">
                    <a:pos x="2693" y="1653"/>
                  </a:cxn>
                  <a:cxn ang="0">
                    <a:pos x="2745" y="1706"/>
                  </a:cxn>
                  <a:cxn ang="0">
                    <a:pos x="2693" y="1706"/>
                  </a:cxn>
                  <a:cxn ang="0">
                    <a:pos x="2745" y="1653"/>
                  </a:cxn>
                  <a:cxn ang="0">
                    <a:pos x="2693" y="1706"/>
                  </a:cxn>
                  <a:cxn ang="0">
                    <a:pos x="247" y="606"/>
                  </a:cxn>
                  <a:cxn ang="0">
                    <a:pos x="292" y="659"/>
                  </a:cxn>
                  <a:cxn ang="0">
                    <a:pos x="247" y="659"/>
                  </a:cxn>
                  <a:cxn ang="0">
                    <a:pos x="292" y="606"/>
                  </a:cxn>
                  <a:cxn ang="0">
                    <a:pos x="247" y="659"/>
                  </a:cxn>
                  <a:cxn ang="0">
                    <a:pos x="1152" y="1025"/>
                  </a:cxn>
                  <a:cxn ang="0">
                    <a:pos x="1204" y="1077"/>
                  </a:cxn>
                  <a:cxn ang="0">
                    <a:pos x="1152" y="1077"/>
                  </a:cxn>
                  <a:cxn ang="0">
                    <a:pos x="1204" y="1025"/>
                  </a:cxn>
                  <a:cxn ang="0">
                    <a:pos x="1152" y="1077"/>
                  </a:cxn>
                  <a:cxn ang="0">
                    <a:pos x="1174" y="1077"/>
                  </a:cxn>
                  <a:cxn ang="0">
                    <a:pos x="1226" y="1122"/>
                  </a:cxn>
                  <a:cxn ang="0">
                    <a:pos x="1174" y="1122"/>
                  </a:cxn>
                  <a:cxn ang="0">
                    <a:pos x="1226" y="1077"/>
                  </a:cxn>
                  <a:cxn ang="0">
                    <a:pos x="1174" y="1122"/>
                  </a:cxn>
                  <a:cxn ang="0">
                    <a:pos x="0" y="0"/>
                  </a:cxn>
                  <a:cxn ang="0">
                    <a:pos x="52" y="53"/>
                  </a:cxn>
                  <a:cxn ang="0">
                    <a:pos x="0" y="53"/>
                  </a:cxn>
                  <a:cxn ang="0">
                    <a:pos x="52" y="0"/>
                  </a:cxn>
                  <a:cxn ang="0">
                    <a:pos x="0" y="53"/>
                  </a:cxn>
                </a:cxnLst>
                <a:rect l="0" t="0" r="r" b="b"/>
                <a:pathLst>
                  <a:path w="2745" h="1706">
                    <a:moveTo>
                      <a:pt x="1907" y="1534"/>
                    </a:moveTo>
                    <a:lnTo>
                      <a:pt x="1855" y="1481"/>
                    </a:lnTo>
                    <a:lnTo>
                      <a:pt x="1855" y="1481"/>
                    </a:lnTo>
                    <a:lnTo>
                      <a:pt x="1907" y="1534"/>
                    </a:lnTo>
                    <a:lnTo>
                      <a:pt x="1907" y="1534"/>
                    </a:lnTo>
                    <a:close/>
                    <a:moveTo>
                      <a:pt x="1855" y="1534"/>
                    </a:moveTo>
                    <a:lnTo>
                      <a:pt x="1907" y="1481"/>
                    </a:lnTo>
                    <a:lnTo>
                      <a:pt x="1907" y="1481"/>
                    </a:lnTo>
                    <a:lnTo>
                      <a:pt x="1855" y="1534"/>
                    </a:lnTo>
                    <a:lnTo>
                      <a:pt x="1855" y="1534"/>
                    </a:lnTo>
                    <a:close/>
                    <a:moveTo>
                      <a:pt x="1870" y="1534"/>
                    </a:moveTo>
                    <a:lnTo>
                      <a:pt x="1817" y="1489"/>
                    </a:lnTo>
                    <a:lnTo>
                      <a:pt x="1817" y="1489"/>
                    </a:lnTo>
                    <a:lnTo>
                      <a:pt x="1870" y="1534"/>
                    </a:lnTo>
                    <a:lnTo>
                      <a:pt x="1870" y="1534"/>
                    </a:lnTo>
                    <a:close/>
                    <a:moveTo>
                      <a:pt x="1817" y="1534"/>
                    </a:moveTo>
                    <a:lnTo>
                      <a:pt x="1870" y="1489"/>
                    </a:lnTo>
                    <a:lnTo>
                      <a:pt x="1870" y="1489"/>
                    </a:lnTo>
                    <a:lnTo>
                      <a:pt x="1817" y="1534"/>
                    </a:lnTo>
                    <a:lnTo>
                      <a:pt x="1817" y="1534"/>
                    </a:lnTo>
                    <a:close/>
                    <a:moveTo>
                      <a:pt x="1960" y="1564"/>
                    </a:moveTo>
                    <a:lnTo>
                      <a:pt x="1907" y="1519"/>
                    </a:lnTo>
                    <a:lnTo>
                      <a:pt x="1907" y="1519"/>
                    </a:lnTo>
                    <a:lnTo>
                      <a:pt x="1960" y="1564"/>
                    </a:lnTo>
                    <a:lnTo>
                      <a:pt x="1960" y="1564"/>
                    </a:lnTo>
                    <a:close/>
                    <a:moveTo>
                      <a:pt x="1907" y="1564"/>
                    </a:moveTo>
                    <a:lnTo>
                      <a:pt x="1960" y="1519"/>
                    </a:lnTo>
                    <a:lnTo>
                      <a:pt x="1960" y="1519"/>
                    </a:lnTo>
                    <a:lnTo>
                      <a:pt x="1907" y="1564"/>
                    </a:lnTo>
                    <a:lnTo>
                      <a:pt x="1907" y="1564"/>
                    </a:lnTo>
                    <a:close/>
                    <a:moveTo>
                      <a:pt x="1930" y="1564"/>
                    </a:moveTo>
                    <a:lnTo>
                      <a:pt x="1877" y="1519"/>
                    </a:lnTo>
                    <a:lnTo>
                      <a:pt x="1877" y="1519"/>
                    </a:lnTo>
                    <a:lnTo>
                      <a:pt x="1930" y="1564"/>
                    </a:lnTo>
                    <a:lnTo>
                      <a:pt x="1930" y="1564"/>
                    </a:lnTo>
                    <a:close/>
                    <a:moveTo>
                      <a:pt x="1877" y="1564"/>
                    </a:moveTo>
                    <a:lnTo>
                      <a:pt x="1930" y="1519"/>
                    </a:lnTo>
                    <a:lnTo>
                      <a:pt x="1930" y="1519"/>
                    </a:lnTo>
                    <a:lnTo>
                      <a:pt x="1877" y="1564"/>
                    </a:lnTo>
                    <a:lnTo>
                      <a:pt x="1877" y="1564"/>
                    </a:lnTo>
                    <a:close/>
                    <a:moveTo>
                      <a:pt x="2745" y="1706"/>
                    </a:moveTo>
                    <a:lnTo>
                      <a:pt x="2693" y="1653"/>
                    </a:lnTo>
                    <a:lnTo>
                      <a:pt x="2693" y="1653"/>
                    </a:lnTo>
                    <a:lnTo>
                      <a:pt x="2745" y="1706"/>
                    </a:lnTo>
                    <a:lnTo>
                      <a:pt x="2745" y="1706"/>
                    </a:lnTo>
                    <a:close/>
                    <a:moveTo>
                      <a:pt x="2693" y="1706"/>
                    </a:moveTo>
                    <a:lnTo>
                      <a:pt x="2745" y="1653"/>
                    </a:lnTo>
                    <a:lnTo>
                      <a:pt x="2745" y="1653"/>
                    </a:lnTo>
                    <a:lnTo>
                      <a:pt x="2693" y="1706"/>
                    </a:lnTo>
                    <a:lnTo>
                      <a:pt x="2693" y="1706"/>
                    </a:lnTo>
                    <a:close/>
                    <a:moveTo>
                      <a:pt x="292" y="659"/>
                    </a:moveTo>
                    <a:lnTo>
                      <a:pt x="247" y="606"/>
                    </a:lnTo>
                    <a:lnTo>
                      <a:pt x="247" y="606"/>
                    </a:lnTo>
                    <a:lnTo>
                      <a:pt x="292" y="659"/>
                    </a:lnTo>
                    <a:lnTo>
                      <a:pt x="292" y="659"/>
                    </a:lnTo>
                    <a:close/>
                    <a:moveTo>
                      <a:pt x="247" y="659"/>
                    </a:moveTo>
                    <a:lnTo>
                      <a:pt x="292" y="606"/>
                    </a:lnTo>
                    <a:lnTo>
                      <a:pt x="292" y="606"/>
                    </a:lnTo>
                    <a:lnTo>
                      <a:pt x="247" y="659"/>
                    </a:lnTo>
                    <a:lnTo>
                      <a:pt x="247" y="659"/>
                    </a:lnTo>
                    <a:close/>
                    <a:moveTo>
                      <a:pt x="1204" y="1077"/>
                    </a:moveTo>
                    <a:lnTo>
                      <a:pt x="1152" y="1025"/>
                    </a:lnTo>
                    <a:lnTo>
                      <a:pt x="1152" y="1025"/>
                    </a:lnTo>
                    <a:lnTo>
                      <a:pt x="1204" y="1077"/>
                    </a:lnTo>
                    <a:lnTo>
                      <a:pt x="1204" y="1077"/>
                    </a:lnTo>
                    <a:close/>
                    <a:moveTo>
                      <a:pt x="1152" y="1077"/>
                    </a:moveTo>
                    <a:lnTo>
                      <a:pt x="1204" y="1025"/>
                    </a:lnTo>
                    <a:lnTo>
                      <a:pt x="1204" y="1025"/>
                    </a:lnTo>
                    <a:lnTo>
                      <a:pt x="1152" y="1077"/>
                    </a:lnTo>
                    <a:lnTo>
                      <a:pt x="1152" y="1077"/>
                    </a:lnTo>
                    <a:close/>
                    <a:moveTo>
                      <a:pt x="1226" y="1122"/>
                    </a:moveTo>
                    <a:lnTo>
                      <a:pt x="1174" y="1077"/>
                    </a:lnTo>
                    <a:lnTo>
                      <a:pt x="1174" y="1077"/>
                    </a:lnTo>
                    <a:lnTo>
                      <a:pt x="1226" y="1122"/>
                    </a:lnTo>
                    <a:lnTo>
                      <a:pt x="1226" y="1122"/>
                    </a:lnTo>
                    <a:close/>
                    <a:moveTo>
                      <a:pt x="1174" y="1122"/>
                    </a:moveTo>
                    <a:lnTo>
                      <a:pt x="1226" y="1077"/>
                    </a:lnTo>
                    <a:lnTo>
                      <a:pt x="1226" y="1077"/>
                    </a:lnTo>
                    <a:lnTo>
                      <a:pt x="1174" y="1122"/>
                    </a:lnTo>
                    <a:lnTo>
                      <a:pt x="1174" y="1122"/>
                    </a:lnTo>
                    <a:close/>
                    <a:moveTo>
                      <a:pt x="52" y="5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2" y="53"/>
                    </a:lnTo>
                    <a:lnTo>
                      <a:pt x="52" y="53"/>
                    </a:lnTo>
                    <a:close/>
                    <a:moveTo>
                      <a:pt x="0" y="53"/>
                    </a:moveTo>
                    <a:lnTo>
                      <a:pt x="52" y="0"/>
                    </a:lnTo>
                    <a:lnTo>
                      <a:pt x="52" y="0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FFFF"/>
              </a:solidFill>
              <a:ln w="7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Rectangle 478"/>
              <p:cNvSpPr>
                <a:spLocks noChangeArrowheads="1"/>
              </p:cNvSpPr>
              <p:nvPr/>
            </p:nvSpPr>
            <p:spPr bwMode="auto">
              <a:xfrm>
                <a:off x="7096825" y="4059601"/>
                <a:ext cx="2124762" cy="603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pitchFamily="34" charset="0"/>
                  </a:rPr>
                  <a:t>(</a:t>
                </a:r>
                <a:r>
                  <a:rPr kumimoji="0" lang="en-US" sz="1000" b="0" i="0" u="none" strike="noStrike" cap="none" normalizeH="0" baseline="0" dirty="0" err="1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pitchFamily="34" charset="0"/>
                  </a:rPr>
                  <a:t>Acrpora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pitchFamily="34" charset="0"/>
                  </a:rPr>
                  <a:t> </a:t>
                </a:r>
                <a:r>
                  <a:rPr kumimoji="0" lang="en-US" sz="1000" b="0" i="0" u="none" strike="noStrike" cap="none" normalizeH="0" baseline="0" dirty="0" err="1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pitchFamily="34" charset="0"/>
                  </a:rPr>
                  <a:t>palmata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pitchFamily="34" charset="0"/>
                  </a:rPr>
                  <a:t>&lt;5 m from </a:t>
                </a:r>
                <a:r>
                  <a:rPr kumimoji="0" lang="en-US" sz="1000" b="0" i="0" u="none" strike="noStrike" cap="none" normalizeH="0" baseline="0" dirty="0" err="1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pitchFamily="34" charset="0"/>
                  </a:rPr>
                  <a:t>sealevel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09" name="Rectangle 479"/>
              <p:cNvSpPr>
                <a:spLocks noChangeArrowheads="1"/>
              </p:cNvSpPr>
              <p:nvPr/>
            </p:nvSpPr>
            <p:spPr bwMode="auto">
              <a:xfrm>
                <a:off x="2206529" y="5375724"/>
                <a:ext cx="3429167" cy="331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err="1" smtClean="0">
                    <a:ln>
                      <a:noFill/>
                    </a:ln>
                    <a:solidFill>
                      <a:srgbClr val="FF33CC"/>
                    </a:solidFill>
                    <a:effectLst/>
                    <a:latin typeface="Arial" pitchFamily="34" charset="0"/>
                  </a:rPr>
                  <a:t>Montastrea</a:t>
                </a: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FF33CC"/>
                    </a:solidFill>
                    <a:effectLst/>
                    <a:latin typeface="Arial" pitchFamily="34" charset="0"/>
                  </a:rPr>
                  <a:t> </a:t>
                </a:r>
                <a:r>
                  <a:rPr kumimoji="0" lang="en-US" sz="1100" b="0" i="0" u="none" strike="noStrike" cap="none" normalizeH="0" baseline="0" dirty="0" err="1" smtClean="0">
                    <a:ln>
                      <a:noFill/>
                    </a:ln>
                    <a:solidFill>
                      <a:srgbClr val="FF33CC"/>
                    </a:solidFill>
                    <a:effectLst/>
                    <a:latin typeface="Arial" pitchFamily="34" charset="0"/>
                  </a:rPr>
                  <a:t>annularis</a:t>
                </a: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FF33CC"/>
                    </a:solidFill>
                    <a:effectLst/>
                    <a:latin typeface="Arial" pitchFamily="34" charset="0"/>
                  </a:rPr>
                  <a:t> &lt;20 m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33CC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10" name="Rectangle 480"/>
              <p:cNvSpPr>
                <a:spLocks noChangeArrowheads="1"/>
              </p:cNvSpPr>
              <p:nvPr/>
            </p:nvSpPr>
            <p:spPr bwMode="auto">
              <a:xfrm>
                <a:off x="1411402" y="4279364"/>
                <a:ext cx="2461080" cy="331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P. </a:t>
                </a:r>
                <a:r>
                  <a:rPr kumimoji="0" lang="en-US" sz="1100" b="0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asteroides</a:t>
                </a: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</a:rPr>
                  <a:t> &lt;40 m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11" name="Rectangle 481"/>
              <p:cNvSpPr>
                <a:spLocks noChangeArrowheads="1"/>
              </p:cNvSpPr>
              <p:nvPr/>
            </p:nvSpPr>
            <p:spPr bwMode="auto">
              <a:xfrm>
                <a:off x="1352749" y="3006542"/>
                <a:ext cx="1716155" cy="316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err="1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Arial" pitchFamily="34" charset="0"/>
                  </a:rPr>
                  <a:t>Diploria</a:t>
                </a: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Arial" pitchFamily="34" charset="0"/>
                  </a:rPr>
                  <a:t> &lt;40 m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12" name="Rectangle 482"/>
              <p:cNvSpPr>
                <a:spLocks noChangeArrowheads="1"/>
              </p:cNvSpPr>
              <p:nvPr/>
            </p:nvSpPr>
            <p:spPr bwMode="auto">
              <a:xfrm>
                <a:off x="5029198" y="3090689"/>
                <a:ext cx="2300150" cy="422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Arial" pitchFamily="34" charset="0"/>
                  </a:rPr>
                  <a:t>RSL  Adopted</a:t>
                </a:r>
                <a:endPara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13" name="Freeform 483"/>
              <p:cNvSpPr>
                <a:spLocks noEditPoints="1"/>
              </p:cNvSpPr>
              <p:nvPr/>
            </p:nvSpPr>
            <p:spPr bwMode="auto">
              <a:xfrm>
                <a:off x="6553200" y="3557070"/>
                <a:ext cx="355600" cy="8905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02" y="516"/>
                  </a:cxn>
                  <a:cxn ang="0">
                    <a:pos x="194" y="516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224" y="493"/>
                  </a:cxn>
                  <a:cxn ang="0">
                    <a:pos x="217" y="561"/>
                  </a:cxn>
                  <a:cxn ang="0">
                    <a:pos x="165" y="516"/>
                  </a:cxn>
                  <a:cxn ang="0">
                    <a:pos x="224" y="493"/>
                  </a:cxn>
                </a:cxnLst>
                <a:rect l="0" t="0" r="r" b="b"/>
                <a:pathLst>
                  <a:path w="224" h="561">
                    <a:moveTo>
                      <a:pt x="7" y="0"/>
                    </a:moveTo>
                    <a:lnTo>
                      <a:pt x="202" y="516"/>
                    </a:lnTo>
                    <a:lnTo>
                      <a:pt x="194" y="516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  <a:moveTo>
                      <a:pt x="224" y="493"/>
                    </a:moveTo>
                    <a:lnTo>
                      <a:pt x="217" y="561"/>
                    </a:lnTo>
                    <a:lnTo>
                      <a:pt x="165" y="516"/>
                    </a:lnTo>
                    <a:lnTo>
                      <a:pt x="224" y="493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21" name="Rectangle 434"/>
            <p:cNvSpPr>
              <a:spLocks noChangeArrowheads="1"/>
            </p:cNvSpPr>
            <p:nvPr/>
          </p:nvSpPr>
          <p:spPr bwMode="auto">
            <a:xfrm>
              <a:off x="4223658" y="3189514"/>
              <a:ext cx="29815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120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3" name="Rectangle 438"/>
            <p:cNvSpPr>
              <a:spLocks noChangeArrowheads="1"/>
            </p:cNvSpPr>
            <p:nvPr/>
          </p:nvSpPr>
          <p:spPr bwMode="auto">
            <a:xfrm>
              <a:off x="4354286" y="2590800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80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5" name="Rectangle 442"/>
            <p:cNvSpPr>
              <a:spLocks noChangeArrowheads="1"/>
            </p:cNvSpPr>
            <p:nvPr/>
          </p:nvSpPr>
          <p:spPr bwMode="auto">
            <a:xfrm>
              <a:off x="4354286" y="2013858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7" name="Rectangle 445"/>
            <p:cNvSpPr>
              <a:spLocks noChangeArrowheads="1"/>
            </p:cNvSpPr>
            <p:nvPr/>
          </p:nvSpPr>
          <p:spPr bwMode="auto">
            <a:xfrm>
              <a:off x="4463146" y="1436918"/>
              <a:ext cx="1950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9" name="Rectangle 446"/>
            <p:cNvSpPr>
              <a:spLocks noChangeArrowheads="1"/>
            </p:cNvSpPr>
            <p:nvPr/>
          </p:nvSpPr>
          <p:spPr bwMode="auto">
            <a:xfrm>
              <a:off x="4572000" y="1143000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0" name="Rectangle 447"/>
            <p:cNvSpPr>
              <a:spLocks noChangeArrowheads="1"/>
            </p:cNvSpPr>
            <p:nvPr/>
          </p:nvSpPr>
          <p:spPr bwMode="auto">
            <a:xfrm>
              <a:off x="5519058" y="1121230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1" name="Rectangle 448"/>
            <p:cNvSpPr>
              <a:spLocks noChangeArrowheads="1"/>
            </p:cNvSpPr>
            <p:nvPr/>
          </p:nvSpPr>
          <p:spPr bwMode="auto">
            <a:xfrm>
              <a:off x="6553200" y="1121230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2" name="Rectangle 449"/>
            <p:cNvSpPr>
              <a:spLocks noChangeArrowheads="1"/>
            </p:cNvSpPr>
            <p:nvPr/>
          </p:nvSpPr>
          <p:spPr bwMode="auto">
            <a:xfrm>
              <a:off x="7620000" y="1132116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30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" name="Group 837"/>
          <p:cNvGrpSpPr/>
          <p:nvPr/>
        </p:nvGrpSpPr>
        <p:grpSpPr>
          <a:xfrm>
            <a:off x="4365631" y="4097206"/>
            <a:ext cx="4595026" cy="2624434"/>
            <a:chOff x="4365631" y="3933916"/>
            <a:chExt cx="4595026" cy="2624434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4767975" y="4134155"/>
              <a:ext cx="4191669" cy="242318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4767975" y="6557337"/>
              <a:ext cx="4191669" cy="10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4767975" y="6213774"/>
              <a:ext cx="4191669" cy="10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4767975" y="5862104"/>
              <a:ext cx="4191669" cy="10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4767975" y="5517528"/>
              <a:ext cx="4191669" cy="10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767975" y="5173965"/>
              <a:ext cx="4191669" cy="10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4767975" y="4829388"/>
              <a:ext cx="4191669" cy="10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767975" y="4478731"/>
              <a:ext cx="4191669" cy="10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4767975" y="4134155"/>
              <a:ext cx="4191669" cy="2423182"/>
            </a:xfrm>
            <a:prstGeom prst="rect">
              <a:avLst/>
            </a:prstGeom>
            <a:noFill/>
            <a:ln w="7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4767975" y="4134155"/>
              <a:ext cx="1013" cy="2423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4724396" y="6557337"/>
              <a:ext cx="43579" cy="10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4724396" y="6213774"/>
              <a:ext cx="43579" cy="10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4724396" y="5862104"/>
              <a:ext cx="43579" cy="10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4724396" y="5517528"/>
              <a:ext cx="43579" cy="10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4724396" y="5173965"/>
              <a:ext cx="43579" cy="10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4724396" y="4829388"/>
              <a:ext cx="43579" cy="10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>
              <a:off x="4724396" y="4478731"/>
              <a:ext cx="43579" cy="10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4724396" y="4134155"/>
              <a:ext cx="4235248" cy="1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578" y="0"/>
                </a:cxn>
              </a:cxnLst>
              <a:rect l="0" t="0" r="r" b="b"/>
              <a:pathLst>
                <a:path w="578">
                  <a:moveTo>
                    <a:pt x="0" y="0"/>
                  </a:moveTo>
                  <a:lnTo>
                    <a:pt x="6" y="0"/>
                  </a:lnTo>
                  <a:lnTo>
                    <a:pt x="57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 flipV="1">
              <a:off x="4767975" y="4134155"/>
              <a:ext cx="1013" cy="435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 flipV="1">
              <a:off x="5368956" y="4134155"/>
              <a:ext cx="1013" cy="435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 flipV="1">
              <a:off x="5962843" y="4134155"/>
              <a:ext cx="1013" cy="435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 flipV="1">
              <a:off x="6563825" y="4134155"/>
              <a:ext cx="1013" cy="435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V="1">
              <a:off x="7164806" y="4134155"/>
              <a:ext cx="1013" cy="435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 flipV="1">
              <a:off x="7764774" y="4134155"/>
              <a:ext cx="1013" cy="435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 flipV="1">
              <a:off x="8358661" y="4134155"/>
              <a:ext cx="1013" cy="435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 flipV="1">
              <a:off x="8959644" y="4134155"/>
              <a:ext cx="1013" cy="435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4767975" y="4134155"/>
              <a:ext cx="146952" cy="881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4"/>
                </a:cxn>
                <a:cxn ang="0">
                  <a:pos x="73" y="36"/>
                </a:cxn>
                <a:cxn ang="0">
                  <a:pos x="109" y="51"/>
                </a:cxn>
                <a:cxn ang="0">
                  <a:pos x="145" y="87"/>
                </a:cxn>
              </a:cxnLst>
              <a:rect l="0" t="0" r="r" b="b"/>
              <a:pathLst>
                <a:path w="145" h="87">
                  <a:moveTo>
                    <a:pt x="0" y="0"/>
                  </a:moveTo>
                  <a:lnTo>
                    <a:pt x="36" y="14"/>
                  </a:lnTo>
                  <a:lnTo>
                    <a:pt x="73" y="36"/>
                  </a:lnTo>
                  <a:lnTo>
                    <a:pt x="109" y="51"/>
                  </a:lnTo>
                  <a:lnTo>
                    <a:pt x="145" y="87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4914926" y="4222326"/>
              <a:ext cx="154046" cy="2564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50"/>
                </a:cxn>
                <a:cxn ang="0">
                  <a:pos x="79" y="108"/>
                </a:cxn>
                <a:cxn ang="0">
                  <a:pos x="123" y="180"/>
                </a:cxn>
                <a:cxn ang="0">
                  <a:pos x="152" y="253"/>
                </a:cxn>
              </a:cxnLst>
              <a:rect l="0" t="0" r="r" b="b"/>
              <a:pathLst>
                <a:path w="152" h="253">
                  <a:moveTo>
                    <a:pt x="0" y="0"/>
                  </a:moveTo>
                  <a:lnTo>
                    <a:pt x="36" y="50"/>
                  </a:lnTo>
                  <a:lnTo>
                    <a:pt x="79" y="108"/>
                  </a:lnTo>
                  <a:lnTo>
                    <a:pt x="123" y="180"/>
                  </a:lnTo>
                  <a:lnTo>
                    <a:pt x="152" y="253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5068972" y="4478731"/>
              <a:ext cx="58781" cy="3506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79"/>
                </a:cxn>
                <a:cxn ang="0">
                  <a:pos x="36" y="158"/>
                </a:cxn>
                <a:cxn ang="0">
                  <a:pos x="43" y="245"/>
                </a:cxn>
                <a:cxn ang="0">
                  <a:pos x="58" y="346"/>
                </a:cxn>
              </a:cxnLst>
              <a:rect l="0" t="0" r="r" b="b"/>
              <a:pathLst>
                <a:path w="58" h="346">
                  <a:moveTo>
                    <a:pt x="0" y="0"/>
                  </a:moveTo>
                  <a:lnTo>
                    <a:pt x="21" y="79"/>
                  </a:lnTo>
                  <a:lnTo>
                    <a:pt x="36" y="158"/>
                  </a:lnTo>
                  <a:lnTo>
                    <a:pt x="43" y="245"/>
                  </a:lnTo>
                  <a:lnTo>
                    <a:pt x="58" y="346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5127752" y="4829388"/>
              <a:ext cx="57767" cy="5199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16"/>
                </a:cxn>
                <a:cxn ang="0">
                  <a:pos x="29" y="246"/>
                </a:cxn>
                <a:cxn ang="0">
                  <a:pos x="43" y="383"/>
                </a:cxn>
                <a:cxn ang="0">
                  <a:pos x="57" y="513"/>
                </a:cxn>
              </a:cxnLst>
              <a:rect l="0" t="0" r="r" b="b"/>
              <a:pathLst>
                <a:path w="57" h="513">
                  <a:moveTo>
                    <a:pt x="0" y="0"/>
                  </a:moveTo>
                  <a:lnTo>
                    <a:pt x="14" y="116"/>
                  </a:lnTo>
                  <a:lnTo>
                    <a:pt x="29" y="246"/>
                  </a:lnTo>
                  <a:lnTo>
                    <a:pt x="43" y="383"/>
                  </a:lnTo>
                  <a:lnTo>
                    <a:pt x="57" y="513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5185520" y="5349293"/>
              <a:ext cx="58781" cy="5128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30"/>
                </a:cxn>
                <a:cxn ang="0">
                  <a:pos x="29" y="260"/>
                </a:cxn>
                <a:cxn ang="0">
                  <a:pos x="44" y="390"/>
                </a:cxn>
                <a:cxn ang="0">
                  <a:pos x="58" y="506"/>
                </a:cxn>
              </a:cxnLst>
              <a:rect l="0" t="0" r="r" b="b"/>
              <a:pathLst>
                <a:path w="58" h="506">
                  <a:moveTo>
                    <a:pt x="0" y="0"/>
                  </a:moveTo>
                  <a:lnTo>
                    <a:pt x="15" y="130"/>
                  </a:lnTo>
                  <a:lnTo>
                    <a:pt x="29" y="260"/>
                  </a:lnTo>
                  <a:lnTo>
                    <a:pt x="44" y="390"/>
                  </a:lnTo>
                  <a:lnTo>
                    <a:pt x="58" y="506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5244301" y="5862104"/>
              <a:ext cx="65875" cy="3516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01"/>
                </a:cxn>
                <a:cxn ang="0">
                  <a:pos x="29" y="195"/>
                </a:cxn>
                <a:cxn ang="0">
                  <a:pos x="51" y="275"/>
                </a:cxn>
                <a:cxn ang="0">
                  <a:pos x="65" y="347"/>
                </a:cxn>
              </a:cxnLst>
              <a:rect l="0" t="0" r="r" b="b"/>
              <a:pathLst>
                <a:path w="65" h="347">
                  <a:moveTo>
                    <a:pt x="0" y="0"/>
                  </a:moveTo>
                  <a:lnTo>
                    <a:pt x="15" y="101"/>
                  </a:lnTo>
                  <a:lnTo>
                    <a:pt x="29" y="195"/>
                  </a:lnTo>
                  <a:lnTo>
                    <a:pt x="51" y="275"/>
                  </a:lnTo>
                  <a:lnTo>
                    <a:pt x="65" y="347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5310175" y="6213774"/>
              <a:ext cx="58781" cy="168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65"/>
                </a:cxn>
                <a:cxn ang="0">
                  <a:pos x="22" y="115"/>
                </a:cxn>
                <a:cxn ang="0">
                  <a:pos x="29" y="137"/>
                </a:cxn>
                <a:cxn ang="0">
                  <a:pos x="37" y="152"/>
                </a:cxn>
                <a:cxn ang="0">
                  <a:pos x="44" y="159"/>
                </a:cxn>
                <a:cxn ang="0">
                  <a:pos x="58" y="166"/>
                </a:cxn>
              </a:cxnLst>
              <a:rect l="0" t="0" r="r" b="b"/>
              <a:pathLst>
                <a:path w="58" h="166">
                  <a:moveTo>
                    <a:pt x="0" y="0"/>
                  </a:moveTo>
                  <a:lnTo>
                    <a:pt x="15" y="65"/>
                  </a:lnTo>
                  <a:lnTo>
                    <a:pt x="22" y="115"/>
                  </a:lnTo>
                  <a:lnTo>
                    <a:pt x="29" y="137"/>
                  </a:lnTo>
                  <a:lnTo>
                    <a:pt x="37" y="152"/>
                  </a:lnTo>
                  <a:lnTo>
                    <a:pt x="44" y="159"/>
                  </a:lnTo>
                  <a:lnTo>
                    <a:pt x="58" y="166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5368956" y="6213774"/>
              <a:ext cx="146952" cy="168234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15" y="159"/>
                </a:cxn>
                <a:cxn ang="0">
                  <a:pos x="29" y="152"/>
                </a:cxn>
                <a:cxn ang="0">
                  <a:pos x="51" y="137"/>
                </a:cxn>
                <a:cxn ang="0">
                  <a:pos x="73" y="115"/>
                </a:cxn>
                <a:cxn ang="0">
                  <a:pos x="109" y="65"/>
                </a:cxn>
                <a:cxn ang="0">
                  <a:pos x="145" y="0"/>
                </a:cxn>
              </a:cxnLst>
              <a:rect l="0" t="0" r="r" b="b"/>
              <a:pathLst>
                <a:path w="145" h="166">
                  <a:moveTo>
                    <a:pt x="0" y="166"/>
                  </a:moveTo>
                  <a:lnTo>
                    <a:pt x="15" y="159"/>
                  </a:lnTo>
                  <a:lnTo>
                    <a:pt x="29" y="152"/>
                  </a:lnTo>
                  <a:lnTo>
                    <a:pt x="51" y="137"/>
                  </a:lnTo>
                  <a:lnTo>
                    <a:pt x="73" y="115"/>
                  </a:lnTo>
                  <a:lnTo>
                    <a:pt x="109" y="65"/>
                  </a:lnTo>
                  <a:lnTo>
                    <a:pt x="145" y="0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5515908" y="5862104"/>
              <a:ext cx="88171" cy="351671"/>
            </a:xfrm>
            <a:custGeom>
              <a:avLst/>
              <a:gdLst/>
              <a:ahLst/>
              <a:cxnLst>
                <a:cxn ang="0">
                  <a:pos x="0" y="347"/>
                </a:cxn>
                <a:cxn ang="0">
                  <a:pos x="14" y="311"/>
                </a:cxn>
                <a:cxn ang="0">
                  <a:pos x="29" y="275"/>
                </a:cxn>
                <a:cxn ang="0">
                  <a:pos x="50" y="181"/>
                </a:cxn>
                <a:cxn ang="0">
                  <a:pos x="65" y="94"/>
                </a:cxn>
                <a:cxn ang="0">
                  <a:pos x="87" y="0"/>
                </a:cxn>
              </a:cxnLst>
              <a:rect l="0" t="0" r="r" b="b"/>
              <a:pathLst>
                <a:path w="87" h="347">
                  <a:moveTo>
                    <a:pt x="0" y="347"/>
                  </a:moveTo>
                  <a:lnTo>
                    <a:pt x="14" y="311"/>
                  </a:lnTo>
                  <a:lnTo>
                    <a:pt x="29" y="275"/>
                  </a:lnTo>
                  <a:lnTo>
                    <a:pt x="50" y="181"/>
                  </a:lnTo>
                  <a:lnTo>
                    <a:pt x="65" y="94"/>
                  </a:lnTo>
                  <a:lnTo>
                    <a:pt x="87" y="0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5604078" y="5517528"/>
              <a:ext cx="65875" cy="344576"/>
            </a:xfrm>
            <a:custGeom>
              <a:avLst/>
              <a:gdLst/>
              <a:ahLst/>
              <a:cxnLst>
                <a:cxn ang="0">
                  <a:pos x="0" y="340"/>
                </a:cxn>
                <a:cxn ang="0">
                  <a:pos x="14" y="246"/>
                </a:cxn>
                <a:cxn ang="0">
                  <a:pos x="28" y="152"/>
                </a:cxn>
                <a:cxn ang="0">
                  <a:pos x="36" y="102"/>
                </a:cxn>
                <a:cxn ang="0">
                  <a:pos x="43" y="66"/>
                </a:cxn>
                <a:cxn ang="0">
                  <a:pos x="50" y="29"/>
                </a:cxn>
                <a:cxn ang="0">
                  <a:pos x="65" y="0"/>
                </a:cxn>
              </a:cxnLst>
              <a:rect l="0" t="0" r="r" b="b"/>
              <a:pathLst>
                <a:path w="65" h="340">
                  <a:moveTo>
                    <a:pt x="0" y="340"/>
                  </a:moveTo>
                  <a:lnTo>
                    <a:pt x="14" y="246"/>
                  </a:lnTo>
                  <a:lnTo>
                    <a:pt x="28" y="152"/>
                  </a:lnTo>
                  <a:lnTo>
                    <a:pt x="36" y="102"/>
                  </a:lnTo>
                  <a:lnTo>
                    <a:pt x="43" y="66"/>
                  </a:lnTo>
                  <a:lnTo>
                    <a:pt x="50" y="29"/>
                  </a:lnTo>
                  <a:lnTo>
                    <a:pt x="65" y="0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5669954" y="5496245"/>
              <a:ext cx="175329" cy="2128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4" y="7"/>
                </a:cxn>
                <a:cxn ang="0">
                  <a:pos x="36" y="0"/>
                </a:cxn>
                <a:cxn ang="0">
                  <a:pos x="65" y="0"/>
                </a:cxn>
                <a:cxn ang="0">
                  <a:pos x="86" y="0"/>
                </a:cxn>
                <a:cxn ang="0">
                  <a:pos x="137" y="14"/>
                </a:cxn>
                <a:cxn ang="0">
                  <a:pos x="159" y="14"/>
                </a:cxn>
                <a:cxn ang="0">
                  <a:pos x="173" y="7"/>
                </a:cxn>
              </a:cxnLst>
              <a:rect l="0" t="0" r="r" b="b"/>
              <a:pathLst>
                <a:path w="173" h="21">
                  <a:moveTo>
                    <a:pt x="0" y="21"/>
                  </a:moveTo>
                  <a:lnTo>
                    <a:pt x="14" y="7"/>
                  </a:lnTo>
                  <a:lnTo>
                    <a:pt x="36" y="0"/>
                  </a:lnTo>
                  <a:lnTo>
                    <a:pt x="65" y="0"/>
                  </a:lnTo>
                  <a:lnTo>
                    <a:pt x="86" y="0"/>
                  </a:lnTo>
                  <a:lnTo>
                    <a:pt x="137" y="14"/>
                  </a:lnTo>
                  <a:lnTo>
                    <a:pt x="159" y="14"/>
                  </a:lnTo>
                  <a:lnTo>
                    <a:pt x="173" y="7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5845282" y="5349293"/>
              <a:ext cx="58781" cy="154046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22" y="123"/>
                </a:cxn>
                <a:cxn ang="0">
                  <a:pos x="36" y="80"/>
                </a:cxn>
                <a:cxn ang="0">
                  <a:pos x="44" y="36"/>
                </a:cxn>
                <a:cxn ang="0">
                  <a:pos x="58" y="0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22" y="123"/>
                  </a:lnTo>
                  <a:lnTo>
                    <a:pt x="36" y="80"/>
                  </a:lnTo>
                  <a:lnTo>
                    <a:pt x="44" y="36"/>
                  </a:lnTo>
                  <a:lnTo>
                    <a:pt x="58" y="0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5904062" y="5224638"/>
              <a:ext cx="58781" cy="124656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14" y="80"/>
                </a:cxn>
                <a:cxn ang="0">
                  <a:pos x="22" y="37"/>
                </a:cxn>
                <a:cxn ang="0">
                  <a:pos x="29" y="22"/>
                </a:cxn>
                <a:cxn ang="0">
                  <a:pos x="36" y="8"/>
                </a:cxn>
                <a:cxn ang="0">
                  <a:pos x="43" y="0"/>
                </a:cxn>
                <a:cxn ang="0">
                  <a:pos x="58" y="0"/>
                </a:cxn>
              </a:cxnLst>
              <a:rect l="0" t="0" r="r" b="b"/>
              <a:pathLst>
                <a:path w="58" h="123">
                  <a:moveTo>
                    <a:pt x="0" y="123"/>
                  </a:moveTo>
                  <a:lnTo>
                    <a:pt x="14" y="80"/>
                  </a:lnTo>
                  <a:lnTo>
                    <a:pt x="22" y="37"/>
                  </a:lnTo>
                  <a:lnTo>
                    <a:pt x="29" y="22"/>
                  </a:lnTo>
                  <a:lnTo>
                    <a:pt x="36" y="8"/>
                  </a:lnTo>
                  <a:lnTo>
                    <a:pt x="43" y="0"/>
                  </a:lnTo>
                  <a:lnTo>
                    <a:pt x="58" y="0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5962843" y="5224638"/>
              <a:ext cx="154046" cy="2057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5"/>
                </a:cxn>
                <a:cxn ang="0">
                  <a:pos x="29" y="37"/>
                </a:cxn>
                <a:cxn ang="0">
                  <a:pos x="50" y="66"/>
                </a:cxn>
                <a:cxn ang="0">
                  <a:pos x="72" y="102"/>
                </a:cxn>
                <a:cxn ang="0">
                  <a:pos x="94" y="131"/>
                </a:cxn>
                <a:cxn ang="0">
                  <a:pos x="116" y="167"/>
                </a:cxn>
                <a:cxn ang="0">
                  <a:pos x="130" y="188"/>
                </a:cxn>
                <a:cxn ang="0">
                  <a:pos x="152" y="203"/>
                </a:cxn>
              </a:cxnLst>
              <a:rect l="0" t="0" r="r" b="b"/>
              <a:pathLst>
                <a:path w="152" h="203">
                  <a:moveTo>
                    <a:pt x="0" y="0"/>
                  </a:moveTo>
                  <a:lnTo>
                    <a:pt x="14" y="15"/>
                  </a:lnTo>
                  <a:lnTo>
                    <a:pt x="29" y="37"/>
                  </a:lnTo>
                  <a:lnTo>
                    <a:pt x="50" y="66"/>
                  </a:lnTo>
                  <a:lnTo>
                    <a:pt x="72" y="102"/>
                  </a:lnTo>
                  <a:lnTo>
                    <a:pt x="94" y="131"/>
                  </a:lnTo>
                  <a:lnTo>
                    <a:pt x="116" y="167"/>
                  </a:lnTo>
                  <a:lnTo>
                    <a:pt x="130" y="188"/>
                  </a:lnTo>
                  <a:lnTo>
                    <a:pt x="152" y="203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6116889" y="5349293"/>
              <a:ext cx="145938" cy="88171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1" y="87"/>
                </a:cxn>
                <a:cxn ang="0">
                  <a:pos x="36" y="80"/>
                </a:cxn>
                <a:cxn ang="0">
                  <a:pos x="72" y="65"/>
                </a:cxn>
                <a:cxn ang="0">
                  <a:pos x="115" y="36"/>
                </a:cxn>
                <a:cxn ang="0">
                  <a:pos x="144" y="0"/>
                </a:cxn>
              </a:cxnLst>
              <a:rect l="0" t="0" r="r" b="b"/>
              <a:pathLst>
                <a:path w="144" h="87">
                  <a:moveTo>
                    <a:pt x="0" y="80"/>
                  </a:moveTo>
                  <a:lnTo>
                    <a:pt x="21" y="87"/>
                  </a:lnTo>
                  <a:lnTo>
                    <a:pt x="36" y="80"/>
                  </a:lnTo>
                  <a:lnTo>
                    <a:pt x="72" y="65"/>
                  </a:lnTo>
                  <a:lnTo>
                    <a:pt x="115" y="36"/>
                  </a:lnTo>
                  <a:lnTo>
                    <a:pt x="144" y="0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6262827" y="5173965"/>
              <a:ext cx="95265" cy="175329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22" y="137"/>
                </a:cxn>
                <a:cxn ang="0">
                  <a:pos x="44" y="94"/>
                </a:cxn>
                <a:cxn ang="0">
                  <a:pos x="65" y="43"/>
                </a:cxn>
                <a:cxn ang="0">
                  <a:pos x="94" y="0"/>
                </a:cxn>
              </a:cxnLst>
              <a:rect l="0" t="0" r="r" b="b"/>
              <a:pathLst>
                <a:path w="94" h="173">
                  <a:moveTo>
                    <a:pt x="0" y="173"/>
                  </a:moveTo>
                  <a:lnTo>
                    <a:pt x="22" y="137"/>
                  </a:lnTo>
                  <a:lnTo>
                    <a:pt x="44" y="94"/>
                  </a:lnTo>
                  <a:lnTo>
                    <a:pt x="65" y="43"/>
                  </a:lnTo>
                  <a:lnTo>
                    <a:pt x="94" y="0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6358092" y="4983434"/>
              <a:ext cx="205732" cy="190530"/>
            </a:xfrm>
            <a:custGeom>
              <a:avLst/>
              <a:gdLst/>
              <a:ahLst/>
              <a:cxnLst>
                <a:cxn ang="0">
                  <a:pos x="0" y="188"/>
                </a:cxn>
                <a:cxn ang="0">
                  <a:pos x="22" y="159"/>
                </a:cxn>
                <a:cxn ang="0">
                  <a:pos x="44" y="130"/>
                </a:cxn>
                <a:cxn ang="0">
                  <a:pos x="73" y="94"/>
                </a:cxn>
                <a:cxn ang="0">
                  <a:pos x="102" y="58"/>
                </a:cxn>
                <a:cxn ang="0">
                  <a:pos x="123" y="29"/>
                </a:cxn>
                <a:cxn ang="0">
                  <a:pos x="152" y="7"/>
                </a:cxn>
                <a:cxn ang="0">
                  <a:pos x="181" y="0"/>
                </a:cxn>
                <a:cxn ang="0">
                  <a:pos x="188" y="7"/>
                </a:cxn>
                <a:cxn ang="0">
                  <a:pos x="203" y="15"/>
                </a:cxn>
              </a:cxnLst>
              <a:rect l="0" t="0" r="r" b="b"/>
              <a:pathLst>
                <a:path w="203" h="188">
                  <a:moveTo>
                    <a:pt x="0" y="188"/>
                  </a:moveTo>
                  <a:lnTo>
                    <a:pt x="22" y="159"/>
                  </a:lnTo>
                  <a:lnTo>
                    <a:pt x="44" y="130"/>
                  </a:lnTo>
                  <a:lnTo>
                    <a:pt x="73" y="94"/>
                  </a:lnTo>
                  <a:lnTo>
                    <a:pt x="102" y="58"/>
                  </a:lnTo>
                  <a:lnTo>
                    <a:pt x="123" y="29"/>
                  </a:lnTo>
                  <a:lnTo>
                    <a:pt x="152" y="7"/>
                  </a:lnTo>
                  <a:lnTo>
                    <a:pt x="181" y="0"/>
                  </a:lnTo>
                  <a:lnTo>
                    <a:pt x="188" y="7"/>
                  </a:lnTo>
                  <a:lnTo>
                    <a:pt x="203" y="15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6563825" y="4998636"/>
              <a:ext cx="154046" cy="570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4"/>
                </a:cxn>
                <a:cxn ang="0">
                  <a:pos x="21" y="43"/>
                </a:cxn>
                <a:cxn ang="0">
                  <a:pos x="29" y="72"/>
                </a:cxn>
                <a:cxn ang="0">
                  <a:pos x="43" y="108"/>
                </a:cxn>
                <a:cxn ang="0">
                  <a:pos x="58" y="195"/>
                </a:cxn>
                <a:cxn ang="0">
                  <a:pos x="79" y="281"/>
                </a:cxn>
                <a:cxn ang="0">
                  <a:pos x="101" y="375"/>
                </a:cxn>
                <a:cxn ang="0">
                  <a:pos x="115" y="462"/>
                </a:cxn>
                <a:cxn ang="0">
                  <a:pos x="123" y="498"/>
                </a:cxn>
                <a:cxn ang="0">
                  <a:pos x="130" y="527"/>
                </a:cxn>
                <a:cxn ang="0">
                  <a:pos x="144" y="549"/>
                </a:cxn>
                <a:cxn ang="0">
                  <a:pos x="152" y="563"/>
                </a:cxn>
              </a:cxnLst>
              <a:rect l="0" t="0" r="r" b="b"/>
              <a:pathLst>
                <a:path w="152" h="563">
                  <a:moveTo>
                    <a:pt x="0" y="0"/>
                  </a:moveTo>
                  <a:lnTo>
                    <a:pt x="7" y="14"/>
                  </a:lnTo>
                  <a:lnTo>
                    <a:pt x="21" y="43"/>
                  </a:lnTo>
                  <a:lnTo>
                    <a:pt x="29" y="72"/>
                  </a:lnTo>
                  <a:lnTo>
                    <a:pt x="43" y="108"/>
                  </a:lnTo>
                  <a:lnTo>
                    <a:pt x="58" y="195"/>
                  </a:lnTo>
                  <a:lnTo>
                    <a:pt x="79" y="281"/>
                  </a:lnTo>
                  <a:lnTo>
                    <a:pt x="101" y="375"/>
                  </a:lnTo>
                  <a:lnTo>
                    <a:pt x="115" y="462"/>
                  </a:lnTo>
                  <a:lnTo>
                    <a:pt x="123" y="498"/>
                  </a:lnTo>
                  <a:lnTo>
                    <a:pt x="130" y="527"/>
                  </a:lnTo>
                  <a:lnTo>
                    <a:pt x="144" y="549"/>
                  </a:lnTo>
                  <a:lnTo>
                    <a:pt x="152" y="563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6717871" y="5349293"/>
              <a:ext cx="145938" cy="227015"/>
            </a:xfrm>
            <a:custGeom>
              <a:avLst/>
              <a:gdLst/>
              <a:ahLst/>
              <a:cxnLst>
                <a:cxn ang="0">
                  <a:pos x="0" y="217"/>
                </a:cxn>
                <a:cxn ang="0">
                  <a:pos x="7" y="224"/>
                </a:cxn>
                <a:cxn ang="0">
                  <a:pos x="21" y="224"/>
                </a:cxn>
                <a:cxn ang="0">
                  <a:pos x="36" y="217"/>
                </a:cxn>
                <a:cxn ang="0">
                  <a:pos x="57" y="188"/>
                </a:cxn>
                <a:cxn ang="0">
                  <a:pos x="79" y="152"/>
                </a:cxn>
                <a:cxn ang="0">
                  <a:pos x="94" y="116"/>
                </a:cxn>
                <a:cxn ang="0">
                  <a:pos x="115" y="73"/>
                </a:cxn>
                <a:cxn ang="0">
                  <a:pos x="130" y="29"/>
                </a:cxn>
                <a:cxn ang="0">
                  <a:pos x="144" y="0"/>
                </a:cxn>
              </a:cxnLst>
              <a:rect l="0" t="0" r="r" b="b"/>
              <a:pathLst>
                <a:path w="144" h="224">
                  <a:moveTo>
                    <a:pt x="0" y="217"/>
                  </a:moveTo>
                  <a:lnTo>
                    <a:pt x="7" y="224"/>
                  </a:lnTo>
                  <a:lnTo>
                    <a:pt x="21" y="224"/>
                  </a:lnTo>
                  <a:lnTo>
                    <a:pt x="36" y="217"/>
                  </a:lnTo>
                  <a:lnTo>
                    <a:pt x="57" y="188"/>
                  </a:lnTo>
                  <a:lnTo>
                    <a:pt x="79" y="152"/>
                  </a:lnTo>
                  <a:lnTo>
                    <a:pt x="94" y="116"/>
                  </a:lnTo>
                  <a:lnTo>
                    <a:pt x="115" y="73"/>
                  </a:lnTo>
                  <a:lnTo>
                    <a:pt x="130" y="29"/>
                  </a:lnTo>
                  <a:lnTo>
                    <a:pt x="144" y="0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6863809" y="5173965"/>
              <a:ext cx="58781" cy="175329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15" y="137"/>
                </a:cxn>
                <a:cxn ang="0">
                  <a:pos x="29" y="101"/>
                </a:cxn>
                <a:cxn ang="0">
                  <a:pos x="44" y="58"/>
                </a:cxn>
                <a:cxn ang="0">
                  <a:pos x="58" y="0"/>
                </a:cxn>
              </a:cxnLst>
              <a:rect l="0" t="0" r="r" b="b"/>
              <a:pathLst>
                <a:path w="58" h="173">
                  <a:moveTo>
                    <a:pt x="0" y="173"/>
                  </a:moveTo>
                  <a:lnTo>
                    <a:pt x="15" y="137"/>
                  </a:lnTo>
                  <a:lnTo>
                    <a:pt x="29" y="101"/>
                  </a:lnTo>
                  <a:lnTo>
                    <a:pt x="44" y="58"/>
                  </a:lnTo>
                  <a:lnTo>
                    <a:pt x="58" y="0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6922589" y="4654060"/>
              <a:ext cx="124656" cy="519905"/>
            </a:xfrm>
            <a:custGeom>
              <a:avLst/>
              <a:gdLst/>
              <a:ahLst/>
              <a:cxnLst>
                <a:cxn ang="0">
                  <a:pos x="0" y="513"/>
                </a:cxn>
                <a:cxn ang="0">
                  <a:pos x="14" y="462"/>
                </a:cxn>
                <a:cxn ang="0">
                  <a:pos x="29" y="397"/>
                </a:cxn>
                <a:cxn ang="0">
                  <a:pos x="43" y="332"/>
                </a:cxn>
                <a:cxn ang="0">
                  <a:pos x="58" y="253"/>
                </a:cxn>
                <a:cxn ang="0">
                  <a:pos x="72" y="181"/>
                </a:cxn>
                <a:cxn ang="0">
                  <a:pos x="94" y="116"/>
                </a:cxn>
                <a:cxn ang="0">
                  <a:pos x="108" y="51"/>
                </a:cxn>
                <a:cxn ang="0">
                  <a:pos x="123" y="0"/>
                </a:cxn>
              </a:cxnLst>
              <a:rect l="0" t="0" r="r" b="b"/>
              <a:pathLst>
                <a:path w="123" h="513">
                  <a:moveTo>
                    <a:pt x="0" y="513"/>
                  </a:moveTo>
                  <a:lnTo>
                    <a:pt x="14" y="462"/>
                  </a:lnTo>
                  <a:lnTo>
                    <a:pt x="29" y="397"/>
                  </a:lnTo>
                  <a:lnTo>
                    <a:pt x="43" y="332"/>
                  </a:lnTo>
                  <a:lnTo>
                    <a:pt x="58" y="253"/>
                  </a:lnTo>
                  <a:lnTo>
                    <a:pt x="72" y="181"/>
                  </a:lnTo>
                  <a:lnTo>
                    <a:pt x="94" y="116"/>
                  </a:lnTo>
                  <a:lnTo>
                    <a:pt x="108" y="51"/>
                  </a:lnTo>
                  <a:lnTo>
                    <a:pt x="123" y="0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3"/>
            <p:cNvSpPr>
              <a:spLocks/>
            </p:cNvSpPr>
            <p:nvPr/>
          </p:nvSpPr>
          <p:spPr bwMode="auto">
            <a:xfrm>
              <a:off x="7047245" y="4470624"/>
              <a:ext cx="117561" cy="183436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22" y="109"/>
                </a:cxn>
                <a:cxn ang="0">
                  <a:pos x="36" y="73"/>
                </a:cxn>
                <a:cxn ang="0">
                  <a:pos x="51" y="44"/>
                </a:cxn>
                <a:cxn ang="0">
                  <a:pos x="65" y="15"/>
                </a:cxn>
                <a:cxn ang="0">
                  <a:pos x="79" y="0"/>
                </a:cxn>
                <a:cxn ang="0">
                  <a:pos x="94" y="0"/>
                </a:cxn>
                <a:cxn ang="0">
                  <a:pos x="116" y="8"/>
                </a:cxn>
              </a:cxnLst>
              <a:rect l="0" t="0" r="r" b="b"/>
              <a:pathLst>
                <a:path w="116" h="181">
                  <a:moveTo>
                    <a:pt x="0" y="181"/>
                  </a:moveTo>
                  <a:lnTo>
                    <a:pt x="22" y="109"/>
                  </a:lnTo>
                  <a:lnTo>
                    <a:pt x="36" y="73"/>
                  </a:lnTo>
                  <a:lnTo>
                    <a:pt x="51" y="44"/>
                  </a:lnTo>
                  <a:lnTo>
                    <a:pt x="65" y="15"/>
                  </a:lnTo>
                  <a:lnTo>
                    <a:pt x="79" y="0"/>
                  </a:lnTo>
                  <a:lnTo>
                    <a:pt x="94" y="0"/>
                  </a:lnTo>
                  <a:lnTo>
                    <a:pt x="116" y="8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7164806" y="4478731"/>
              <a:ext cx="299984" cy="4824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4"/>
                </a:cxn>
                <a:cxn ang="0">
                  <a:pos x="29" y="36"/>
                </a:cxn>
                <a:cxn ang="0">
                  <a:pos x="43" y="57"/>
                </a:cxn>
                <a:cxn ang="0">
                  <a:pos x="65" y="93"/>
                </a:cxn>
                <a:cxn ang="0">
                  <a:pos x="108" y="166"/>
                </a:cxn>
                <a:cxn ang="0">
                  <a:pos x="144" y="245"/>
                </a:cxn>
                <a:cxn ang="0">
                  <a:pos x="188" y="332"/>
                </a:cxn>
                <a:cxn ang="0">
                  <a:pos x="231" y="397"/>
                </a:cxn>
                <a:cxn ang="0">
                  <a:pos x="253" y="426"/>
                </a:cxn>
                <a:cxn ang="0">
                  <a:pos x="267" y="455"/>
                </a:cxn>
                <a:cxn ang="0">
                  <a:pos x="282" y="469"/>
                </a:cxn>
                <a:cxn ang="0">
                  <a:pos x="296" y="476"/>
                </a:cxn>
              </a:cxnLst>
              <a:rect l="0" t="0" r="r" b="b"/>
              <a:pathLst>
                <a:path w="296" h="476">
                  <a:moveTo>
                    <a:pt x="0" y="0"/>
                  </a:moveTo>
                  <a:lnTo>
                    <a:pt x="14" y="14"/>
                  </a:lnTo>
                  <a:lnTo>
                    <a:pt x="29" y="36"/>
                  </a:lnTo>
                  <a:lnTo>
                    <a:pt x="43" y="57"/>
                  </a:lnTo>
                  <a:lnTo>
                    <a:pt x="65" y="93"/>
                  </a:lnTo>
                  <a:lnTo>
                    <a:pt x="108" y="166"/>
                  </a:lnTo>
                  <a:lnTo>
                    <a:pt x="144" y="245"/>
                  </a:lnTo>
                  <a:lnTo>
                    <a:pt x="188" y="332"/>
                  </a:lnTo>
                  <a:lnTo>
                    <a:pt x="231" y="397"/>
                  </a:lnTo>
                  <a:lnTo>
                    <a:pt x="253" y="426"/>
                  </a:lnTo>
                  <a:lnTo>
                    <a:pt x="267" y="455"/>
                  </a:lnTo>
                  <a:lnTo>
                    <a:pt x="282" y="469"/>
                  </a:lnTo>
                  <a:lnTo>
                    <a:pt x="296" y="476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>
              <a:off x="7464790" y="4617575"/>
              <a:ext cx="117561" cy="343563"/>
            </a:xfrm>
            <a:custGeom>
              <a:avLst/>
              <a:gdLst/>
              <a:ahLst/>
              <a:cxnLst>
                <a:cxn ang="0">
                  <a:pos x="0" y="339"/>
                </a:cxn>
                <a:cxn ang="0">
                  <a:pos x="15" y="339"/>
                </a:cxn>
                <a:cxn ang="0">
                  <a:pos x="22" y="332"/>
                </a:cxn>
                <a:cxn ang="0">
                  <a:pos x="29" y="325"/>
                </a:cxn>
                <a:cxn ang="0">
                  <a:pos x="43" y="310"/>
                </a:cxn>
                <a:cxn ang="0">
                  <a:pos x="51" y="260"/>
                </a:cxn>
                <a:cxn ang="0">
                  <a:pos x="65" y="209"/>
                </a:cxn>
                <a:cxn ang="0">
                  <a:pos x="72" y="152"/>
                </a:cxn>
                <a:cxn ang="0">
                  <a:pos x="87" y="87"/>
                </a:cxn>
                <a:cxn ang="0">
                  <a:pos x="101" y="36"/>
                </a:cxn>
                <a:cxn ang="0">
                  <a:pos x="116" y="0"/>
                </a:cxn>
              </a:cxnLst>
              <a:rect l="0" t="0" r="r" b="b"/>
              <a:pathLst>
                <a:path w="116" h="339">
                  <a:moveTo>
                    <a:pt x="0" y="339"/>
                  </a:moveTo>
                  <a:lnTo>
                    <a:pt x="15" y="339"/>
                  </a:lnTo>
                  <a:lnTo>
                    <a:pt x="22" y="332"/>
                  </a:lnTo>
                  <a:lnTo>
                    <a:pt x="29" y="325"/>
                  </a:lnTo>
                  <a:lnTo>
                    <a:pt x="43" y="310"/>
                  </a:lnTo>
                  <a:lnTo>
                    <a:pt x="51" y="260"/>
                  </a:lnTo>
                  <a:lnTo>
                    <a:pt x="65" y="209"/>
                  </a:lnTo>
                  <a:lnTo>
                    <a:pt x="72" y="152"/>
                  </a:lnTo>
                  <a:lnTo>
                    <a:pt x="87" y="87"/>
                  </a:lnTo>
                  <a:lnTo>
                    <a:pt x="101" y="36"/>
                  </a:lnTo>
                  <a:lnTo>
                    <a:pt x="116" y="0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auto">
            <a:xfrm>
              <a:off x="7582352" y="4463529"/>
              <a:ext cx="182423" cy="154046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36" y="87"/>
                </a:cxn>
                <a:cxn ang="0">
                  <a:pos x="58" y="58"/>
                </a:cxn>
                <a:cxn ang="0">
                  <a:pos x="79" y="36"/>
                </a:cxn>
                <a:cxn ang="0">
                  <a:pos x="101" y="15"/>
                </a:cxn>
                <a:cxn ang="0">
                  <a:pos x="123" y="7"/>
                </a:cxn>
                <a:cxn ang="0">
                  <a:pos x="152" y="0"/>
                </a:cxn>
                <a:cxn ang="0">
                  <a:pos x="180" y="15"/>
                </a:cxn>
              </a:cxnLst>
              <a:rect l="0" t="0" r="r" b="b"/>
              <a:pathLst>
                <a:path w="180" h="152">
                  <a:moveTo>
                    <a:pt x="0" y="152"/>
                  </a:moveTo>
                  <a:lnTo>
                    <a:pt x="36" y="87"/>
                  </a:lnTo>
                  <a:lnTo>
                    <a:pt x="58" y="58"/>
                  </a:lnTo>
                  <a:lnTo>
                    <a:pt x="79" y="36"/>
                  </a:lnTo>
                  <a:lnTo>
                    <a:pt x="101" y="15"/>
                  </a:lnTo>
                  <a:lnTo>
                    <a:pt x="123" y="7"/>
                  </a:lnTo>
                  <a:lnTo>
                    <a:pt x="152" y="0"/>
                  </a:lnTo>
                  <a:lnTo>
                    <a:pt x="180" y="15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7"/>
            <p:cNvSpPr>
              <a:spLocks/>
            </p:cNvSpPr>
            <p:nvPr/>
          </p:nvSpPr>
          <p:spPr bwMode="auto">
            <a:xfrm>
              <a:off x="7764774" y="4478731"/>
              <a:ext cx="293903" cy="4317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4"/>
                </a:cxn>
                <a:cxn ang="0">
                  <a:pos x="29" y="36"/>
                </a:cxn>
                <a:cxn ang="0">
                  <a:pos x="51" y="57"/>
                </a:cxn>
                <a:cxn ang="0">
                  <a:pos x="66" y="93"/>
                </a:cxn>
                <a:cxn ang="0">
                  <a:pos x="109" y="166"/>
                </a:cxn>
                <a:cxn ang="0">
                  <a:pos x="145" y="238"/>
                </a:cxn>
                <a:cxn ang="0">
                  <a:pos x="181" y="317"/>
                </a:cxn>
                <a:cxn ang="0">
                  <a:pos x="203" y="346"/>
                </a:cxn>
                <a:cxn ang="0">
                  <a:pos x="225" y="375"/>
                </a:cxn>
                <a:cxn ang="0">
                  <a:pos x="239" y="404"/>
                </a:cxn>
                <a:cxn ang="0">
                  <a:pos x="261" y="419"/>
                </a:cxn>
                <a:cxn ang="0">
                  <a:pos x="275" y="426"/>
                </a:cxn>
                <a:cxn ang="0">
                  <a:pos x="290" y="426"/>
                </a:cxn>
              </a:cxnLst>
              <a:rect l="0" t="0" r="r" b="b"/>
              <a:pathLst>
                <a:path w="290" h="426">
                  <a:moveTo>
                    <a:pt x="0" y="0"/>
                  </a:moveTo>
                  <a:lnTo>
                    <a:pt x="15" y="14"/>
                  </a:lnTo>
                  <a:lnTo>
                    <a:pt x="29" y="36"/>
                  </a:lnTo>
                  <a:lnTo>
                    <a:pt x="51" y="57"/>
                  </a:lnTo>
                  <a:lnTo>
                    <a:pt x="66" y="93"/>
                  </a:lnTo>
                  <a:lnTo>
                    <a:pt x="109" y="166"/>
                  </a:lnTo>
                  <a:lnTo>
                    <a:pt x="145" y="238"/>
                  </a:lnTo>
                  <a:lnTo>
                    <a:pt x="181" y="317"/>
                  </a:lnTo>
                  <a:lnTo>
                    <a:pt x="203" y="346"/>
                  </a:lnTo>
                  <a:lnTo>
                    <a:pt x="225" y="375"/>
                  </a:lnTo>
                  <a:lnTo>
                    <a:pt x="239" y="404"/>
                  </a:lnTo>
                  <a:lnTo>
                    <a:pt x="261" y="419"/>
                  </a:lnTo>
                  <a:lnTo>
                    <a:pt x="275" y="426"/>
                  </a:lnTo>
                  <a:lnTo>
                    <a:pt x="290" y="426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>
              <a:off x="8058677" y="4309484"/>
              <a:ext cx="182423" cy="600982"/>
            </a:xfrm>
            <a:custGeom>
              <a:avLst/>
              <a:gdLst/>
              <a:ahLst/>
              <a:cxnLst>
                <a:cxn ang="0">
                  <a:pos x="0" y="593"/>
                </a:cxn>
                <a:cxn ang="0">
                  <a:pos x="14" y="586"/>
                </a:cxn>
                <a:cxn ang="0">
                  <a:pos x="29" y="564"/>
                </a:cxn>
                <a:cxn ang="0">
                  <a:pos x="43" y="542"/>
                </a:cxn>
                <a:cxn ang="0">
                  <a:pos x="58" y="506"/>
                </a:cxn>
                <a:cxn ang="0">
                  <a:pos x="79" y="427"/>
                </a:cxn>
                <a:cxn ang="0">
                  <a:pos x="101" y="333"/>
                </a:cxn>
                <a:cxn ang="0">
                  <a:pos x="123" y="239"/>
                </a:cxn>
                <a:cxn ang="0">
                  <a:pos x="144" y="145"/>
                </a:cxn>
                <a:cxn ang="0">
                  <a:pos x="159" y="58"/>
                </a:cxn>
                <a:cxn ang="0">
                  <a:pos x="173" y="29"/>
                </a:cxn>
                <a:cxn ang="0">
                  <a:pos x="180" y="0"/>
                </a:cxn>
              </a:cxnLst>
              <a:rect l="0" t="0" r="r" b="b"/>
              <a:pathLst>
                <a:path w="180" h="593">
                  <a:moveTo>
                    <a:pt x="0" y="593"/>
                  </a:moveTo>
                  <a:lnTo>
                    <a:pt x="14" y="586"/>
                  </a:lnTo>
                  <a:lnTo>
                    <a:pt x="29" y="564"/>
                  </a:lnTo>
                  <a:lnTo>
                    <a:pt x="43" y="542"/>
                  </a:lnTo>
                  <a:lnTo>
                    <a:pt x="58" y="506"/>
                  </a:lnTo>
                  <a:lnTo>
                    <a:pt x="79" y="427"/>
                  </a:lnTo>
                  <a:lnTo>
                    <a:pt x="101" y="333"/>
                  </a:lnTo>
                  <a:lnTo>
                    <a:pt x="123" y="239"/>
                  </a:lnTo>
                  <a:lnTo>
                    <a:pt x="144" y="145"/>
                  </a:lnTo>
                  <a:lnTo>
                    <a:pt x="159" y="58"/>
                  </a:lnTo>
                  <a:lnTo>
                    <a:pt x="173" y="29"/>
                  </a:lnTo>
                  <a:lnTo>
                    <a:pt x="180" y="0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9"/>
            <p:cNvSpPr>
              <a:spLocks/>
            </p:cNvSpPr>
            <p:nvPr/>
          </p:nvSpPr>
          <p:spPr bwMode="auto">
            <a:xfrm>
              <a:off x="8241100" y="4134155"/>
              <a:ext cx="117561" cy="175329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15" y="137"/>
                </a:cxn>
                <a:cxn ang="0">
                  <a:pos x="29" y="108"/>
                </a:cxn>
                <a:cxn ang="0">
                  <a:pos x="58" y="65"/>
                </a:cxn>
                <a:cxn ang="0">
                  <a:pos x="94" y="29"/>
                </a:cxn>
                <a:cxn ang="0">
                  <a:pos x="116" y="0"/>
                </a:cxn>
              </a:cxnLst>
              <a:rect l="0" t="0" r="r" b="b"/>
              <a:pathLst>
                <a:path w="116" h="173">
                  <a:moveTo>
                    <a:pt x="0" y="173"/>
                  </a:moveTo>
                  <a:lnTo>
                    <a:pt x="15" y="137"/>
                  </a:lnTo>
                  <a:lnTo>
                    <a:pt x="29" y="108"/>
                  </a:lnTo>
                  <a:lnTo>
                    <a:pt x="58" y="65"/>
                  </a:lnTo>
                  <a:lnTo>
                    <a:pt x="94" y="29"/>
                  </a:lnTo>
                  <a:lnTo>
                    <a:pt x="116" y="0"/>
                  </a:lnTo>
                </a:path>
              </a:pathLst>
            </a:custGeom>
            <a:noFill/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0"/>
            <p:cNvSpPr>
              <a:spLocks/>
            </p:cNvSpPr>
            <p:nvPr/>
          </p:nvSpPr>
          <p:spPr bwMode="auto">
            <a:xfrm>
              <a:off x="4767975" y="4134155"/>
              <a:ext cx="183436" cy="1753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43"/>
                </a:cxn>
                <a:cxn ang="0">
                  <a:pos x="102" y="87"/>
                </a:cxn>
                <a:cxn ang="0">
                  <a:pos x="145" y="130"/>
                </a:cxn>
                <a:cxn ang="0">
                  <a:pos x="181" y="173"/>
                </a:cxn>
              </a:cxnLst>
              <a:rect l="0" t="0" r="r" b="b"/>
              <a:pathLst>
                <a:path w="181" h="173">
                  <a:moveTo>
                    <a:pt x="0" y="0"/>
                  </a:moveTo>
                  <a:lnTo>
                    <a:pt x="51" y="43"/>
                  </a:lnTo>
                  <a:lnTo>
                    <a:pt x="102" y="87"/>
                  </a:lnTo>
                  <a:lnTo>
                    <a:pt x="145" y="130"/>
                  </a:lnTo>
                  <a:lnTo>
                    <a:pt x="181" y="173"/>
                  </a:lnTo>
                </a:path>
              </a:pathLst>
            </a:custGeom>
            <a:noFill/>
            <a:ln w="7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1"/>
            <p:cNvSpPr>
              <a:spLocks/>
            </p:cNvSpPr>
            <p:nvPr/>
          </p:nvSpPr>
          <p:spPr bwMode="auto">
            <a:xfrm>
              <a:off x="4951411" y="4309484"/>
              <a:ext cx="65875" cy="1692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36"/>
                </a:cxn>
                <a:cxn ang="0">
                  <a:pos x="36" y="73"/>
                </a:cxn>
                <a:cxn ang="0">
                  <a:pos x="51" y="116"/>
                </a:cxn>
                <a:cxn ang="0">
                  <a:pos x="58" y="138"/>
                </a:cxn>
                <a:cxn ang="0">
                  <a:pos x="65" y="167"/>
                </a:cxn>
              </a:cxnLst>
              <a:rect l="0" t="0" r="r" b="b"/>
              <a:pathLst>
                <a:path w="65" h="167">
                  <a:moveTo>
                    <a:pt x="0" y="0"/>
                  </a:moveTo>
                  <a:lnTo>
                    <a:pt x="22" y="36"/>
                  </a:lnTo>
                  <a:lnTo>
                    <a:pt x="36" y="73"/>
                  </a:lnTo>
                  <a:lnTo>
                    <a:pt x="51" y="116"/>
                  </a:lnTo>
                  <a:lnTo>
                    <a:pt x="58" y="138"/>
                  </a:lnTo>
                  <a:lnTo>
                    <a:pt x="65" y="167"/>
                  </a:lnTo>
                </a:path>
              </a:pathLst>
            </a:custGeom>
            <a:noFill/>
            <a:ln w="7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auto">
            <a:xfrm>
              <a:off x="5017286" y="4478731"/>
              <a:ext cx="72969" cy="3506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6"/>
                </a:cxn>
                <a:cxn ang="0">
                  <a:pos x="22" y="79"/>
                </a:cxn>
                <a:cxn ang="0">
                  <a:pos x="36" y="166"/>
                </a:cxn>
                <a:cxn ang="0">
                  <a:pos x="58" y="260"/>
                </a:cxn>
                <a:cxn ang="0">
                  <a:pos x="65" y="310"/>
                </a:cxn>
                <a:cxn ang="0">
                  <a:pos x="72" y="346"/>
                </a:cxn>
              </a:cxnLst>
              <a:rect l="0" t="0" r="r" b="b"/>
              <a:pathLst>
                <a:path w="72" h="346">
                  <a:moveTo>
                    <a:pt x="0" y="0"/>
                  </a:moveTo>
                  <a:lnTo>
                    <a:pt x="7" y="36"/>
                  </a:lnTo>
                  <a:lnTo>
                    <a:pt x="22" y="79"/>
                  </a:lnTo>
                  <a:lnTo>
                    <a:pt x="36" y="166"/>
                  </a:lnTo>
                  <a:lnTo>
                    <a:pt x="58" y="260"/>
                  </a:lnTo>
                  <a:lnTo>
                    <a:pt x="65" y="310"/>
                  </a:lnTo>
                  <a:lnTo>
                    <a:pt x="72" y="346"/>
                  </a:lnTo>
                </a:path>
              </a:pathLst>
            </a:custGeom>
            <a:noFill/>
            <a:ln w="7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3"/>
            <p:cNvSpPr>
              <a:spLocks/>
            </p:cNvSpPr>
            <p:nvPr/>
          </p:nvSpPr>
          <p:spPr bwMode="auto">
            <a:xfrm>
              <a:off x="5090255" y="4829388"/>
              <a:ext cx="22296" cy="242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5"/>
                </a:cxn>
                <a:cxn ang="0">
                  <a:pos x="15" y="123"/>
                </a:cxn>
                <a:cxn ang="0">
                  <a:pos x="15" y="181"/>
                </a:cxn>
                <a:cxn ang="0">
                  <a:pos x="22" y="239"/>
                </a:cxn>
              </a:cxnLst>
              <a:rect l="0" t="0" r="r" b="b"/>
              <a:pathLst>
                <a:path w="22" h="239">
                  <a:moveTo>
                    <a:pt x="0" y="0"/>
                  </a:moveTo>
                  <a:lnTo>
                    <a:pt x="8" y="65"/>
                  </a:lnTo>
                  <a:lnTo>
                    <a:pt x="15" y="123"/>
                  </a:lnTo>
                  <a:lnTo>
                    <a:pt x="15" y="181"/>
                  </a:lnTo>
                  <a:lnTo>
                    <a:pt x="22" y="239"/>
                  </a:lnTo>
                </a:path>
              </a:pathLst>
            </a:custGeom>
            <a:noFill/>
            <a:ln w="7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5112551" y="5071605"/>
              <a:ext cx="58781" cy="2564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58"/>
                </a:cxn>
                <a:cxn ang="0">
                  <a:pos x="29" y="123"/>
                </a:cxn>
                <a:cxn ang="0">
                  <a:pos x="44" y="180"/>
                </a:cxn>
                <a:cxn ang="0">
                  <a:pos x="58" y="253"/>
                </a:cxn>
              </a:cxnLst>
              <a:rect l="0" t="0" r="r" b="b"/>
              <a:pathLst>
                <a:path w="58" h="253">
                  <a:moveTo>
                    <a:pt x="0" y="0"/>
                  </a:moveTo>
                  <a:lnTo>
                    <a:pt x="15" y="58"/>
                  </a:lnTo>
                  <a:lnTo>
                    <a:pt x="29" y="123"/>
                  </a:lnTo>
                  <a:lnTo>
                    <a:pt x="44" y="180"/>
                  </a:lnTo>
                  <a:lnTo>
                    <a:pt x="58" y="253"/>
                  </a:lnTo>
                </a:path>
              </a:pathLst>
            </a:custGeom>
            <a:noFill/>
            <a:ln w="7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5171332" y="5328011"/>
              <a:ext cx="14188" cy="343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9"/>
                </a:cxn>
                <a:cxn ang="0">
                  <a:pos x="7" y="173"/>
                </a:cxn>
                <a:cxn ang="0">
                  <a:pos x="7" y="260"/>
                </a:cxn>
                <a:cxn ang="0">
                  <a:pos x="14" y="303"/>
                </a:cxn>
                <a:cxn ang="0">
                  <a:pos x="14" y="339"/>
                </a:cxn>
              </a:cxnLst>
              <a:rect l="0" t="0" r="r" b="b"/>
              <a:pathLst>
                <a:path w="14" h="339">
                  <a:moveTo>
                    <a:pt x="0" y="0"/>
                  </a:moveTo>
                  <a:lnTo>
                    <a:pt x="7" y="79"/>
                  </a:lnTo>
                  <a:lnTo>
                    <a:pt x="7" y="173"/>
                  </a:lnTo>
                  <a:lnTo>
                    <a:pt x="7" y="260"/>
                  </a:lnTo>
                  <a:lnTo>
                    <a:pt x="14" y="303"/>
                  </a:lnTo>
                  <a:lnTo>
                    <a:pt x="14" y="339"/>
                  </a:lnTo>
                </a:path>
              </a:pathLst>
            </a:custGeom>
            <a:noFill/>
            <a:ln w="7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5185520" y="5671573"/>
              <a:ext cx="58781" cy="190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58"/>
                </a:cxn>
                <a:cxn ang="0">
                  <a:pos x="29" y="109"/>
                </a:cxn>
                <a:cxn ang="0">
                  <a:pos x="44" y="152"/>
                </a:cxn>
                <a:cxn ang="0">
                  <a:pos x="58" y="188"/>
                </a:cxn>
              </a:cxnLst>
              <a:rect l="0" t="0" r="r" b="b"/>
              <a:pathLst>
                <a:path w="58" h="188">
                  <a:moveTo>
                    <a:pt x="0" y="0"/>
                  </a:moveTo>
                  <a:lnTo>
                    <a:pt x="15" y="58"/>
                  </a:lnTo>
                  <a:lnTo>
                    <a:pt x="29" y="109"/>
                  </a:lnTo>
                  <a:lnTo>
                    <a:pt x="44" y="152"/>
                  </a:lnTo>
                  <a:lnTo>
                    <a:pt x="58" y="188"/>
                  </a:lnTo>
                </a:path>
              </a:pathLst>
            </a:custGeom>
            <a:noFill/>
            <a:ln w="7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5244301" y="5862104"/>
              <a:ext cx="65875" cy="1094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36"/>
                </a:cxn>
                <a:cxn ang="0">
                  <a:pos x="36" y="72"/>
                </a:cxn>
                <a:cxn ang="0">
                  <a:pos x="51" y="94"/>
                </a:cxn>
                <a:cxn ang="0">
                  <a:pos x="65" y="108"/>
                </a:cxn>
              </a:cxnLst>
              <a:rect l="0" t="0" r="r" b="b"/>
              <a:pathLst>
                <a:path w="65" h="108">
                  <a:moveTo>
                    <a:pt x="0" y="0"/>
                  </a:moveTo>
                  <a:lnTo>
                    <a:pt x="15" y="36"/>
                  </a:lnTo>
                  <a:lnTo>
                    <a:pt x="36" y="72"/>
                  </a:lnTo>
                  <a:lnTo>
                    <a:pt x="51" y="94"/>
                  </a:lnTo>
                  <a:lnTo>
                    <a:pt x="65" y="108"/>
                  </a:lnTo>
                </a:path>
              </a:pathLst>
            </a:custGeom>
            <a:noFill/>
            <a:ln w="7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5310175" y="5898588"/>
              <a:ext cx="44592" cy="72969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8" y="72"/>
                </a:cxn>
                <a:cxn ang="0">
                  <a:pos x="15" y="65"/>
                </a:cxn>
                <a:cxn ang="0">
                  <a:pos x="22" y="36"/>
                </a:cxn>
                <a:cxn ang="0">
                  <a:pos x="37" y="7"/>
                </a:cxn>
                <a:cxn ang="0">
                  <a:pos x="37" y="0"/>
                </a:cxn>
                <a:cxn ang="0">
                  <a:pos x="44" y="0"/>
                </a:cxn>
              </a:cxnLst>
              <a:rect l="0" t="0" r="r" b="b"/>
              <a:pathLst>
                <a:path w="44" h="72">
                  <a:moveTo>
                    <a:pt x="0" y="72"/>
                  </a:moveTo>
                  <a:lnTo>
                    <a:pt x="8" y="72"/>
                  </a:lnTo>
                  <a:lnTo>
                    <a:pt x="15" y="65"/>
                  </a:lnTo>
                  <a:lnTo>
                    <a:pt x="22" y="36"/>
                  </a:lnTo>
                  <a:lnTo>
                    <a:pt x="37" y="7"/>
                  </a:lnTo>
                  <a:lnTo>
                    <a:pt x="37" y="0"/>
                  </a:lnTo>
                  <a:lnTo>
                    <a:pt x="44" y="0"/>
                  </a:lnTo>
                </a:path>
              </a:pathLst>
            </a:custGeom>
            <a:noFill/>
            <a:ln w="7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5354767" y="5898588"/>
              <a:ext cx="29390" cy="1388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7" y="22"/>
                </a:cxn>
                <a:cxn ang="0">
                  <a:pos x="14" y="51"/>
                </a:cxn>
                <a:cxn ang="0">
                  <a:pos x="21" y="94"/>
                </a:cxn>
                <a:cxn ang="0">
                  <a:pos x="29" y="137"/>
                </a:cxn>
              </a:cxnLst>
              <a:rect l="0" t="0" r="r" b="b"/>
              <a:pathLst>
                <a:path w="29" h="137">
                  <a:moveTo>
                    <a:pt x="0" y="0"/>
                  </a:moveTo>
                  <a:lnTo>
                    <a:pt x="7" y="7"/>
                  </a:lnTo>
                  <a:lnTo>
                    <a:pt x="7" y="22"/>
                  </a:lnTo>
                  <a:lnTo>
                    <a:pt x="14" y="51"/>
                  </a:lnTo>
                  <a:lnTo>
                    <a:pt x="21" y="94"/>
                  </a:lnTo>
                  <a:lnTo>
                    <a:pt x="29" y="137"/>
                  </a:lnTo>
                </a:path>
              </a:pathLst>
            </a:custGeom>
            <a:noFill/>
            <a:ln w="7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auto">
            <a:xfrm>
              <a:off x="5384158" y="6037432"/>
              <a:ext cx="21283" cy="1763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44"/>
                </a:cxn>
                <a:cxn ang="0">
                  <a:pos x="7" y="87"/>
                </a:cxn>
                <a:cxn ang="0">
                  <a:pos x="21" y="174"/>
                </a:cxn>
              </a:cxnLst>
              <a:rect l="0" t="0" r="r" b="b"/>
              <a:pathLst>
                <a:path w="21" h="174">
                  <a:moveTo>
                    <a:pt x="0" y="0"/>
                  </a:moveTo>
                  <a:lnTo>
                    <a:pt x="7" y="44"/>
                  </a:lnTo>
                  <a:lnTo>
                    <a:pt x="7" y="87"/>
                  </a:lnTo>
                  <a:lnTo>
                    <a:pt x="21" y="174"/>
                  </a:lnTo>
                </a:path>
              </a:pathLst>
            </a:custGeom>
            <a:noFill/>
            <a:ln w="7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1"/>
            <p:cNvSpPr>
              <a:spLocks/>
            </p:cNvSpPr>
            <p:nvPr/>
          </p:nvSpPr>
          <p:spPr bwMode="auto">
            <a:xfrm>
              <a:off x="5405440" y="6213774"/>
              <a:ext cx="58781" cy="1540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79"/>
                </a:cxn>
                <a:cxn ang="0">
                  <a:pos x="44" y="123"/>
                </a:cxn>
                <a:cxn ang="0">
                  <a:pos x="58" y="152"/>
                </a:cxn>
              </a:cxnLst>
              <a:rect l="0" t="0" r="r" b="b"/>
              <a:pathLst>
                <a:path w="58" h="152">
                  <a:moveTo>
                    <a:pt x="0" y="0"/>
                  </a:moveTo>
                  <a:lnTo>
                    <a:pt x="29" y="79"/>
                  </a:lnTo>
                  <a:lnTo>
                    <a:pt x="44" y="123"/>
                  </a:lnTo>
                  <a:lnTo>
                    <a:pt x="58" y="152"/>
                  </a:lnTo>
                </a:path>
              </a:pathLst>
            </a:custGeom>
            <a:noFill/>
            <a:ln w="7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5464221" y="6367820"/>
              <a:ext cx="65875" cy="6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9"/>
                </a:cxn>
                <a:cxn ang="0">
                  <a:pos x="36" y="43"/>
                </a:cxn>
                <a:cxn ang="0">
                  <a:pos x="51" y="57"/>
                </a:cxn>
                <a:cxn ang="0">
                  <a:pos x="65" y="65"/>
                </a:cxn>
              </a:cxnLst>
              <a:rect l="0" t="0" r="r" b="b"/>
              <a:pathLst>
                <a:path w="65" h="65">
                  <a:moveTo>
                    <a:pt x="0" y="0"/>
                  </a:moveTo>
                  <a:lnTo>
                    <a:pt x="15" y="29"/>
                  </a:lnTo>
                  <a:lnTo>
                    <a:pt x="36" y="43"/>
                  </a:lnTo>
                  <a:lnTo>
                    <a:pt x="51" y="57"/>
                  </a:lnTo>
                  <a:lnTo>
                    <a:pt x="65" y="65"/>
                  </a:lnTo>
                </a:path>
              </a:pathLst>
            </a:custGeom>
            <a:noFill/>
            <a:ln w="7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5530097" y="6352618"/>
              <a:ext cx="36485" cy="81077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5" y="72"/>
                </a:cxn>
                <a:cxn ang="0">
                  <a:pos x="22" y="51"/>
                </a:cxn>
                <a:cxn ang="0">
                  <a:pos x="29" y="29"/>
                </a:cxn>
                <a:cxn ang="0">
                  <a:pos x="36" y="0"/>
                </a:cxn>
              </a:cxnLst>
              <a:rect l="0" t="0" r="r" b="b"/>
              <a:pathLst>
                <a:path w="36" h="80">
                  <a:moveTo>
                    <a:pt x="0" y="80"/>
                  </a:moveTo>
                  <a:lnTo>
                    <a:pt x="15" y="72"/>
                  </a:lnTo>
                  <a:lnTo>
                    <a:pt x="22" y="51"/>
                  </a:lnTo>
                  <a:lnTo>
                    <a:pt x="29" y="29"/>
                  </a:lnTo>
                  <a:lnTo>
                    <a:pt x="36" y="0"/>
                  </a:lnTo>
                </a:path>
              </a:pathLst>
            </a:custGeom>
            <a:noFill/>
            <a:ln w="7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5566581" y="6213774"/>
              <a:ext cx="29390" cy="138844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8" y="115"/>
                </a:cxn>
                <a:cxn ang="0">
                  <a:pos x="15" y="79"/>
                </a:cxn>
                <a:cxn ang="0">
                  <a:pos x="22" y="43"/>
                </a:cxn>
                <a:cxn ang="0">
                  <a:pos x="29" y="0"/>
                </a:cxn>
              </a:cxnLst>
              <a:rect l="0" t="0" r="r" b="b"/>
              <a:pathLst>
                <a:path w="29" h="137">
                  <a:moveTo>
                    <a:pt x="0" y="137"/>
                  </a:moveTo>
                  <a:lnTo>
                    <a:pt x="8" y="115"/>
                  </a:lnTo>
                  <a:lnTo>
                    <a:pt x="15" y="79"/>
                  </a:lnTo>
                  <a:lnTo>
                    <a:pt x="22" y="43"/>
                  </a:lnTo>
                  <a:lnTo>
                    <a:pt x="29" y="0"/>
                  </a:lnTo>
                </a:path>
              </a:pathLst>
            </a:custGeom>
            <a:noFill/>
            <a:ln w="7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auto">
            <a:xfrm>
              <a:off x="5595971" y="5862104"/>
              <a:ext cx="22296" cy="351671"/>
            </a:xfrm>
            <a:custGeom>
              <a:avLst/>
              <a:gdLst/>
              <a:ahLst/>
              <a:cxnLst>
                <a:cxn ang="0">
                  <a:pos x="0" y="347"/>
                </a:cxn>
                <a:cxn ang="0">
                  <a:pos x="0" y="311"/>
                </a:cxn>
                <a:cxn ang="0">
                  <a:pos x="8" y="275"/>
                </a:cxn>
                <a:cxn ang="0">
                  <a:pos x="8" y="188"/>
                </a:cxn>
                <a:cxn ang="0">
                  <a:pos x="15" y="94"/>
                </a:cxn>
                <a:cxn ang="0">
                  <a:pos x="22" y="0"/>
                </a:cxn>
              </a:cxnLst>
              <a:rect l="0" t="0" r="r" b="b"/>
              <a:pathLst>
                <a:path w="22" h="347">
                  <a:moveTo>
                    <a:pt x="0" y="347"/>
                  </a:moveTo>
                  <a:lnTo>
                    <a:pt x="0" y="311"/>
                  </a:lnTo>
                  <a:lnTo>
                    <a:pt x="8" y="275"/>
                  </a:lnTo>
                  <a:lnTo>
                    <a:pt x="8" y="188"/>
                  </a:lnTo>
                  <a:lnTo>
                    <a:pt x="15" y="94"/>
                  </a:lnTo>
                  <a:lnTo>
                    <a:pt x="22" y="0"/>
                  </a:lnTo>
                </a:path>
              </a:pathLst>
            </a:custGeom>
            <a:noFill/>
            <a:ln w="7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auto">
            <a:xfrm>
              <a:off x="5618267" y="5466855"/>
              <a:ext cx="36485" cy="395249"/>
            </a:xfrm>
            <a:custGeom>
              <a:avLst/>
              <a:gdLst/>
              <a:ahLst/>
              <a:cxnLst>
                <a:cxn ang="0">
                  <a:pos x="0" y="390"/>
                </a:cxn>
                <a:cxn ang="0">
                  <a:pos x="14" y="195"/>
                </a:cxn>
                <a:cxn ang="0">
                  <a:pos x="36" y="0"/>
                </a:cxn>
              </a:cxnLst>
              <a:rect l="0" t="0" r="r" b="b"/>
              <a:pathLst>
                <a:path w="36" h="390">
                  <a:moveTo>
                    <a:pt x="0" y="390"/>
                  </a:moveTo>
                  <a:lnTo>
                    <a:pt x="14" y="195"/>
                  </a:lnTo>
                  <a:lnTo>
                    <a:pt x="36" y="0"/>
                  </a:lnTo>
                </a:path>
              </a:pathLst>
            </a:custGeom>
            <a:noFill/>
            <a:ln w="7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auto">
            <a:xfrm>
              <a:off x="4767975" y="4127061"/>
              <a:ext cx="58781" cy="5878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8" y="43"/>
                </a:cxn>
                <a:cxn ang="0">
                  <a:pos x="51" y="58"/>
                </a:cxn>
                <a:cxn ang="0">
                  <a:pos x="0" y="14"/>
                </a:cxn>
                <a:cxn ang="0">
                  <a:pos x="8" y="0"/>
                </a:cxn>
              </a:cxnLst>
              <a:rect l="0" t="0" r="r" b="b"/>
              <a:pathLst>
                <a:path w="58" h="58">
                  <a:moveTo>
                    <a:pt x="8" y="0"/>
                  </a:moveTo>
                  <a:lnTo>
                    <a:pt x="58" y="43"/>
                  </a:lnTo>
                  <a:lnTo>
                    <a:pt x="51" y="58"/>
                  </a:lnTo>
                  <a:lnTo>
                    <a:pt x="0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auto">
            <a:xfrm>
              <a:off x="4819661" y="4170640"/>
              <a:ext cx="36485" cy="3648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6" y="22"/>
                </a:cxn>
                <a:cxn ang="0">
                  <a:pos x="29" y="36"/>
                </a:cxn>
                <a:cxn ang="0">
                  <a:pos x="0" y="15"/>
                </a:cxn>
                <a:cxn ang="0">
                  <a:pos x="7" y="0"/>
                </a:cxn>
              </a:cxnLst>
              <a:rect l="0" t="0" r="r" b="b"/>
              <a:pathLst>
                <a:path w="36" h="36">
                  <a:moveTo>
                    <a:pt x="7" y="0"/>
                  </a:moveTo>
                  <a:lnTo>
                    <a:pt x="36" y="22"/>
                  </a:lnTo>
                  <a:lnTo>
                    <a:pt x="29" y="36"/>
                  </a:lnTo>
                  <a:lnTo>
                    <a:pt x="0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9"/>
            <p:cNvSpPr>
              <a:spLocks/>
            </p:cNvSpPr>
            <p:nvPr/>
          </p:nvSpPr>
          <p:spPr bwMode="auto">
            <a:xfrm>
              <a:off x="4892630" y="4236515"/>
              <a:ext cx="29390" cy="2939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9" y="22"/>
                </a:cxn>
                <a:cxn ang="0">
                  <a:pos x="22" y="29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29" h="29">
                  <a:moveTo>
                    <a:pt x="7" y="0"/>
                  </a:moveTo>
                  <a:lnTo>
                    <a:pt x="29" y="22"/>
                  </a:lnTo>
                  <a:lnTo>
                    <a:pt x="22" y="29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0"/>
            <p:cNvSpPr>
              <a:spLocks/>
            </p:cNvSpPr>
            <p:nvPr/>
          </p:nvSpPr>
          <p:spPr bwMode="auto">
            <a:xfrm>
              <a:off x="4907832" y="4258811"/>
              <a:ext cx="50673" cy="5067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0" y="43"/>
                </a:cxn>
                <a:cxn ang="0">
                  <a:pos x="36" y="50"/>
                </a:cxn>
                <a:cxn ang="0">
                  <a:pos x="0" y="7"/>
                </a:cxn>
                <a:cxn ang="0">
                  <a:pos x="14" y="0"/>
                </a:cxn>
              </a:cxnLst>
              <a:rect l="0" t="0" r="r" b="b"/>
              <a:pathLst>
                <a:path w="50" h="50">
                  <a:moveTo>
                    <a:pt x="14" y="0"/>
                  </a:moveTo>
                  <a:lnTo>
                    <a:pt x="50" y="43"/>
                  </a:lnTo>
                  <a:lnTo>
                    <a:pt x="36" y="50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1"/>
            <p:cNvSpPr>
              <a:spLocks/>
            </p:cNvSpPr>
            <p:nvPr/>
          </p:nvSpPr>
          <p:spPr bwMode="auto">
            <a:xfrm>
              <a:off x="4944317" y="4302389"/>
              <a:ext cx="36485" cy="4357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6" y="36"/>
                </a:cxn>
                <a:cxn ang="0">
                  <a:pos x="22" y="43"/>
                </a:cxn>
                <a:cxn ang="0">
                  <a:pos x="0" y="7"/>
                </a:cxn>
                <a:cxn ang="0">
                  <a:pos x="14" y="0"/>
                </a:cxn>
              </a:cxnLst>
              <a:rect l="0" t="0" r="r" b="b"/>
              <a:pathLst>
                <a:path w="36" h="43">
                  <a:moveTo>
                    <a:pt x="14" y="0"/>
                  </a:moveTo>
                  <a:lnTo>
                    <a:pt x="36" y="36"/>
                  </a:lnTo>
                  <a:lnTo>
                    <a:pt x="22" y="43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2"/>
            <p:cNvSpPr>
              <a:spLocks/>
            </p:cNvSpPr>
            <p:nvPr/>
          </p:nvSpPr>
          <p:spPr bwMode="auto">
            <a:xfrm>
              <a:off x="4966613" y="4338874"/>
              <a:ext cx="28377" cy="445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36"/>
                </a:cxn>
                <a:cxn ang="0">
                  <a:pos x="14" y="44"/>
                </a:cxn>
                <a:cxn ang="0">
                  <a:pos x="0" y="7"/>
                </a:cxn>
                <a:cxn ang="0">
                  <a:pos x="14" y="0"/>
                </a:cxn>
              </a:cxnLst>
              <a:rect l="0" t="0" r="r" b="b"/>
              <a:pathLst>
                <a:path w="28" h="44">
                  <a:moveTo>
                    <a:pt x="14" y="0"/>
                  </a:moveTo>
                  <a:lnTo>
                    <a:pt x="28" y="36"/>
                  </a:lnTo>
                  <a:lnTo>
                    <a:pt x="14" y="4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3"/>
            <p:cNvSpPr>
              <a:spLocks/>
            </p:cNvSpPr>
            <p:nvPr/>
          </p:nvSpPr>
          <p:spPr bwMode="auto">
            <a:xfrm>
              <a:off x="4980801" y="4383466"/>
              <a:ext cx="22296" cy="2837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2" y="28"/>
                </a:cxn>
                <a:cxn ang="0">
                  <a:pos x="7" y="28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22" h="28">
                  <a:moveTo>
                    <a:pt x="14" y="0"/>
                  </a:moveTo>
                  <a:lnTo>
                    <a:pt x="22" y="28"/>
                  </a:lnTo>
                  <a:lnTo>
                    <a:pt x="7" y="2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4"/>
            <p:cNvSpPr>
              <a:spLocks noChangeArrowheads="1"/>
            </p:cNvSpPr>
            <p:nvPr/>
          </p:nvSpPr>
          <p:spPr bwMode="auto">
            <a:xfrm>
              <a:off x="5010191" y="4470624"/>
              <a:ext cx="14188" cy="810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5"/>
            <p:cNvSpPr>
              <a:spLocks/>
            </p:cNvSpPr>
            <p:nvPr/>
          </p:nvSpPr>
          <p:spPr bwMode="auto">
            <a:xfrm>
              <a:off x="5010191" y="4478731"/>
              <a:ext cx="22296" cy="3648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2" y="36"/>
                </a:cxn>
                <a:cxn ang="0">
                  <a:pos x="7" y="36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22" h="36">
                  <a:moveTo>
                    <a:pt x="14" y="0"/>
                  </a:moveTo>
                  <a:lnTo>
                    <a:pt x="22" y="36"/>
                  </a:lnTo>
                  <a:lnTo>
                    <a:pt x="7" y="36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6"/>
            <p:cNvSpPr>
              <a:spLocks/>
            </p:cNvSpPr>
            <p:nvPr/>
          </p:nvSpPr>
          <p:spPr bwMode="auto">
            <a:xfrm>
              <a:off x="5017286" y="4507108"/>
              <a:ext cx="29390" cy="5168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44"/>
                </a:cxn>
                <a:cxn ang="0">
                  <a:pos x="15" y="51"/>
                </a:cxn>
                <a:cxn ang="0">
                  <a:pos x="0" y="8"/>
                </a:cxn>
                <a:cxn ang="0">
                  <a:pos x="15" y="0"/>
                </a:cxn>
              </a:cxnLst>
              <a:rect l="0" t="0" r="r" b="b"/>
              <a:pathLst>
                <a:path w="29" h="51">
                  <a:moveTo>
                    <a:pt x="15" y="0"/>
                  </a:moveTo>
                  <a:lnTo>
                    <a:pt x="29" y="44"/>
                  </a:lnTo>
                  <a:lnTo>
                    <a:pt x="15" y="51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7"/>
            <p:cNvSpPr>
              <a:spLocks/>
            </p:cNvSpPr>
            <p:nvPr/>
          </p:nvSpPr>
          <p:spPr bwMode="auto">
            <a:xfrm>
              <a:off x="5032487" y="4551700"/>
              <a:ext cx="21283" cy="2939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1" y="21"/>
                </a:cxn>
                <a:cxn ang="0">
                  <a:pos x="7" y="29"/>
                </a:cxn>
                <a:cxn ang="0">
                  <a:pos x="0" y="7"/>
                </a:cxn>
                <a:cxn ang="0">
                  <a:pos x="14" y="0"/>
                </a:cxn>
              </a:cxnLst>
              <a:rect l="0" t="0" r="r" b="b"/>
              <a:pathLst>
                <a:path w="21" h="29">
                  <a:moveTo>
                    <a:pt x="14" y="0"/>
                  </a:moveTo>
                  <a:lnTo>
                    <a:pt x="21" y="21"/>
                  </a:lnTo>
                  <a:lnTo>
                    <a:pt x="7" y="2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88"/>
            <p:cNvSpPr>
              <a:spLocks noChangeArrowheads="1"/>
            </p:cNvSpPr>
            <p:nvPr/>
          </p:nvSpPr>
          <p:spPr bwMode="auto">
            <a:xfrm>
              <a:off x="5046675" y="4638858"/>
              <a:ext cx="15202" cy="810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auto">
            <a:xfrm>
              <a:off x="5046675" y="4646966"/>
              <a:ext cx="36485" cy="9526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6" y="94"/>
                </a:cxn>
                <a:cxn ang="0">
                  <a:pos x="22" y="94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36" h="94">
                  <a:moveTo>
                    <a:pt x="15" y="0"/>
                  </a:moveTo>
                  <a:lnTo>
                    <a:pt x="36" y="94"/>
                  </a:lnTo>
                  <a:lnTo>
                    <a:pt x="22" y="94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0"/>
            <p:cNvSpPr>
              <a:spLocks/>
            </p:cNvSpPr>
            <p:nvPr/>
          </p:nvSpPr>
          <p:spPr bwMode="auto">
            <a:xfrm>
              <a:off x="5076067" y="4799998"/>
              <a:ext cx="22296" cy="2939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2" y="29"/>
                </a:cxn>
                <a:cxn ang="0">
                  <a:pos x="7" y="29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22" h="29">
                  <a:moveTo>
                    <a:pt x="14" y="0"/>
                  </a:moveTo>
                  <a:lnTo>
                    <a:pt x="22" y="29"/>
                  </a:lnTo>
                  <a:lnTo>
                    <a:pt x="7" y="29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1"/>
            <p:cNvSpPr>
              <a:spLocks/>
            </p:cNvSpPr>
            <p:nvPr/>
          </p:nvSpPr>
          <p:spPr bwMode="auto">
            <a:xfrm>
              <a:off x="5083160" y="4829388"/>
              <a:ext cx="22296" cy="6587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65"/>
                </a:cxn>
                <a:cxn ang="0">
                  <a:pos x="7" y="65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22" h="65">
                  <a:moveTo>
                    <a:pt x="15" y="0"/>
                  </a:moveTo>
                  <a:lnTo>
                    <a:pt x="22" y="65"/>
                  </a:lnTo>
                  <a:lnTo>
                    <a:pt x="7" y="65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2"/>
            <p:cNvSpPr>
              <a:spLocks/>
            </p:cNvSpPr>
            <p:nvPr/>
          </p:nvSpPr>
          <p:spPr bwMode="auto">
            <a:xfrm>
              <a:off x="5090255" y="4895263"/>
              <a:ext cx="22296" cy="3648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36"/>
                </a:cxn>
                <a:cxn ang="0">
                  <a:pos x="8" y="36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22" h="36">
                  <a:moveTo>
                    <a:pt x="15" y="0"/>
                  </a:moveTo>
                  <a:lnTo>
                    <a:pt x="22" y="36"/>
                  </a:lnTo>
                  <a:lnTo>
                    <a:pt x="8" y="36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3"/>
            <p:cNvSpPr>
              <a:spLocks noChangeArrowheads="1"/>
            </p:cNvSpPr>
            <p:nvPr/>
          </p:nvSpPr>
          <p:spPr bwMode="auto">
            <a:xfrm>
              <a:off x="5098363" y="4990529"/>
              <a:ext cx="14188" cy="222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4"/>
            <p:cNvSpPr>
              <a:spLocks/>
            </p:cNvSpPr>
            <p:nvPr/>
          </p:nvSpPr>
          <p:spPr bwMode="auto">
            <a:xfrm>
              <a:off x="5098363" y="5012825"/>
              <a:ext cx="21283" cy="5878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1" y="58"/>
                </a:cxn>
                <a:cxn ang="0">
                  <a:pos x="7" y="58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21" h="58">
                  <a:moveTo>
                    <a:pt x="14" y="0"/>
                  </a:moveTo>
                  <a:lnTo>
                    <a:pt x="21" y="58"/>
                  </a:lnTo>
                  <a:lnTo>
                    <a:pt x="7" y="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5"/>
            <p:cNvSpPr>
              <a:spLocks/>
            </p:cNvSpPr>
            <p:nvPr/>
          </p:nvSpPr>
          <p:spPr bwMode="auto">
            <a:xfrm>
              <a:off x="5105456" y="5071605"/>
              <a:ext cx="29390" cy="5878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9" y="58"/>
                </a:cxn>
                <a:cxn ang="0">
                  <a:pos x="14" y="58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29" h="58">
                  <a:moveTo>
                    <a:pt x="14" y="0"/>
                  </a:moveTo>
                  <a:lnTo>
                    <a:pt x="29" y="58"/>
                  </a:lnTo>
                  <a:lnTo>
                    <a:pt x="14" y="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auto">
            <a:xfrm>
              <a:off x="5119645" y="5130386"/>
              <a:ext cx="22296" cy="4357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43"/>
                </a:cxn>
                <a:cxn ang="0">
                  <a:pos x="8" y="43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22" h="43">
                  <a:moveTo>
                    <a:pt x="15" y="0"/>
                  </a:moveTo>
                  <a:lnTo>
                    <a:pt x="22" y="43"/>
                  </a:lnTo>
                  <a:lnTo>
                    <a:pt x="8" y="43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7"/>
            <p:cNvSpPr>
              <a:spLocks/>
            </p:cNvSpPr>
            <p:nvPr/>
          </p:nvSpPr>
          <p:spPr bwMode="auto">
            <a:xfrm>
              <a:off x="5141941" y="5224638"/>
              <a:ext cx="22296" cy="2939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22"/>
                </a:cxn>
                <a:cxn ang="0">
                  <a:pos x="7" y="29"/>
                </a:cxn>
                <a:cxn ang="0">
                  <a:pos x="0" y="8"/>
                </a:cxn>
                <a:cxn ang="0">
                  <a:pos x="15" y="0"/>
                </a:cxn>
              </a:cxnLst>
              <a:rect l="0" t="0" r="r" b="b"/>
              <a:pathLst>
                <a:path w="22" h="29">
                  <a:moveTo>
                    <a:pt x="15" y="0"/>
                  </a:moveTo>
                  <a:lnTo>
                    <a:pt x="22" y="22"/>
                  </a:lnTo>
                  <a:lnTo>
                    <a:pt x="7" y="29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8"/>
            <p:cNvSpPr>
              <a:spLocks/>
            </p:cNvSpPr>
            <p:nvPr/>
          </p:nvSpPr>
          <p:spPr bwMode="auto">
            <a:xfrm>
              <a:off x="5149036" y="5254028"/>
              <a:ext cx="29390" cy="7398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73"/>
                </a:cxn>
                <a:cxn ang="0">
                  <a:pos x="15" y="73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29" h="73">
                  <a:moveTo>
                    <a:pt x="15" y="0"/>
                  </a:moveTo>
                  <a:lnTo>
                    <a:pt x="29" y="73"/>
                  </a:lnTo>
                  <a:lnTo>
                    <a:pt x="15" y="73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9"/>
            <p:cNvSpPr>
              <a:spLocks/>
            </p:cNvSpPr>
            <p:nvPr/>
          </p:nvSpPr>
          <p:spPr bwMode="auto">
            <a:xfrm>
              <a:off x="5164237" y="5328011"/>
              <a:ext cx="21283" cy="800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1" y="79"/>
                </a:cxn>
                <a:cxn ang="0">
                  <a:pos x="7" y="79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21" h="79">
                  <a:moveTo>
                    <a:pt x="14" y="0"/>
                  </a:moveTo>
                  <a:lnTo>
                    <a:pt x="21" y="79"/>
                  </a:lnTo>
                  <a:lnTo>
                    <a:pt x="7" y="79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0"/>
            <p:cNvSpPr>
              <a:spLocks noChangeArrowheads="1"/>
            </p:cNvSpPr>
            <p:nvPr/>
          </p:nvSpPr>
          <p:spPr bwMode="auto">
            <a:xfrm>
              <a:off x="5171332" y="5408074"/>
              <a:ext cx="14188" cy="222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1"/>
            <p:cNvSpPr>
              <a:spLocks noChangeArrowheads="1"/>
            </p:cNvSpPr>
            <p:nvPr/>
          </p:nvSpPr>
          <p:spPr bwMode="auto">
            <a:xfrm>
              <a:off x="5171332" y="5489151"/>
              <a:ext cx="14188" cy="141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2"/>
            <p:cNvSpPr>
              <a:spLocks noChangeArrowheads="1"/>
            </p:cNvSpPr>
            <p:nvPr/>
          </p:nvSpPr>
          <p:spPr bwMode="auto">
            <a:xfrm>
              <a:off x="5171332" y="5503339"/>
              <a:ext cx="14188" cy="8817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3"/>
            <p:cNvSpPr>
              <a:spLocks noChangeArrowheads="1"/>
            </p:cNvSpPr>
            <p:nvPr/>
          </p:nvSpPr>
          <p:spPr bwMode="auto">
            <a:xfrm>
              <a:off x="5178425" y="5650291"/>
              <a:ext cx="15202" cy="2128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4"/>
            <p:cNvSpPr>
              <a:spLocks/>
            </p:cNvSpPr>
            <p:nvPr/>
          </p:nvSpPr>
          <p:spPr bwMode="auto">
            <a:xfrm>
              <a:off x="5178425" y="5671573"/>
              <a:ext cx="29390" cy="5878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58"/>
                </a:cxn>
                <a:cxn ang="0">
                  <a:pos x="15" y="58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29" h="58">
                  <a:moveTo>
                    <a:pt x="15" y="0"/>
                  </a:moveTo>
                  <a:lnTo>
                    <a:pt x="29" y="58"/>
                  </a:lnTo>
                  <a:lnTo>
                    <a:pt x="15" y="58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5"/>
            <p:cNvSpPr>
              <a:spLocks/>
            </p:cNvSpPr>
            <p:nvPr/>
          </p:nvSpPr>
          <p:spPr bwMode="auto">
            <a:xfrm>
              <a:off x="5193628" y="5723260"/>
              <a:ext cx="29390" cy="5067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9" y="43"/>
                </a:cxn>
                <a:cxn ang="0">
                  <a:pos x="14" y="50"/>
                </a:cxn>
                <a:cxn ang="0">
                  <a:pos x="0" y="7"/>
                </a:cxn>
                <a:cxn ang="0">
                  <a:pos x="14" y="0"/>
                </a:cxn>
              </a:cxnLst>
              <a:rect l="0" t="0" r="r" b="b"/>
              <a:pathLst>
                <a:path w="29" h="50">
                  <a:moveTo>
                    <a:pt x="14" y="0"/>
                  </a:moveTo>
                  <a:lnTo>
                    <a:pt x="29" y="43"/>
                  </a:lnTo>
                  <a:lnTo>
                    <a:pt x="14" y="50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6"/>
            <p:cNvSpPr>
              <a:spLocks/>
            </p:cNvSpPr>
            <p:nvPr/>
          </p:nvSpPr>
          <p:spPr bwMode="auto">
            <a:xfrm>
              <a:off x="5223017" y="5825619"/>
              <a:ext cx="29390" cy="3648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9" y="29"/>
                </a:cxn>
                <a:cxn ang="0">
                  <a:pos x="14" y="36"/>
                </a:cxn>
                <a:cxn ang="0">
                  <a:pos x="0" y="7"/>
                </a:cxn>
                <a:cxn ang="0">
                  <a:pos x="14" y="0"/>
                </a:cxn>
              </a:cxnLst>
              <a:rect l="0" t="0" r="r" b="b"/>
              <a:pathLst>
                <a:path w="29" h="36">
                  <a:moveTo>
                    <a:pt x="14" y="0"/>
                  </a:moveTo>
                  <a:lnTo>
                    <a:pt x="29" y="29"/>
                  </a:lnTo>
                  <a:lnTo>
                    <a:pt x="14" y="36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7"/>
            <p:cNvSpPr>
              <a:spLocks/>
            </p:cNvSpPr>
            <p:nvPr/>
          </p:nvSpPr>
          <p:spPr bwMode="auto">
            <a:xfrm>
              <a:off x="5237206" y="5855010"/>
              <a:ext cx="51686" cy="7296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1" y="65"/>
                </a:cxn>
                <a:cxn ang="0">
                  <a:pos x="36" y="72"/>
                </a:cxn>
                <a:cxn ang="0">
                  <a:pos x="0" y="7"/>
                </a:cxn>
                <a:cxn ang="0">
                  <a:pos x="15" y="0"/>
                </a:cxn>
              </a:cxnLst>
              <a:rect l="0" t="0" r="r" b="b"/>
              <a:pathLst>
                <a:path w="51" h="72">
                  <a:moveTo>
                    <a:pt x="15" y="0"/>
                  </a:moveTo>
                  <a:lnTo>
                    <a:pt x="51" y="65"/>
                  </a:lnTo>
                  <a:lnTo>
                    <a:pt x="36" y="72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8"/>
            <p:cNvSpPr>
              <a:spLocks/>
            </p:cNvSpPr>
            <p:nvPr/>
          </p:nvSpPr>
          <p:spPr bwMode="auto">
            <a:xfrm>
              <a:off x="5273690" y="5920885"/>
              <a:ext cx="29390" cy="2939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22"/>
                </a:cxn>
                <a:cxn ang="0">
                  <a:pos x="15" y="29"/>
                </a:cxn>
                <a:cxn ang="0">
                  <a:pos x="0" y="7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22"/>
                  </a:lnTo>
                  <a:lnTo>
                    <a:pt x="15" y="29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9"/>
            <p:cNvSpPr>
              <a:spLocks/>
            </p:cNvSpPr>
            <p:nvPr/>
          </p:nvSpPr>
          <p:spPr bwMode="auto">
            <a:xfrm>
              <a:off x="5310175" y="5964463"/>
              <a:ext cx="22296" cy="2229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2" y="15"/>
                </a:cxn>
                <a:cxn ang="0">
                  <a:pos x="15" y="22"/>
                </a:cxn>
                <a:cxn ang="0">
                  <a:pos x="0" y="7"/>
                </a:cxn>
                <a:cxn ang="0">
                  <a:pos x="8" y="0"/>
                </a:cxn>
              </a:cxnLst>
              <a:rect l="0" t="0" r="r" b="b"/>
              <a:pathLst>
                <a:path w="22" h="22">
                  <a:moveTo>
                    <a:pt x="8" y="0"/>
                  </a:moveTo>
                  <a:lnTo>
                    <a:pt x="22" y="15"/>
                  </a:lnTo>
                  <a:lnTo>
                    <a:pt x="15" y="22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auto">
            <a:xfrm>
              <a:off x="5325378" y="5979665"/>
              <a:ext cx="14188" cy="141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7"/>
                </a:cxn>
                <a:cxn ang="0">
                  <a:pos x="7" y="14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14" y="7"/>
                  </a:lnTo>
                  <a:lnTo>
                    <a:pt x="7" y="14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1"/>
            <p:cNvSpPr>
              <a:spLocks/>
            </p:cNvSpPr>
            <p:nvPr/>
          </p:nvSpPr>
          <p:spPr bwMode="auto">
            <a:xfrm>
              <a:off x="5332471" y="5986759"/>
              <a:ext cx="29390" cy="2229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9" y="7"/>
                </a:cxn>
                <a:cxn ang="0">
                  <a:pos x="22" y="22"/>
                </a:cxn>
                <a:cxn ang="0">
                  <a:pos x="0" y="14"/>
                </a:cxn>
                <a:cxn ang="0">
                  <a:pos x="7" y="0"/>
                </a:cxn>
              </a:cxnLst>
              <a:rect l="0" t="0" r="r" b="b"/>
              <a:pathLst>
                <a:path w="29" h="22">
                  <a:moveTo>
                    <a:pt x="7" y="0"/>
                  </a:moveTo>
                  <a:lnTo>
                    <a:pt x="29" y="7"/>
                  </a:lnTo>
                  <a:lnTo>
                    <a:pt x="22" y="22"/>
                  </a:lnTo>
                  <a:lnTo>
                    <a:pt x="0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2"/>
            <p:cNvSpPr>
              <a:spLocks/>
            </p:cNvSpPr>
            <p:nvPr/>
          </p:nvSpPr>
          <p:spPr bwMode="auto">
            <a:xfrm>
              <a:off x="5354767" y="5993854"/>
              <a:ext cx="21283" cy="2229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15"/>
                </a:cxn>
                <a:cxn ang="0">
                  <a:pos x="14" y="22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21" h="22">
                  <a:moveTo>
                    <a:pt x="7" y="0"/>
                  </a:moveTo>
                  <a:lnTo>
                    <a:pt x="21" y="15"/>
                  </a:lnTo>
                  <a:lnTo>
                    <a:pt x="14" y="22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3"/>
            <p:cNvSpPr>
              <a:spLocks/>
            </p:cNvSpPr>
            <p:nvPr/>
          </p:nvSpPr>
          <p:spPr bwMode="auto">
            <a:xfrm>
              <a:off x="5368956" y="6009056"/>
              <a:ext cx="15202" cy="141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5" y="7"/>
                </a:cxn>
                <a:cxn ang="0">
                  <a:pos x="7" y="14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lnTo>
                    <a:pt x="15" y="7"/>
                  </a:lnTo>
                  <a:lnTo>
                    <a:pt x="7" y="14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4"/>
            <p:cNvSpPr>
              <a:spLocks/>
            </p:cNvSpPr>
            <p:nvPr/>
          </p:nvSpPr>
          <p:spPr bwMode="auto">
            <a:xfrm>
              <a:off x="5368956" y="6016150"/>
              <a:ext cx="22296" cy="2128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14"/>
                </a:cxn>
                <a:cxn ang="0">
                  <a:pos x="7" y="21"/>
                </a:cxn>
                <a:cxn ang="0">
                  <a:pos x="0" y="7"/>
                </a:cxn>
                <a:cxn ang="0">
                  <a:pos x="15" y="0"/>
                </a:cxn>
              </a:cxnLst>
              <a:rect l="0" t="0" r="r" b="b"/>
              <a:pathLst>
                <a:path w="22" h="21">
                  <a:moveTo>
                    <a:pt x="15" y="0"/>
                  </a:moveTo>
                  <a:lnTo>
                    <a:pt x="22" y="14"/>
                  </a:lnTo>
                  <a:lnTo>
                    <a:pt x="7" y="21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5"/>
            <p:cNvSpPr>
              <a:spLocks/>
            </p:cNvSpPr>
            <p:nvPr/>
          </p:nvSpPr>
          <p:spPr bwMode="auto">
            <a:xfrm>
              <a:off x="5376051" y="6037432"/>
              <a:ext cx="22296" cy="3749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37"/>
                </a:cxn>
                <a:cxn ang="0">
                  <a:pos x="8" y="37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22" h="37">
                  <a:moveTo>
                    <a:pt x="15" y="0"/>
                  </a:moveTo>
                  <a:lnTo>
                    <a:pt x="22" y="37"/>
                  </a:lnTo>
                  <a:lnTo>
                    <a:pt x="8" y="37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16"/>
            <p:cNvSpPr>
              <a:spLocks noChangeArrowheads="1"/>
            </p:cNvSpPr>
            <p:nvPr/>
          </p:nvSpPr>
          <p:spPr bwMode="auto">
            <a:xfrm>
              <a:off x="5384158" y="6074930"/>
              <a:ext cx="14188" cy="4357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17"/>
            <p:cNvSpPr>
              <a:spLocks noChangeArrowheads="1"/>
            </p:cNvSpPr>
            <p:nvPr/>
          </p:nvSpPr>
          <p:spPr bwMode="auto">
            <a:xfrm>
              <a:off x="5384158" y="6118509"/>
              <a:ext cx="14188" cy="222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18"/>
            <p:cNvSpPr>
              <a:spLocks noChangeArrowheads="1"/>
            </p:cNvSpPr>
            <p:nvPr/>
          </p:nvSpPr>
          <p:spPr bwMode="auto">
            <a:xfrm>
              <a:off x="5398347" y="6198573"/>
              <a:ext cx="15202" cy="1520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9"/>
            <p:cNvSpPr>
              <a:spLocks/>
            </p:cNvSpPr>
            <p:nvPr/>
          </p:nvSpPr>
          <p:spPr bwMode="auto">
            <a:xfrm>
              <a:off x="5398347" y="6206680"/>
              <a:ext cx="44592" cy="8715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4" y="79"/>
                </a:cxn>
                <a:cxn ang="0">
                  <a:pos x="29" y="86"/>
                </a:cxn>
                <a:cxn ang="0">
                  <a:pos x="0" y="7"/>
                </a:cxn>
                <a:cxn ang="0">
                  <a:pos x="15" y="0"/>
                </a:cxn>
              </a:cxnLst>
              <a:rect l="0" t="0" r="r" b="b"/>
              <a:pathLst>
                <a:path w="44" h="86">
                  <a:moveTo>
                    <a:pt x="15" y="0"/>
                  </a:moveTo>
                  <a:lnTo>
                    <a:pt x="44" y="79"/>
                  </a:lnTo>
                  <a:lnTo>
                    <a:pt x="29" y="86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0"/>
            <p:cNvSpPr>
              <a:spLocks/>
            </p:cNvSpPr>
            <p:nvPr/>
          </p:nvSpPr>
          <p:spPr bwMode="auto">
            <a:xfrm>
              <a:off x="5427736" y="6286744"/>
              <a:ext cx="22296" cy="2939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22"/>
                </a:cxn>
                <a:cxn ang="0">
                  <a:pos x="7" y="29"/>
                </a:cxn>
                <a:cxn ang="0">
                  <a:pos x="0" y="7"/>
                </a:cxn>
                <a:cxn ang="0">
                  <a:pos x="15" y="0"/>
                </a:cxn>
              </a:cxnLst>
              <a:rect l="0" t="0" r="r" b="b"/>
              <a:pathLst>
                <a:path w="22" h="29">
                  <a:moveTo>
                    <a:pt x="15" y="0"/>
                  </a:moveTo>
                  <a:lnTo>
                    <a:pt x="22" y="22"/>
                  </a:lnTo>
                  <a:lnTo>
                    <a:pt x="7" y="29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1"/>
            <p:cNvSpPr>
              <a:spLocks/>
            </p:cNvSpPr>
            <p:nvPr/>
          </p:nvSpPr>
          <p:spPr bwMode="auto">
            <a:xfrm>
              <a:off x="5457127" y="6359713"/>
              <a:ext cx="29390" cy="3749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9" y="29"/>
                </a:cxn>
                <a:cxn ang="0">
                  <a:pos x="14" y="37"/>
                </a:cxn>
                <a:cxn ang="0">
                  <a:pos x="0" y="8"/>
                </a:cxn>
                <a:cxn ang="0">
                  <a:pos x="14" y="0"/>
                </a:cxn>
              </a:cxnLst>
              <a:rect l="0" t="0" r="r" b="b"/>
              <a:pathLst>
                <a:path w="29" h="37">
                  <a:moveTo>
                    <a:pt x="14" y="0"/>
                  </a:moveTo>
                  <a:lnTo>
                    <a:pt x="29" y="29"/>
                  </a:lnTo>
                  <a:lnTo>
                    <a:pt x="14" y="37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2"/>
            <p:cNvSpPr>
              <a:spLocks/>
            </p:cNvSpPr>
            <p:nvPr/>
          </p:nvSpPr>
          <p:spPr bwMode="auto">
            <a:xfrm>
              <a:off x="5479424" y="6389103"/>
              <a:ext cx="29390" cy="2939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9" y="15"/>
                </a:cxn>
                <a:cxn ang="0">
                  <a:pos x="21" y="29"/>
                </a:cxn>
                <a:cxn ang="0">
                  <a:pos x="0" y="15"/>
                </a:cxn>
                <a:cxn ang="0">
                  <a:pos x="7" y="0"/>
                </a:cxn>
              </a:cxnLst>
              <a:rect l="0" t="0" r="r" b="b"/>
              <a:pathLst>
                <a:path w="29" h="29">
                  <a:moveTo>
                    <a:pt x="7" y="0"/>
                  </a:moveTo>
                  <a:lnTo>
                    <a:pt x="29" y="15"/>
                  </a:lnTo>
                  <a:lnTo>
                    <a:pt x="21" y="29"/>
                  </a:lnTo>
                  <a:lnTo>
                    <a:pt x="0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3"/>
            <p:cNvSpPr>
              <a:spLocks/>
            </p:cNvSpPr>
            <p:nvPr/>
          </p:nvSpPr>
          <p:spPr bwMode="auto">
            <a:xfrm>
              <a:off x="5500705" y="6404305"/>
              <a:ext cx="22296" cy="2128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2" y="14"/>
                </a:cxn>
                <a:cxn ang="0">
                  <a:pos x="15" y="21"/>
                </a:cxn>
                <a:cxn ang="0">
                  <a:pos x="0" y="7"/>
                </a:cxn>
                <a:cxn ang="0">
                  <a:pos x="8" y="0"/>
                </a:cxn>
              </a:cxnLst>
              <a:rect l="0" t="0" r="r" b="b"/>
              <a:pathLst>
                <a:path w="22" h="21">
                  <a:moveTo>
                    <a:pt x="8" y="0"/>
                  </a:moveTo>
                  <a:lnTo>
                    <a:pt x="22" y="14"/>
                  </a:lnTo>
                  <a:lnTo>
                    <a:pt x="15" y="21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4"/>
            <p:cNvSpPr>
              <a:spLocks/>
            </p:cNvSpPr>
            <p:nvPr/>
          </p:nvSpPr>
          <p:spPr bwMode="auto">
            <a:xfrm>
              <a:off x="5515908" y="6418493"/>
              <a:ext cx="22296" cy="2229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7"/>
                </a:cxn>
                <a:cxn ang="0">
                  <a:pos x="14" y="22"/>
                </a:cxn>
                <a:cxn ang="0">
                  <a:pos x="0" y="15"/>
                </a:cxn>
                <a:cxn ang="0">
                  <a:pos x="7" y="0"/>
                </a:cxn>
              </a:cxnLst>
              <a:rect l="0" t="0" r="r" b="b"/>
              <a:pathLst>
                <a:path w="22" h="22">
                  <a:moveTo>
                    <a:pt x="7" y="0"/>
                  </a:moveTo>
                  <a:lnTo>
                    <a:pt x="22" y="7"/>
                  </a:lnTo>
                  <a:lnTo>
                    <a:pt x="14" y="22"/>
                  </a:lnTo>
                  <a:lnTo>
                    <a:pt x="0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5"/>
            <p:cNvSpPr>
              <a:spLocks/>
            </p:cNvSpPr>
            <p:nvPr/>
          </p:nvSpPr>
          <p:spPr bwMode="auto">
            <a:xfrm>
              <a:off x="5523002" y="6418493"/>
              <a:ext cx="22296" cy="2229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5" y="0"/>
                </a:cxn>
                <a:cxn ang="0">
                  <a:pos x="22" y="15"/>
                </a:cxn>
                <a:cxn ang="0">
                  <a:pos x="7" y="22"/>
                </a:cxn>
                <a:cxn ang="0">
                  <a:pos x="0" y="7"/>
                </a:cxn>
              </a:cxnLst>
              <a:rect l="0" t="0" r="r" b="b"/>
              <a:pathLst>
                <a:path w="22" h="22">
                  <a:moveTo>
                    <a:pt x="0" y="7"/>
                  </a:moveTo>
                  <a:lnTo>
                    <a:pt x="15" y="0"/>
                  </a:lnTo>
                  <a:lnTo>
                    <a:pt x="22" y="15"/>
                  </a:lnTo>
                  <a:lnTo>
                    <a:pt x="7" y="2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6"/>
            <p:cNvSpPr>
              <a:spLocks/>
            </p:cNvSpPr>
            <p:nvPr/>
          </p:nvSpPr>
          <p:spPr bwMode="auto">
            <a:xfrm>
              <a:off x="5538204" y="6397211"/>
              <a:ext cx="21283" cy="2837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" y="0"/>
                </a:cxn>
                <a:cxn ang="0">
                  <a:pos x="21" y="7"/>
                </a:cxn>
                <a:cxn ang="0">
                  <a:pos x="14" y="28"/>
                </a:cxn>
                <a:cxn ang="0">
                  <a:pos x="0" y="21"/>
                </a:cxn>
              </a:cxnLst>
              <a:rect l="0" t="0" r="r" b="b"/>
              <a:pathLst>
                <a:path w="21" h="28">
                  <a:moveTo>
                    <a:pt x="0" y="21"/>
                  </a:moveTo>
                  <a:lnTo>
                    <a:pt x="7" y="0"/>
                  </a:lnTo>
                  <a:lnTo>
                    <a:pt x="21" y="7"/>
                  </a:lnTo>
                  <a:lnTo>
                    <a:pt x="14" y="2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7"/>
            <p:cNvSpPr>
              <a:spLocks/>
            </p:cNvSpPr>
            <p:nvPr/>
          </p:nvSpPr>
          <p:spPr bwMode="auto">
            <a:xfrm>
              <a:off x="5545298" y="6374915"/>
              <a:ext cx="21283" cy="2939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7" y="0"/>
                </a:cxn>
                <a:cxn ang="0">
                  <a:pos x="21" y="7"/>
                </a:cxn>
                <a:cxn ang="0">
                  <a:pos x="14" y="29"/>
                </a:cxn>
                <a:cxn ang="0">
                  <a:pos x="0" y="22"/>
                </a:cxn>
              </a:cxnLst>
              <a:rect l="0" t="0" r="r" b="b"/>
              <a:pathLst>
                <a:path w="21" h="29">
                  <a:moveTo>
                    <a:pt x="0" y="22"/>
                  </a:moveTo>
                  <a:lnTo>
                    <a:pt x="7" y="0"/>
                  </a:lnTo>
                  <a:lnTo>
                    <a:pt x="21" y="7"/>
                  </a:lnTo>
                  <a:lnTo>
                    <a:pt x="14" y="2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8"/>
            <p:cNvSpPr>
              <a:spLocks/>
            </p:cNvSpPr>
            <p:nvPr/>
          </p:nvSpPr>
          <p:spPr bwMode="auto">
            <a:xfrm>
              <a:off x="5552393" y="6352618"/>
              <a:ext cx="22296" cy="2939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7" y="0"/>
                </a:cxn>
                <a:cxn ang="0">
                  <a:pos x="22" y="0"/>
                </a:cxn>
                <a:cxn ang="0">
                  <a:pos x="14" y="29"/>
                </a:cxn>
                <a:cxn ang="0">
                  <a:pos x="0" y="29"/>
                </a:cxn>
              </a:cxnLst>
              <a:rect l="0" t="0" r="r" b="b"/>
              <a:pathLst>
                <a:path w="22" h="29">
                  <a:moveTo>
                    <a:pt x="0" y="29"/>
                  </a:moveTo>
                  <a:lnTo>
                    <a:pt x="7" y="0"/>
                  </a:lnTo>
                  <a:lnTo>
                    <a:pt x="22" y="0"/>
                  </a:lnTo>
                  <a:lnTo>
                    <a:pt x="14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29"/>
            <p:cNvSpPr>
              <a:spLocks/>
            </p:cNvSpPr>
            <p:nvPr/>
          </p:nvSpPr>
          <p:spPr bwMode="auto">
            <a:xfrm>
              <a:off x="5559486" y="6323228"/>
              <a:ext cx="22296" cy="2939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7" y="0"/>
                </a:cxn>
                <a:cxn ang="0">
                  <a:pos x="22" y="7"/>
                </a:cxn>
                <a:cxn ang="0">
                  <a:pos x="15" y="29"/>
                </a:cxn>
                <a:cxn ang="0">
                  <a:pos x="0" y="22"/>
                </a:cxn>
              </a:cxnLst>
              <a:rect l="0" t="0" r="r" b="b"/>
              <a:pathLst>
                <a:path w="22" h="29">
                  <a:moveTo>
                    <a:pt x="0" y="22"/>
                  </a:moveTo>
                  <a:lnTo>
                    <a:pt x="7" y="0"/>
                  </a:lnTo>
                  <a:lnTo>
                    <a:pt x="22" y="7"/>
                  </a:lnTo>
                  <a:lnTo>
                    <a:pt x="15" y="2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0"/>
            <p:cNvSpPr>
              <a:spLocks/>
            </p:cNvSpPr>
            <p:nvPr/>
          </p:nvSpPr>
          <p:spPr bwMode="auto">
            <a:xfrm>
              <a:off x="5566581" y="6293838"/>
              <a:ext cx="22296" cy="3648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15" y="36"/>
                </a:cxn>
                <a:cxn ang="0">
                  <a:pos x="0" y="36"/>
                </a:cxn>
              </a:cxnLst>
              <a:rect l="0" t="0" r="r" b="b"/>
              <a:pathLst>
                <a:path w="22" h="36">
                  <a:moveTo>
                    <a:pt x="0" y="36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1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5574689" y="6257353"/>
              <a:ext cx="21283" cy="3648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7" y="0"/>
                </a:cxn>
                <a:cxn ang="0">
                  <a:pos x="21" y="0"/>
                </a:cxn>
                <a:cxn ang="0">
                  <a:pos x="14" y="36"/>
                </a:cxn>
                <a:cxn ang="0">
                  <a:pos x="0" y="36"/>
                </a:cxn>
              </a:cxnLst>
              <a:rect l="0" t="0" r="r" b="b"/>
              <a:pathLst>
                <a:path w="21" h="36">
                  <a:moveTo>
                    <a:pt x="0" y="36"/>
                  </a:moveTo>
                  <a:lnTo>
                    <a:pt x="7" y="0"/>
                  </a:lnTo>
                  <a:lnTo>
                    <a:pt x="21" y="0"/>
                  </a:lnTo>
                  <a:lnTo>
                    <a:pt x="14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32"/>
            <p:cNvSpPr>
              <a:spLocks noChangeArrowheads="1"/>
            </p:cNvSpPr>
            <p:nvPr/>
          </p:nvSpPr>
          <p:spPr bwMode="auto">
            <a:xfrm>
              <a:off x="5581782" y="6250259"/>
              <a:ext cx="14188" cy="709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33"/>
            <p:cNvSpPr>
              <a:spLocks noChangeArrowheads="1"/>
            </p:cNvSpPr>
            <p:nvPr/>
          </p:nvSpPr>
          <p:spPr bwMode="auto">
            <a:xfrm>
              <a:off x="5588877" y="6177290"/>
              <a:ext cx="15202" cy="3648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4"/>
            <p:cNvSpPr>
              <a:spLocks/>
            </p:cNvSpPr>
            <p:nvPr/>
          </p:nvSpPr>
          <p:spPr bwMode="auto">
            <a:xfrm>
              <a:off x="5588877" y="6140805"/>
              <a:ext cx="22296" cy="3648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7" y="0"/>
                </a:cxn>
                <a:cxn ang="0">
                  <a:pos x="22" y="0"/>
                </a:cxn>
                <a:cxn ang="0">
                  <a:pos x="15" y="36"/>
                </a:cxn>
                <a:cxn ang="0">
                  <a:pos x="0" y="36"/>
                </a:cxn>
              </a:cxnLst>
              <a:rect l="0" t="0" r="r" b="b"/>
              <a:pathLst>
                <a:path w="22" h="36">
                  <a:moveTo>
                    <a:pt x="0" y="36"/>
                  </a:moveTo>
                  <a:lnTo>
                    <a:pt x="7" y="0"/>
                  </a:lnTo>
                  <a:lnTo>
                    <a:pt x="22" y="0"/>
                  </a:lnTo>
                  <a:lnTo>
                    <a:pt x="1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35"/>
            <p:cNvSpPr>
              <a:spLocks noChangeArrowheads="1"/>
            </p:cNvSpPr>
            <p:nvPr/>
          </p:nvSpPr>
          <p:spPr bwMode="auto">
            <a:xfrm>
              <a:off x="5595971" y="6111415"/>
              <a:ext cx="15202" cy="2939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6"/>
            <p:cNvSpPr>
              <a:spLocks/>
            </p:cNvSpPr>
            <p:nvPr/>
          </p:nvSpPr>
          <p:spPr bwMode="auto">
            <a:xfrm>
              <a:off x="5595971" y="5957369"/>
              <a:ext cx="22296" cy="95265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15" y="94"/>
                </a:cxn>
                <a:cxn ang="0">
                  <a:pos x="0" y="94"/>
                </a:cxn>
              </a:cxnLst>
              <a:rect l="0" t="0" r="r" b="b"/>
              <a:pathLst>
                <a:path w="22" h="94">
                  <a:moveTo>
                    <a:pt x="0" y="94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15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37"/>
            <p:cNvSpPr>
              <a:spLocks noChangeArrowheads="1"/>
            </p:cNvSpPr>
            <p:nvPr/>
          </p:nvSpPr>
          <p:spPr bwMode="auto">
            <a:xfrm>
              <a:off x="5604078" y="5950275"/>
              <a:ext cx="14188" cy="709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38"/>
            <p:cNvSpPr>
              <a:spLocks noChangeArrowheads="1"/>
            </p:cNvSpPr>
            <p:nvPr/>
          </p:nvSpPr>
          <p:spPr bwMode="auto">
            <a:xfrm>
              <a:off x="5611173" y="5862104"/>
              <a:ext cx="14188" cy="2939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39"/>
            <p:cNvSpPr>
              <a:spLocks noChangeArrowheads="1"/>
            </p:cNvSpPr>
            <p:nvPr/>
          </p:nvSpPr>
          <p:spPr bwMode="auto">
            <a:xfrm>
              <a:off x="5611173" y="5810417"/>
              <a:ext cx="14188" cy="5168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611173" y="5759744"/>
              <a:ext cx="21283" cy="5067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7" y="0"/>
                </a:cxn>
                <a:cxn ang="0">
                  <a:pos x="21" y="0"/>
                </a:cxn>
                <a:cxn ang="0">
                  <a:pos x="14" y="50"/>
                </a:cxn>
                <a:cxn ang="0">
                  <a:pos x="0" y="50"/>
                </a:cxn>
              </a:cxnLst>
              <a:rect l="0" t="0" r="r" b="b"/>
              <a:pathLst>
                <a:path w="21" h="50">
                  <a:moveTo>
                    <a:pt x="0" y="50"/>
                  </a:moveTo>
                  <a:lnTo>
                    <a:pt x="7" y="0"/>
                  </a:lnTo>
                  <a:lnTo>
                    <a:pt x="21" y="0"/>
                  </a:lnTo>
                  <a:lnTo>
                    <a:pt x="14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618267" y="5642183"/>
              <a:ext cx="14188" cy="5878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618267" y="5598604"/>
              <a:ext cx="22296" cy="43579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7" y="0"/>
                </a:cxn>
                <a:cxn ang="0">
                  <a:pos x="22" y="0"/>
                </a:cxn>
                <a:cxn ang="0">
                  <a:pos x="14" y="43"/>
                </a:cxn>
                <a:cxn ang="0">
                  <a:pos x="0" y="43"/>
                </a:cxn>
              </a:cxnLst>
              <a:rect l="0" t="0" r="r" b="b"/>
              <a:pathLst>
                <a:path w="22" h="43">
                  <a:moveTo>
                    <a:pt x="0" y="43"/>
                  </a:moveTo>
                  <a:lnTo>
                    <a:pt x="7" y="0"/>
                  </a:lnTo>
                  <a:lnTo>
                    <a:pt x="22" y="0"/>
                  </a:lnTo>
                  <a:lnTo>
                    <a:pt x="1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43"/>
            <p:cNvSpPr>
              <a:spLocks noChangeArrowheads="1"/>
            </p:cNvSpPr>
            <p:nvPr/>
          </p:nvSpPr>
          <p:spPr bwMode="auto">
            <a:xfrm>
              <a:off x="5625362" y="5532729"/>
              <a:ext cx="15202" cy="709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4"/>
            <p:cNvSpPr>
              <a:spLocks/>
            </p:cNvSpPr>
            <p:nvPr/>
          </p:nvSpPr>
          <p:spPr bwMode="auto">
            <a:xfrm>
              <a:off x="5625362" y="5496245"/>
              <a:ext cx="22296" cy="3648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7" y="0"/>
                </a:cxn>
                <a:cxn ang="0">
                  <a:pos x="22" y="0"/>
                </a:cxn>
                <a:cxn ang="0">
                  <a:pos x="15" y="36"/>
                </a:cxn>
                <a:cxn ang="0">
                  <a:pos x="0" y="36"/>
                </a:cxn>
              </a:cxnLst>
              <a:rect l="0" t="0" r="r" b="b"/>
              <a:pathLst>
                <a:path w="22" h="36">
                  <a:moveTo>
                    <a:pt x="0" y="36"/>
                  </a:moveTo>
                  <a:lnTo>
                    <a:pt x="7" y="0"/>
                  </a:lnTo>
                  <a:lnTo>
                    <a:pt x="22" y="0"/>
                  </a:lnTo>
                  <a:lnTo>
                    <a:pt x="1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5"/>
            <p:cNvSpPr>
              <a:spLocks/>
            </p:cNvSpPr>
            <p:nvPr/>
          </p:nvSpPr>
          <p:spPr bwMode="auto">
            <a:xfrm>
              <a:off x="5632455" y="5459760"/>
              <a:ext cx="29390" cy="3648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5" y="0"/>
                </a:cxn>
                <a:cxn ang="0">
                  <a:pos x="29" y="7"/>
                </a:cxn>
                <a:cxn ang="0">
                  <a:pos x="15" y="36"/>
                </a:cxn>
                <a:cxn ang="0">
                  <a:pos x="0" y="29"/>
                </a:cxn>
              </a:cxnLst>
              <a:rect l="0" t="0" r="r" b="b"/>
              <a:pathLst>
                <a:path w="29" h="36">
                  <a:moveTo>
                    <a:pt x="0" y="29"/>
                  </a:moveTo>
                  <a:lnTo>
                    <a:pt x="15" y="0"/>
                  </a:lnTo>
                  <a:lnTo>
                    <a:pt x="29" y="7"/>
                  </a:lnTo>
                  <a:lnTo>
                    <a:pt x="15" y="3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6"/>
            <p:cNvSpPr>
              <a:spLocks/>
            </p:cNvSpPr>
            <p:nvPr/>
          </p:nvSpPr>
          <p:spPr bwMode="auto">
            <a:xfrm>
              <a:off x="5647658" y="5444558"/>
              <a:ext cx="22296" cy="2229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4" y="0"/>
                </a:cxn>
                <a:cxn ang="0">
                  <a:pos x="22" y="7"/>
                </a:cxn>
                <a:cxn ang="0">
                  <a:pos x="7" y="22"/>
                </a:cxn>
                <a:cxn ang="0">
                  <a:pos x="0" y="15"/>
                </a:cxn>
              </a:cxnLst>
              <a:rect l="0" t="0" r="r" b="b"/>
              <a:pathLst>
                <a:path w="22" h="22">
                  <a:moveTo>
                    <a:pt x="0" y="15"/>
                  </a:moveTo>
                  <a:lnTo>
                    <a:pt x="14" y="0"/>
                  </a:lnTo>
                  <a:lnTo>
                    <a:pt x="22" y="7"/>
                  </a:lnTo>
                  <a:lnTo>
                    <a:pt x="7" y="2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47"/>
            <p:cNvSpPr>
              <a:spLocks noChangeArrowheads="1"/>
            </p:cNvSpPr>
            <p:nvPr/>
          </p:nvSpPr>
          <p:spPr bwMode="auto">
            <a:xfrm>
              <a:off x="5669954" y="5444558"/>
              <a:ext cx="21283" cy="1520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8"/>
            <p:cNvSpPr>
              <a:spLocks/>
            </p:cNvSpPr>
            <p:nvPr/>
          </p:nvSpPr>
          <p:spPr bwMode="auto">
            <a:xfrm>
              <a:off x="5691236" y="5444558"/>
              <a:ext cx="29390" cy="222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7"/>
                </a:cxn>
                <a:cxn ang="0">
                  <a:pos x="29" y="22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7"/>
                  </a:lnTo>
                  <a:lnTo>
                    <a:pt x="29" y="22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9"/>
            <p:cNvSpPr>
              <a:spLocks/>
            </p:cNvSpPr>
            <p:nvPr/>
          </p:nvSpPr>
          <p:spPr bwMode="auto">
            <a:xfrm>
              <a:off x="5720627" y="5451653"/>
              <a:ext cx="29390" cy="222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8"/>
                </a:cxn>
                <a:cxn ang="0">
                  <a:pos x="29" y="22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29" y="8"/>
                  </a:lnTo>
                  <a:lnTo>
                    <a:pt x="29" y="22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0"/>
            <p:cNvSpPr>
              <a:spLocks/>
            </p:cNvSpPr>
            <p:nvPr/>
          </p:nvSpPr>
          <p:spPr bwMode="auto">
            <a:xfrm>
              <a:off x="5750017" y="5459760"/>
              <a:ext cx="15202" cy="141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5" y="7"/>
                </a:cxn>
                <a:cxn ang="0">
                  <a:pos x="7" y="14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lnTo>
                    <a:pt x="15" y="7"/>
                  </a:lnTo>
                  <a:lnTo>
                    <a:pt x="7" y="14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1"/>
            <p:cNvSpPr>
              <a:spLocks/>
            </p:cNvSpPr>
            <p:nvPr/>
          </p:nvSpPr>
          <p:spPr bwMode="auto">
            <a:xfrm>
              <a:off x="5808797" y="5489151"/>
              <a:ext cx="22296" cy="212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7"/>
                </a:cxn>
                <a:cxn ang="0">
                  <a:pos x="14" y="21"/>
                </a:cxn>
                <a:cxn ang="0">
                  <a:pos x="0" y="14"/>
                </a:cxn>
                <a:cxn ang="0">
                  <a:pos x="7" y="0"/>
                </a:cxn>
              </a:cxnLst>
              <a:rect l="0" t="0" r="r" b="b"/>
              <a:pathLst>
                <a:path w="22" h="21">
                  <a:moveTo>
                    <a:pt x="7" y="0"/>
                  </a:moveTo>
                  <a:lnTo>
                    <a:pt x="22" y="7"/>
                  </a:lnTo>
                  <a:lnTo>
                    <a:pt x="14" y="21"/>
                  </a:lnTo>
                  <a:lnTo>
                    <a:pt x="0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52"/>
            <p:cNvSpPr>
              <a:spLocks noChangeArrowheads="1"/>
            </p:cNvSpPr>
            <p:nvPr/>
          </p:nvSpPr>
          <p:spPr bwMode="auto">
            <a:xfrm>
              <a:off x="5822986" y="5496245"/>
              <a:ext cx="22296" cy="141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53"/>
            <p:cNvSpPr>
              <a:spLocks/>
            </p:cNvSpPr>
            <p:nvPr/>
          </p:nvSpPr>
          <p:spPr bwMode="auto">
            <a:xfrm>
              <a:off x="5838188" y="5489151"/>
              <a:ext cx="22296" cy="2128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4" y="0"/>
                </a:cxn>
                <a:cxn ang="0">
                  <a:pos x="22" y="14"/>
                </a:cxn>
                <a:cxn ang="0">
                  <a:pos x="7" y="21"/>
                </a:cxn>
                <a:cxn ang="0">
                  <a:pos x="0" y="7"/>
                </a:cxn>
              </a:cxnLst>
              <a:rect l="0" t="0" r="r" b="b"/>
              <a:pathLst>
                <a:path w="22" h="21">
                  <a:moveTo>
                    <a:pt x="0" y="7"/>
                  </a:moveTo>
                  <a:lnTo>
                    <a:pt x="14" y="0"/>
                  </a:lnTo>
                  <a:lnTo>
                    <a:pt x="22" y="14"/>
                  </a:lnTo>
                  <a:lnTo>
                    <a:pt x="7" y="2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54"/>
            <p:cNvSpPr>
              <a:spLocks/>
            </p:cNvSpPr>
            <p:nvPr/>
          </p:nvSpPr>
          <p:spPr bwMode="auto">
            <a:xfrm>
              <a:off x="5852377" y="5466855"/>
              <a:ext cx="22296" cy="2939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8" y="0"/>
                </a:cxn>
                <a:cxn ang="0">
                  <a:pos x="22" y="7"/>
                </a:cxn>
                <a:cxn ang="0">
                  <a:pos x="15" y="29"/>
                </a:cxn>
                <a:cxn ang="0">
                  <a:pos x="0" y="22"/>
                </a:cxn>
              </a:cxnLst>
              <a:rect l="0" t="0" r="r" b="b"/>
              <a:pathLst>
                <a:path w="22" h="29">
                  <a:moveTo>
                    <a:pt x="0" y="22"/>
                  </a:moveTo>
                  <a:lnTo>
                    <a:pt x="8" y="0"/>
                  </a:lnTo>
                  <a:lnTo>
                    <a:pt x="22" y="7"/>
                  </a:lnTo>
                  <a:lnTo>
                    <a:pt x="15" y="2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55"/>
            <p:cNvSpPr>
              <a:spLocks/>
            </p:cNvSpPr>
            <p:nvPr/>
          </p:nvSpPr>
          <p:spPr bwMode="auto">
            <a:xfrm>
              <a:off x="5860484" y="5430370"/>
              <a:ext cx="29390" cy="4357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4" y="0"/>
                </a:cxn>
                <a:cxn ang="0">
                  <a:pos x="29" y="7"/>
                </a:cxn>
                <a:cxn ang="0">
                  <a:pos x="14" y="43"/>
                </a:cxn>
                <a:cxn ang="0">
                  <a:pos x="0" y="36"/>
                </a:cxn>
              </a:cxnLst>
              <a:rect l="0" t="0" r="r" b="b"/>
              <a:pathLst>
                <a:path w="29" h="43">
                  <a:moveTo>
                    <a:pt x="0" y="36"/>
                  </a:moveTo>
                  <a:lnTo>
                    <a:pt x="14" y="0"/>
                  </a:lnTo>
                  <a:lnTo>
                    <a:pt x="29" y="7"/>
                  </a:lnTo>
                  <a:lnTo>
                    <a:pt x="14" y="4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56"/>
            <p:cNvSpPr>
              <a:spLocks/>
            </p:cNvSpPr>
            <p:nvPr/>
          </p:nvSpPr>
          <p:spPr bwMode="auto">
            <a:xfrm>
              <a:off x="5874673" y="5408074"/>
              <a:ext cx="22296" cy="2939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7" y="0"/>
                </a:cxn>
                <a:cxn ang="0">
                  <a:pos x="22" y="0"/>
                </a:cxn>
                <a:cxn ang="0">
                  <a:pos x="15" y="29"/>
                </a:cxn>
                <a:cxn ang="0">
                  <a:pos x="0" y="29"/>
                </a:cxn>
              </a:cxnLst>
              <a:rect l="0" t="0" r="r" b="b"/>
              <a:pathLst>
                <a:path w="22" h="29">
                  <a:moveTo>
                    <a:pt x="0" y="29"/>
                  </a:moveTo>
                  <a:lnTo>
                    <a:pt x="7" y="0"/>
                  </a:lnTo>
                  <a:lnTo>
                    <a:pt x="22" y="0"/>
                  </a:lnTo>
                  <a:lnTo>
                    <a:pt x="15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57"/>
            <p:cNvSpPr>
              <a:spLocks/>
            </p:cNvSpPr>
            <p:nvPr/>
          </p:nvSpPr>
          <p:spPr bwMode="auto">
            <a:xfrm>
              <a:off x="5896969" y="5298620"/>
              <a:ext cx="29390" cy="5067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4" y="0"/>
                </a:cxn>
                <a:cxn ang="0">
                  <a:pos x="29" y="7"/>
                </a:cxn>
                <a:cxn ang="0">
                  <a:pos x="14" y="50"/>
                </a:cxn>
                <a:cxn ang="0">
                  <a:pos x="0" y="43"/>
                </a:cxn>
              </a:cxnLst>
              <a:rect l="0" t="0" r="r" b="b"/>
              <a:pathLst>
                <a:path w="29" h="50">
                  <a:moveTo>
                    <a:pt x="0" y="43"/>
                  </a:moveTo>
                  <a:lnTo>
                    <a:pt x="14" y="0"/>
                  </a:lnTo>
                  <a:lnTo>
                    <a:pt x="29" y="7"/>
                  </a:lnTo>
                  <a:lnTo>
                    <a:pt x="14" y="5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58"/>
            <p:cNvSpPr>
              <a:spLocks/>
            </p:cNvSpPr>
            <p:nvPr/>
          </p:nvSpPr>
          <p:spPr bwMode="auto">
            <a:xfrm>
              <a:off x="5911157" y="5262136"/>
              <a:ext cx="22296" cy="43579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7" y="0"/>
                </a:cxn>
                <a:cxn ang="0">
                  <a:pos x="22" y="0"/>
                </a:cxn>
                <a:cxn ang="0">
                  <a:pos x="15" y="43"/>
                </a:cxn>
                <a:cxn ang="0">
                  <a:pos x="0" y="43"/>
                </a:cxn>
              </a:cxnLst>
              <a:rect l="0" t="0" r="r" b="b"/>
              <a:pathLst>
                <a:path w="22" h="43">
                  <a:moveTo>
                    <a:pt x="0" y="43"/>
                  </a:moveTo>
                  <a:lnTo>
                    <a:pt x="7" y="0"/>
                  </a:lnTo>
                  <a:lnTo>
                    <a:pt x="22" y="0"/>
                  </a:lnTo>
                  <a:lnTo>
                    <a:pt x="15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59"/>
            <p:cNvSpPr>
              <a:spLocks/>
            </p:cNvSpPr>
            <p:nvPr/>
          </p:nvSpPr>
          <p:spPr bwMode="auto">
            <a:xfrm>
              <a:off x="5918251" y="5239840"/>
              <a:ext cx="22296" cy="2229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0"/>
                </a:cxn>
                <a:cxn ang="0">
                  <a:pos x="22" y="7"/>
                </a:cxn>
                <a:cxn ang="0">
                  <a:pos x="15" y="22"/>
                </a:cxn>
                <a:cxn ang="0">
                  <a:pos x="0" y="14"/>
                </a:cxn>
              </a:cxnLst>
              <a:rect l="0" t="0" r="r" b="b"/>
              <a:pathLst>
                <a:path w="22" h="22">
                  <a:moveTo>
                    <a:pt x="0" y="14"/>
                  </a:moveTo>
                  <a:lnTo>
                    <a:pt x="8" y="0"/>
                  </a:lnTo>
                  <a:lnTo>
                    <a:pt x="22" y="7"/>
                  </a:lnTo>
                  <a:lnTo>
                    <a:pt x="15" y="2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0"/>
            <p:cNvSpPr>
              <a:spLocks/>
            </p:cNvSpPr>
            <p:nvPr/>
          </p:nvSpPr>
          <p:spPr bwMode="auto">
            <a:xfrm>
              <a:off x="5962843" y="5217544"/>
              <a:ext cx="22296" cy="2229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15"/>
                </a:cxn>
                <a:cxn ang="0">
                  <a:pos x="14" y="22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22" h="22">
                  <a:moveTo>
                    <a:pt x="7" y="0"/>
                  </a:moveTo>
                  <a:lnTo>
                    <a:pt x="22" y="15"/>
                  </a:lnTo>
                  <a:lnTo>
                    <a:pt x="14" y="22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1"/>
            <p:cNvSpPr>
              <a:spLocks/>
            </p:cNvSpPr>
            <p:nvPr/>
          </p:nvSpPr>
          <p:spPr bwMode="auto">
            <a:xfrm>
              <a:off x="5969938" y="5232745"/>
              <a:ext cx="29390" cy="2939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21"/>
                </a:cxn>
                <a:cxn ang="0">
                  <a:pos x="15" y="29"/>
                </a:cxn>
                <a:cxn ang="0">
                  <a:pos x="0" y="7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21"/>
                  </a:lnTo>
                  <a:lnTo>
                    <a:pt x="15" y="29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62"/>
            <p:cNvSpPr>
              <a:spLocks/>
            </p:cNvSpPr>
            <p:nvPr/>
          </p:nvSpPr>
          <p:spPr bwMode="auto">
            <a:xfrm>
              <a:off x="5985139" y="5254028"/>
              <a:ext cx="36485" cy="3749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6" y="29"/>
                </a:cxn>
                <a:cxn ang="0">
                  <a:pos x="21" y="37"/>
                </a:cxn>
                <a:cxn ang="0">
                  <a:pos x="0" y="8"/>
                </a:cxn>
                <a:cxn ang="0">
                  <a:pos x="14" y="0"/>
                </a:cxn>
              </a:cxnLst>
              <a:rect l="0" t="0" r="r" b="b"/>
              <a:pathLst>
                <a:path w="36" h="37">
                  <a:moveTo>
                    <a:pt x="14" y="0"/>
                  </a:moveTo>
                  <a:lnTo>
                    <a:pt x="36" y="29"/>
                  </a:lnTo>
                  <a:lnTo>
                    <a:pt x="21" y="37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63"/>
            <p:cNvSpPr>
              <a:spLocks/>
            </p:cNvSpPr>
            <p:nvPr/>
          </p:nvSpPr>
          <p:spPr bwMode="auto">
            <a:xfrm>
              <a:off x="6006423" y="5283418"/>
              <a:ext cx="29390" cy="3648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29"/>
                </a:cxn>
                <a:cxn ang="0">
                  <a:pos x="15" y="36"/>
                </a:cxn>
                <a:cxn ang="0">
                  <a:pos x="0" y="8"/>
                </a:cxn>
                <a:cxn ang="0">
                  <a:pos x="15" y="0"/>
                </a:cxn>
              </a:cxnLst>
              <a:rect l="0" t="0" r="r" b="b"/>
              <a:pathLst>
                <a:path w="29" h="36">
                  <a:moveTo>
                    <a:pt x="15" y="0"/>
                  </a:moveTo>
                  <a:lnTo>
                    <a:pt x="29" y="29"/>
                  </a:lnTo>
                  <a:lnTo>
                    <a:pt x="15" y="36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64"/>
            <p:cNvSpPr>
              <a:spLocks/>
            </p:cNvSpPr>
            <p:nvPr/>
          </p:nvSpPr>
          <p:spPr bwMode="auto">
            <a:xfrm>
              <a:off x="6058108" y="5364495"/>
              <a:ext cx="29390" cy="2939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9" y="21"/>
                </a:cxn>
                <a:cxn ang="0">
                  <a:pos x="14" y="29"/>
                </a:cxn>
                <a:cxn ang="0">
                  <a:pos x="0" y="7"/>
                </a:cxn>
                <a:cxn ang="0">
                  <a:pos x="14" y="0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29" y="21"/>
                  </a:lnTo>
                  <a:lnTo>
                    <a:pt x="14" y="2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65"/>
            <p:cNvSpPr>
              <a:spLocks/>
            </p:cNvSpPr>
            <p:nvPr/>
          </p:nvSpPr>
          <p:spPr bwMode="auto">
            <a:xfrm>
              <a:off x="6072297" y="5385778"/>
              <a:ext cx="29390" cy="2939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22"/>
                </a:cxn>
                <a:cxn ang="0">
                  <a:pos x="15" y="29"/>
                </a:cxn>
                <a:cxn ang="0">
                  <a:pos x="0" y="8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22"/>
                  </a:lnTo>
                  <a:lnTo>
                    <a:pt x="15" y="29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66"/>
            <p:cNvSpPr>
              <a:spLocks/>
            </p:cNvSpPr>
            <p:nvPr/>
          </p:nvSpPr>
          <p:spPr bwMode="auto">
            <a:xfrm>
              <a:off x="6094593" y="5408074"/>
              <a:ext cx="29390" cy="2939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9" y="15"/>
                </a:cxn>
                <a:cxn ang="0">
                  <a:pos x="22" y="29"/>
                </a:cxn>
                <a:cxn ang="0">
                  <a:pos x="0" y="15"/>
                </a:cxn>
                <a:cxn ang="0">
                  <a:pos x="7" y="0"/>
                </a:cxn>
              </a:cxnLst>
              <a:rect l="0" t="0" r="r" b="b"/>
              <a:pathLst>
                <a:path w="29" h="29">
                  <a:moveTo>
                    <a:pt x="7" y="0"/>
                  </a:moveTo>
                  <a:lnTo>
                    <a:pt x="29" y="15"/>
                  </a:lnTo>
                  <a:lnTo>
                    <a:pt x="22" y="29"/>
                  </a:lnTo>
                  <a:lnTo>
                    <a:pt x="0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67"/>
            <p:cNvSpPr>
              <a:spLocks/>
            </p:cNvSpPr>
            <p:nvPr/>
          </p:nvSpPr>
          <p:spPr bwMode="auto">
            <a:xfrm>
              <a:off x="6116889" y="5423276"/>
              <a:ext cx="29390" cy="2128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9" y="7"/>
                </a:cxn>
                <a:cxn ang="0">
                  <a:pos x="21" y="21"/>
                </a:cxn>
                <a:cxn ang="0">
                  <a:pos x="0" y="14"/>
                </a:cxn>
                <a:cxn ang="0">
                  <a:pos x="7" y="0"/>
                </a:cxn>
              </a:cxnLst>
              <a:rect l="0" t="0" r="r" b="b"/>
              <a:pathLst>
                <a:path w="29" h="21">
                  <a:moveTo>
                    <a:pt x="7" y="0"/>
                  </a:moveTo>
                  <a:lnTo>
                    <a:pt x="29" y="7"/>
                  </a:lnTo>
                  <a:lnTo>
                    <a:pt x="21" y="21"/>
                  </a:lnTo>
                  <a:lnTo>
                    <a:pt x="0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68"/>
            <p:cNvSpPr>
              <a:spLocks/>
            </p:cNvSpPr>
            <p:nvPr/>
          </p:nvSpPr>
          <p:spPr bwMode="auto">
            <a:xfrm>
              <a:off x="6131077" y="5423276"/>
              <a:ext cx="22296" cy="2128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5" y="0"/>
                </a:cxn>
                <a:cxn ang="0">
                  <a:pos x="22" y="14"/>
                </a:cxn>
                <a:cxn ang="0">
                  <a:pos x="7" y="21"/>
                </a:cxn>
                <a:cxn ang="0">
                  <a:pos x="0" y="7"/>
                </a:cxn>
              </a:cxnLst>
              <a:rect l="0" t="0" r="r" b="b"/>
              <a:pathLst>
                <a:path w="22" h="21">
                  <a:moveTo>
                    <a:pt x="0" y="7"/>
                  </a:moveTo>
                  <a:lnTo>
                    <a:pt x="15" y="0"/>
                  </a:lnTo>
                  <a:lnTo>
                    <a:pt x="22" y="14"/>
                  </a:lnTo>
                  <a:lnTo>
                    <a:pt x="7" y="2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69"/>
            <p:cNvSpPr>
              <a:spLocks/>
            </p:cNvSpPr>
            <p:nvPr/>
          </p:nvSpPr>
          <p:spPr bwMode="auto">
            <a:xfrm>
              <a:off x="6146279" y="5408074"/>
              <a:ext cx="43579" cy="2939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6" y="0"/>
                </a:cxn>
                <a:cxn ang="0">
                  <a:pos x="43" y="15"/>
                </a:cxn>
                <a:cxn ang="0">
                  <a:pos x="7" y="29"/>
                </a:cxn>
                <a:cxn ang="0">
                  <a:pos x="0" y="15"/>
                </a:cxn>
              </a:cxnLst>
              <a:rect l="0" t="0" r="r" b="b"/>
              <a:pathLst>
                <a:path w="43" h="29">
                  <a:moveTo>
                    <a:pt x="0" y="15"/>
                  </a:moveTo>
                  <a:lnTo>
                    <a:pt x="36" y="0"/>
                  </a:lnTo>
                  <a:lnTo>
                    <a:pt x="43" y="15"/>
                  </a:lnTo>
                  <a:lnTo>
                    <a:pt x="7" y="2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0"/>
            <p:cNvSpPr>
              <a:spLocks/>
            </p:cNvSpPr>
            <p:nvPr/>
          </p:nvSpPr>
          <p:spPr bwMode="auto">
            <a:xfrm>
              <a:off x="6182764" y="5393886"/>
              <a:ext cx="29390" cy="2939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1" y="0"/>
                </a:cxn>
                <a:cxn ang="0">
                  <a:pos x="29" y="14"/>
                </a:cxn>
                <a:cxn ang="0">
                  <a:pos x="7" y="29"/>
                </a:cxn>
                <a:cxn ang="0">
                  <a:pos x="0" y="14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21" y="0"/>
                  </a:lnTo>
                  <a:lnTo>
                    <a:pt x="29" y="14"/>
                  </a:lnTo>
                  <a:lnTo>
                    <a:pt x="7" y="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1"/>
            <p:cNvSpPr>
              <a:spLocks/>
            </p:cNvSpPr>
            <p:nvPr/>
          </p:nvSpPr>
          <p:spPr bwMode="auto">
            <a:xfrm>
              <a:off x="6248639" y="5342199"/>
              <a:ext cx="14188" cy="1520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0"/>
                </a:cxn>
                <a:cxn ang="0">
                  <a:pos x="14" y="7"/>
                </a:cxn>
                <a:cxn ang="0">
                  <a:pos x="7" y="15"/>
                </a:cxn>
                <a:cxn ang="0">
                  <a:pos x="0" y="7"/>
                </a:cxn>
              </a:cxnLst>
              <a:rect l="0" t="0" r="r" b="b"/>
              <a:pathLst>
                <a:path w="14" h="15">
                  <a:moveTo>
                    <a:pt x="0" y="7"/>
                  </a:moveTo>
                  <a:lnTo>
                    <a:pt x="7" y="0"/>
                  </a:lnTo>
                  <a:lnTo>
                    <a:pt x="14" y="7"/>
                  </a:lnTo>
                  <a:lnTo>
                    <a:pt x="7" y="1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72"/>
            <p:cNvSpPr>
              <a:spLocks/>
            </p:cNvSpPr>
            <p:nvPr/>
          </p:nvSpPr>
          <p:spPr bwMode="auto">
            <a:xfrm>
              <a:off x="6255733" y="5305715"/>
              <a:ext cx="36485" cy="4357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2" y="0"/>
                </a:cxn>
                <a:cxn ang="0">
                  <a:pos x="36" y="7"/>
                </a:cxn>
                <a:cxn ang="0">
                  <a:pos x="15" y="43"/>
                </a:cxn>
                <a:cxn ang="0">
                  <a:pos x="0" y="36"/>
                </a:cxn>
              </a:cxnLst>
              <a:rect l="0" t="0" r="r" b="b"/>
              <a:pathLst>
                <a:path w="36" h="43">
                  <a:moveTo>
                    <a:pt x="0" y="36"/>
                  </a:moveTo>
                  <a:lnTo>
                    <a:pt x="22" y="0"/>
                  </a:lnTo>
                  <a:lnTo>
                    <a:pt x="36" y="7"/>
                  </a:lnTo>
                  <a:lnTo>
                    <a:pt x="15" y="4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73"/>
            <p:cNvSpPr>
              <a:spLocks/>
            </p:cNvSpPr>
            <p:nvPr/>
          </p:nvSpPr>
          <p:spPr bwMode="auto">
            <a:xfrm>
              <a:off x="6278029" y="5262136"/>
              <a:ext cx="36485" cy="5067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36" y="7"/>
                </a:cxn>
                <a:cxn ang="0">
                  <a:pos x="14" y="50"/>
                </a:cxn>
                <a:cxn ang="0">
                  <a:pos x="0" y="43"/>
                </a:cxn>
              </a:cxnLst>
              <a:rect l="0" t="0" r="r" b="b"/>
              <a:pathLst>
                <a:path w="36" h="50">
                  <a:moveTo>
                    <a:pt x="0" y="43"/>
                  </a:moveTo>
                  <a:lnTo>
                    <a:pt x="21" y="0"/>
                  </a:lnTo>
                  <a:lnTo>
                    <a:pt x="36" y="7"/>
                  </a:lnTo>
                  <a:lnTo>
                    <a:pt x="14" y="5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74"/>
            <p:cNvSpPr>
              <a:spLocks/>
            </p:cNvSpPr>
            <p:nvPr/>
          </p:nvSpPr>
          <p:spPr bwMode="auto">
            <a:xfrm>
              <a:off x="6299312" y="5239840"/>
              <a:ext cx="22296" cy="2939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8" y="0"/>
                </a:cxn>
                <a:cxn ang="0">
                  <a:pos x="22" y="7"/>
                </a:cxn>
                <a:cxn ang="0">
                  <a:pos x="15" y="29"/>
                </a:cxn>
                <a:cxn ang="0">
                  <a:pos x="0" y="22"/>
                </a:cxn>
              </a:cxnLst>
              <a:rect l="0" t="0" r="r" b="b"/>
              <a:pathLst>
                <a:path w="22" h="29">
                  <a:moveTo>
                    <a:pt x="0" y="22"/>
                  </a:moveTo>
                  <a:lnTo>
                    <a:pt x="8" y="0"/>
                  </a:lnTo>
                  <a:lnTo>
                    <a:pt x="22" y="7"/>
                  </a:lnTo>
                  <a:lnTo>
                    <a:pt x="15" y="2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75"/>
            <p:cNvSpPr>
              <a:spLocks/>
            </p:cNvSpPr>
            <p:nvPr/>
          </p:nvSpPr>
          <p:spPr bwMode="auto">
            <a:xfrm>
              <a:off x="6336810" y="5166871"/>
              <a:ext cx="29390" cy="2939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4" y="0"/>
                </a:cxn>
                <a:cxn ang="0">
                  <a:pos x="29" y="7"/>
                </a:cxn>
                <a:cxn ang="0">
                  <a:pos x="14" y="29"/>
                </a:cxn>
                <a:cxn ang="0">
                  <a:pos x="0" y="21"/>
                </a:cxn>
              </a:cxnLst>
              <a:rect l="0" t="0" r="r" b="b"/>
              <a:pathLst>
                <a:path w="29" h="29">
                  <a:moveTo>
                    <a:pt x="0" y="21"/>
                  </a:moveTo>
                  <a:lnTo>
                    <a:pt x="14" y="0"/>
                  </a:lnTo>
                  <a:lnTo>
                    <a:pt x="29" y="7"/>
                  </a:lnTo>
                  <a:lnTo>
                    <a:pt x="14" y="2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76"/>
            <p:cNvSpPr>
              <a:spLocks/>
            </p:cNvSpPr>
            <p:nvPr/>
          </p:nvSpPr>
          <p:spPr bwMode="auto">
            <a:xfrm>
              <a:off x="6350998" y="5137480"/>
              <a:ext cx="36485" cy="3648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2" y="0"/>
                </a:cxn>
                <a:cxn ang="0">
                  <a:pos x="36" y="7"/>
                </a:cxn>
                <a:cxn ang="0">
                  <a:pos x="15" y="36"/>
                </a:cxn>
                <a:cxn ang="0">
                  <a:pos x="0" y="29"/>
                </a:cxn>
              </a:cxnLst>
              <a:rect l="0" t="0" r="r" b="b"/>
              <a:pathLst>
                <a:path w="36" h="36">
                  <a:moveTo>
                    <a:pt x="0" y="29"/>
                  </a:moveTo>
                  <a:lnTo>
                    <a:pt x="22" y="0"/>
                  </a:lnTo>
                  <a:lnTo>
                    <a:pt x="36" y="7"/>
                  </a:lnTo>
                  <a:lnTo>
                    <a:pt x="15" y="3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77"/>
            <p:cNvSpPr>
              <a:spLocks/>
            </p:cNvSpPr>
            <p:nvPr/>
          </p:nvSpPr>
          <p:spPr bwMode="auto">
            <a:xfrm>
              <a:off x="6373294" y="5108090"/>
              <a:ext cx="36485" cy="3648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1" y="0"/>
                </a:cxn>
                <a:cxn ang="0">
                  <a:pos x="36" y="7"/>
                </a:cxn>
                <a:cxn ang="0">
                  <a:pos x="14" y="36"/>
                </a:cxn>
                <a:cxn ang="0">
                  <a:pos x="0" y="29"/>
                </a:cxn>
              </a:cxnLst>
              <a:rect l="0" t="0" r="r" b="b"/>
              <a:pathLst>
                <a:path w="36" h="36">
                  <a:moveTo>
                    <a:pt x="0" y="29"/>
                  </a:moveTo>
                  <a:lnTo>
                    <a:pt x="21" y="0"/>
                  </a:lnTo>
                  <a:lnTo>
                    <a:pt x="36" y="7"/>
                  </a:lnTo>
                  <a:lnTo>
                    <a:pt x="14" y="3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78"/>
            <p:cNvSpPr>
              <a:spLocks/>
            </p:cNvSpPr>
            <p:nvPr/>
          </p:nvSpPr>
          <p:spPr bwMode="auto">
            <a:xfrm>
              <a:off x="6394577" y="5085794"/>
              <a:ext cx="29390" cy="2939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2" y="0"/>
                </a:cxn>
                <a:cxn ang="0">
                  <a:pos x="29" y="7"/>
                </a:cxn>
                <a:cxn ang="0">
                  <a:pos x="8" y="29"/>
                </a:cxn>
                <a:cxn ang="0">
                  <a:pos x="0" y="22"/>
                </a:cxn>
              </a:cxnLst>
              <a:rect l="0" t="0" r="r" b="b"/>
              <a:pathLst>
                <a:path w="29" h="29">
                  <a:moveTo>
                    <a:pt x="0" y="22"/>
                  </a:moveTo>
                  <a:lnTo>
                    <a:pt x="22" y="0"/>
                  </a:lnTo>
                  <a:lnTo>
                    <a:pt x="29" y="7"/>
                  </a:lnTo>
                  <a:lnTo>
                    <a:pt x="8" y="2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79"/>
            <p:cNvSpPr>
              <a:spLocks/>
            </p:cNvSpPr>
            <p:nvPr/>
          </p:nvSpPr>
          <p:spPr bwMode="auto">
            <a:xfrm>
              <a:off x="6453358" y="5005730"/>
              <a:ext cx="36485" cy="3648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2" y="0"/>
                </a:cxn>
                <a:cxn ang="0">
                  <a:pos x="36" y="7"/>
                </a:cxn>
                <a:cxn ang="0">
                  <a:pos x="15" y="36"/>
                </a:cxn>
                <a:cxn ang="0">
                  <a:pos x="0" y="29"/>
                </a:cxn>
              </a:cxnLst>
              <a:rect l="0" t="0" r="r" b="b"/>
              <a:pathLst>
                <a:path w="36" h="36">
                  <a:moveTo>
                    <a:pt x="0" y="29"/>
                  </a:moveTo>
                  <a:lnTo>
                    <a:pt x="22" y="0"/>
                  </a:lnTo>
                  <a:lnTo>
                    <a:pt x="36" y="7"/>
                  </a:lnTo>
                  <a:lnTo>
                    <a:pt x="15" y="3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80"/>
            <p:cNvSpPr>
              <a:spLocks/>
            </p:cNvSpPr>
            <p:nvPr/>
          </p:nvSpPr>
          <p:spPr bwMode="auto">
            <a:xfrm>
              <a:off x="6475654" y="4983434"/>
              <a:ext cx="36485" cy="3648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9" y="0"/>
                </a:cxn>
                <a:cxn ang="0">
                  <a:pos x="36" y="15"/>
                </a:cxn>
                <a:cxn ang="0">
                  <a:pos x="7" y="36"/>
                </a:cxn>
                <a:cxn ang="0">
                  <a:pos x="0" y="22"/>
                </a:cxn>
              </a:cxnLst>
              <a:rect l="0" t="0" r="r" b="b"/>
              <a:pathLst>
                <a:path w="36" h="36">
                  <a:moveTo>
                    <a:pt x="0" y="22"/>
                  </a:moveTo>
                  <a:lnTo>
                    <a:pt x="29" y="0"/>
                  </a:lnTo>
                  <a:lnTo>
                    <a:pt x="36" y="15"/>
                  </a:lnTo>
                  <a:lnTo>
                    <a:pt x="7" y="3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81"/>
            <p:cNvSpPr>
              <a:spLocks/>
            </p:cNvSpPr>
            <p:nvPr/>
          </p:nvSpPr>
          <p:spPr bwMode="auto">
            <a:xfrm>
              <a:off x="6512138" y="4976340"/>
              <a:ext cx="29390" cy="2229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9" y="0"/>
                </a:cxn>
                <a:cxn ang="0">
                  <a:pos x="29" y="14"/>
                </a:cxn>
                <a:cxn ang="0">
                  <a:pos x="0" y="22"/>
                </a:cxn>
                <a:cxn ang="0">
                  <a:pos x="0" y="7"/>
                </a:cxn>
              </a:cxnLst>
              <a:rect l="0" t="0" r="r" b="b"/>
              <a:pathLst>
                <a:path w="29" h="22">
                  <a:moveTo>
                    <a:pt x="0" y="7"/>
                  </a:moveTo>
                  <a:lnTo>
                    <a:pt x="29" y="0"/>
                  </a:lnTo>
                  <a:lnTo>
                    <a:pt x="29" y="14"/>
                  </a:lnTo>
                  <a:lnTo>
                    <a:pt x="0" y="2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82"/>
            <p:cNvSpPr>
              <a:spLocks/>
            </p:cNvSpPr>
            <p:nvPr/>
          </p:nvSpPr>
          <p:spPr bwMode="auto">
            <a:xfrm>
              <a:off x="6556730" y="4990529"/>
              <a:ext cx="21283" cy="2229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1" y="15"/>
                </a:cxn>
                <a:cxn ang="0">
                  <a:pos x="7" y="22"/>
                </a:cxn>
                <a:cxn ang="0">
                  <a:pos x="0" y="8"/>
                </a:cxn>
                <a:cxn ang="0">
                  <a:pos x="14" y="0"/>
                </a:cxn>
              </a:cxnLst>
              <a:rect l="0" t="0" r="r" b="b"/>
              <a:pathLst>
                <a:path w="21" h="22">
                  <a:moveTo>
                    <a:pt x="14" y="0"/>
                  </a:moveTo>
                  <a:lnTo>
                    <a:pt x="21" y="15"/>
                  </a:lnTo>
                  <a:lnTo>
                    <a:pt x="7" y="22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83"/>
            <p:cNvSpPr>
              <a:spLocks/>
            </p:cNvSpPr>
            <p:nvPr/>
          </p:nvSpPr>
          <p:spPr bwMode="auto">
            <a:xfrm>
              <a:off x="6563825" y="5005730"/>
              <a:ext cx="29390" cy="3648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9" y="29"/>
                </a:cxn>
                <a:cxn ang="0">
                  <a:pos x="14" y="36"/>
                </a:cxn>
                <a:cxn ang="0">
                  <a:pos x="0" y="7"/>
                </a:cxn>
                <a:cxn ang="0">
                  <a:pos x="14" y="0"/>
                </a:cxn>
              </a:cxnLst>
              <a:rect l="0" t="0" r="r" b="b"/>
              <a:pathLst>
                <a:path w="29" h="36">
                  <a:moveTo>
                    <a:pt x="14" y="0"/>
                  </a:moveTo>
                  <a:lnTo>
                    <a:pt x="29" y="29"/>
                  </a:lnTo>
                  <a:lnTo>
                    <a:pt x="14" y="36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84"/>
            <p:cNvSpPr>
              <a:spLocks/>
            </p:cNvSpPr>
            <p:nvPr/>
          </p:nvSpPr>
          <p:spPr bwMode="auto">
            <a:xfrm>
              <a:off x="6578013" y="5042215"/>
              <a:ext cx="22296" cy="2939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29"/>
                </a:cxn>
                <a:cxn ang="0">
                  <a:pos x="7" y="29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22" h="29">
                  <a:moveTo>
                    <a:pt x="15" y="0"/>
                  </a:moveTo>
                  <a:lnTo>
                    <a:pt x="22" y="29"/>
                  </a:lnTo>
                  <a:lnTo>
                    <a:pt x="7" y="29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85"/>
            <p:cNvSpPr>
              <a:spLocks/>
            </p:cNvSpPr>
            <p:nvPr/>
          </p:nvSpPr>
          <p:spPr bwMode="auto">
            <a:xfrm>
              <a:off x="6585107" y="5064511"/>
              <a:ext cx="29390" cy="3648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28"/>
                </a:cxn>
                <a:cxn ang="0">
                  <a:pos x="15" y="36"/>
                </a:cxn>
                <a:cxn ang="0">
                  <a:pos x="0" y="7"/>
                </a:cxn>
                <a:cxn ang="0">
                  <a:pos x="15" y="0"/>
                </a:cxn>
              </a:cxnLst>
              <a:rect l="0" t="0" r="r" b="b"/>
              <a:pathLst>
                <a:path w="29" h="36">
                  <a:moveTo>
                    <a:pt x="15" y="0"/>
                  </a:moveTo>
                  <a:lnTo>
                    <a:pt x="29" y="28"/>
                  </a:lnTo>
                  <a:lnTo>
                    <a:pt x="15" y="36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86"/>
            <p:cNvSpPr>
              <a:spLocks/>
            </p:cNvSpPr>
            <p:nvPr/>
          </p:nvSpPr>
          <p:spPr bwMode="auto">
            <a:xfrm>
              <a:off x="6607403" y="5158763"/>
              <a:ext cx="22296" cy="3749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37"/>
                </a:cxn>
                <a:cxn ang="0">
                  <a:pos x="7" y="37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22" h="37">
                  <a:moveTo>
                    <a:pt x="15" y="0"/>
                  </a:moveTo>
                  <a:lnTo>
                    <a:pt x="22" y="37"/>
                  </a:lnTo>
                  <a:lnTo>
                    <a:pt x="7" y="37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87"/>
            <p:cNvSpPr>
              <a:spLocks/>
            </p:cNvSpPr>
            <p:nvPr/>
          </p:nvSpPr>
          <p:spPr bwMode="auto">
            <a:xfrm>
              <a:off x="6614498" y="5196261"/>
              <a:ext cx="29390" cy="6587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65"/>
                </a:cxn>
                <a:cxn ang="0">
                  <a:pos x="15" y="65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29" h="65">
                  <a:moveTo>
                    <a:pt x="15" y="0"/>
                  </a:moveTo>
                  <a:lnTo>
                    <a:pt x="29" y="65"/>
                  </a:lnTo>
                  <a:lnTo>
                    <a:pt x="15" y="65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88"/>
            <p:cNvSpPr>
              <a:spLocks/>
            </p:cNvSpPr>
            <p:nvPr/>
          </p:nvSpPr>
          <p:spPr bwMode="auto">
            <a:xfrm>
              <a:off x="6643888" y="5319903"/>
              <a:ext cx="29390" cy="5878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58"/>
                </a:cxn>
                <a:cxn ang="0">
                  <a:pos x="15" y="58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29" h="58">
                  <a:moveTo>
                    <a:pt x="15" y="0"/>
                  </a:moveTo>
                  <a:lnTo>
                    <a:pt x="29" y="58"/>
                  </a:lnTo>
                  <a:lnTo>
                    <a:pt x="15" y="58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89"/>
            <p:cNvSpPr>
              <a:spLocks/>
            </p:cNvSpPr>
            <p:nvPr/>
          </p:nvSpPr>
          <p:spPr bwMode="auto">
            <a:xfrm>
              <a:off x="6659090" y="5378684"/>
              <a:ext cx="21283" cy="445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1" y="44"/>
                </a:cxn>
                <a:cxn ang="0">
                  <a:pos x="7" y="44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21" h="44">
                  <a:moveTo>
                    <a:pt x="14" y="0"/>
                  </a:moveTo>
                  <a:lnTo>
                    <a:pt x="21" y="44"/>
                  </a:lnTo>
                  <a:lnTo>
                    <a:pt x="7" y="44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90"/>
            <p:cNvSpPr>
              <a:spLocks/>
            </p:cNvSpPr>
            <p:nvPr/>
          </p:nvSpPr>
          <p:spPr bwMode="auto">
            <a:xfrm>
              <a:off x="6673278" y="5473949"/>
              <a:ext cx="22296" cy="2939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22"/>
                </a:cxn>
                <a:cxn ang="0">
                  <a:pos x="7" y="29"/>
                </a:cxn>
                <a:cxn ang="0">
                  <a:pos x="0" y="7"/>
                </a:cxn>
                <a:cxn ang="0">
                  <a:pos x="15" y="0"/>
                </a:cxn>
              </a:cxnLst>
              <a:rect l="0" t="0" r="r" b="b"/>
              <a:pathLst>
                <a:path w="22" h="29">
                  <a:moveTo>
                    <a:pt x="15" y="0"/>
                  </a:moveTo>
                  <a:lnTo>
                    <a:pt x="22" y="22"/>
                  </a:lnTo>
                  <a:lnTo>
                    <a:pt x="7" y="29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91"/>
            <p:cNvSpPr>
              <a:spLocks/>
            </p:cNvSpPr>
            <p:nvPr/>
          </p:nvSpPr>
          <p:spPr bwMode="auto">
            <a:xfrm>
              <a:off x="6680373" y="5503339"/>
              <a:ext cx="22296" cy="2939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29"/>
                </a:cxn>
                <a:cxn ang="0">
                  <a:pos x="8" y="29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22" h="29">
                  <a:moveTo>
                    <a:pt x="15" y="0"/>
                  </a:moveTo>
                  <a:lnTo>
                    <a:pt x="22" y="29"/>
                  </a:lnTo>
                  <a:lnTo>
                    <a:pt x="8" y="29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92"/>
            <p:cNvSpPr>
              <a:spLocks/>
            </p:cNvSpPr>
            <p:nvPr/>
          </p:nvSpPr>
          <p:spPr bwMode="auto">
            <a:xfrm>
              <a:off x="6688480" y="5525635"/>
              <a:ext cx="29390" cy="2939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9" y="21"/>
                </a:cxn>
                <a:cxn ang="0">
                  <a:pos x="14" y="29"/>
                </a:cxn>
                <a:cxn ang="0">
                  <a:pos x="0" y="7"/>
                </a:cxn>
                <a:cxn ang="0">
                  <a:pos x="14" y="0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29" y="21"/>
                  </a:lnTo>
                  <a:lnTo>
                    <a:pt x="14" y="2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93"/>
            <p:cNvSpPr>
              <a:spLocks/>
            </p:cNvSpPr>
            <p:nvPr/>
          </p:nvSpPr>
          <p:spPr bwMode="auto">
            <a:xfrm>
              <a:off x="6702669" y="5546918"/>
              <a:ext cx="22296" cy="2229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15"/>
                </a:cxn>
                <a:cxn ang="0">
                  <a:pos x="7" y="22"/>
                </a:cxn>
                <a:cxn ang="0">
                  <a:pos x="0" y="8"/>
                </a:cxn>
                <a:cxn ang="0">
                  <a:pos x="15" y="0"/>
                </a:cxn>
              </a:cxnLst>
              <a:rect l="0" t="0" r="r" b="b"/>
              <a:pathLst>
                <a:path w="22" h="22">
                  <a:moveTo>
                    <a:pt x="15" y="0"/>
                  </a:moveTo>
                  <a:lnTo>
                    <a:pt x="22" y="15"/>
                  </a:lnTo>
                  <a:lnTo>
                    <a:pt x="7" y="22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94"/>
            <p:cNvSpPr>
              <a:spLocks/>
            </p:cNvSpPr>
            <p:nvPr/>
          </p:nvSpPr>
          <p:spPr bwMode="auto">
            <a:xfrm>
              <a:off x="6717871" y="5562120"/>
              <a:ext cx="14188" cy="141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7"/>
                </a:cxn>
                <a:cxn ang="0">
                  <a:pos x="7" y="14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14" y="7"/>
                  </a:lnTo>
                  <a:lnTo>
                    <a:pt x="7" y="14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95"/>
            <p:cNvSpPr>
              <a:spLocks noChangeArrowheads="1"/>
            </p:cNvSpPr>
            <p:nvPr/>
          </p:nvSpPr>
          <p:spPr bwMode="auto">
            <a:xfrm>
              <a:off x="6724965" y="5569214"/>
              <a:ext cx="14188" cy="1520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96"/>
            <p:cNvSpPr>
              <a:spLocks/>
            </p:cNvSpPr>
            <p:nvPr/>
          </p:nvSpPr>
          <p:spPr bwMode="auto">
            <a:xfrm>
              <a:off x="6732059" y="5562120"/>
              <a:ext cx="22296" cy="2229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4" y="0"/>
                </a:cxn>
                <a:cxn ang="0">
                  <a:pos x="22" y="14"/>
                </a:cxn>
                <a:cxn ang="0">
                  <a:pos x="7" y="22"/>
                </a:cxn>
                <a:cxn ang="0">
                  <a:pos x="0" y="7"/>
                </a:cxn>
              </a:cxnLst>
              <a:rect l="0" t="0" r="r" b="b"/>
              <a:pathLst>
                <a:path w="22" h="22">
                  <a:moveTo>
                    <a:pt x="0" y="7"/>
                  </a:moveTo>
                  <a:lnTo>
                    <a:pt x="14" y="0"/>
                  </a:lnTo>
                  <a:lnTo>
                    <a:pt x="22" y="14"/>
                  </a:lnTo>
                  <a:lnTo>
                    <a:pt x="7" y="2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97"/>
            <p:cNvSpPr>
              <a:spLocks/>
            </p:cNvSpPr>
            <p:nvPr/>
          </p:nvSpPr>
          <p:spPr bwMode="auto">
            <a:xfrm>
              <a:off x="6746247" y="5532729"/>
              <a:ext cx="37498" cy="3648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2" y="0"/>
                </a:cxn>
                <a:cxn ang="0">
                  <a:pos x="37" y="7"/>
                </a:cxn>
                <a:cxn ang="0">
                  <a:pos x="15" y="36"/>
                </a:cxn>
                <a:cxn ang="0">
                  <a:pos x="0" y="29"/>
                </a:cxn>
              </a:cxnLst>
              <a:rect l="0" t="0" r="r" b="b"/>
              <a:pathLst>
                <a:path w="37" h="36">
                  <a:moveTo>
                    <a:pt x="0" y="29"/>
                  </a:moveTo>
                  <a:lnTo>
                    <a:pt x="22" y="0"/>
                  </a:lnTo>
                  <a:lnTo>
                    <a:pt x="37" y="7"/>
                  </a:lnTo>
                  <a:lnTo>
                    <a:pt x="15" y="3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98"/>
            <p:cNvSpPr>
              <a:spLocks/>
            </p:cNvSpPr>
            <p:nvPr/>
          </p:nvSpPr>
          <p:spPr bwMode="auto">
            <a:xfrm>
              <a:off x="6768544" y="5503339"/>
              <a:ext cx="29390" cy="3648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5" y="0"/>
                </a:cxn>
                <a:cxn ang="0">
                  <a:pos x="29" y="7"/>
                </a:cxn>
                <a:cxn ang="0">
                  <a:pos x="15" y="36"/>
                </a:cxn>
                <a:cxn ang="0">
                  <a:pos x="0" y="29"/>
                </a:cxn>
              </a:cxnLst>
              <a:rect l="0" t="0" r="r" b="b"/>
              <a:pathLst>
                <a:path w="29" h="36">
                  <a:moveTo>
                    <a:pt x="0" y="29"/>
                  </a:moveTo>
                  <a:lnTo>
                    <a:pt x="15" y="0"/>
                  </a:lnTo>
                  <a:lnTo>
                    <a:pt x="29" y="7"/>
                  </a:lnTo>
                  <a:lnTo>
                    <a:pt x="15" y="3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99"/>
            <p:cNvSpPr>
              <a:spLocks/>
            </p:cNvSpPr>
            <p:nvPr/>
          </p:nvSpPr>
          <p:spPr bwMode="auto">
            <a:xfrm>
              <a:off x="6813136" y="5415168"/>
              <a:ext cx="28377" cy="3648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4" y="0"/>
                </a:cxn>
                <a:cxn ang="0">
                  <a:pos x="28" y="8"/>
                </a:cxn>
                <a:cxn ang="0">
                  <a:pos x="14" y="36"/>
                </a:cxn>
                <a:cxn ang="0">
                  <a:pos x="0" y="29"/>
                </a:cxn>
              </a:cxnLst>
              <a:rect l="0" t="0" r="r" b="b"/>
              <a:pathLst>
                <a:path w="28" h="36">
                  <a:moveTo>
                    <a:pt x="0" y="29"/>
                  </a:moveTo>
                  <a:lnTo>
                    <a:pt x="14" y="0"/>
                  </a:lnTo>
                  <a:lnTo>
                    <a:pt x="28" y="8"/>
                  </a:lnTo>
                  <a:lnTo>
                    <a:pt x="14" y="3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200"/>
            <p:cNvSpPr>
              <a:spLocks/>
            </p:cNvSpPr>
            <p:nvPr/>
          </p:nvSpPr>
          <p:spPr bwMode="auto">
            <a:xfrm>
              <a:off x="6827324" y="5371589"/>
              <a:ext cx="29390" cy="51686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4" y="0"/>
                </a:cxn>
                <a:cxn ang="0">
                  <a:pos x="29" y="7"/>
                </a:cxn>
                <a:cxn ang="0">
                  <a:pos x="14" y="51"/>
                </a:cxn>
                <a:cxn ang="0">
                  <a:pos x="0" y="43"/>
                </a:cxn>
              </a:cxnLst>
              <a:rect l="0" t="0" r="r" b="b"/>
              <a:pathLst>
                <a:path w="29" h="51">
                  <a:moveTo>
                    <a:pt x="0" y="43"/>
                  </a:moveTo>
                  <a:lnTo>
                    <a:pt x="14" y="0"/>
                  </a:lnTo>
                  <a:lnTo>
                    <a:pt x="29" y="7"/>
                  </a:lnTo>
                  <a:lnTo>
                    <a:pt x="14" y="5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201"/>
            <p:cNvSpPr>
              <a:spLocks/>
            </p:cNvSpPr>
            <p:nvPr/>
          </p:nvSpPr>
          <p:spPr bwMode="auto">
            <a:xfrm>
              <a:off x="6841513" y="5342199"/>
              <a:ext cx="29390" cy="3648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5" y="0"/>
                </a:cxn>
                <a:cxn ang="0">
                  <a:pos x="29" y="7"/>
                </a:cxn>
                <a:cxn ang="0">
                  <a:pos x="15" y="36"/>
                </a:cxn>
                <a:cxn ang="0">
                  <a:pos x="0" y="29"/>
                </a:cxn>
              </a:cxnLst>
              <a:rect l="0" t="0" r="r" b="b"/>
              <a:pathLst>
                <a:path w="29" h="36">
                  <a:moveTo>
                    <a:pt x="0" y="29"/>
                  </a:moveTo>
                  <a:lnTo>
                    <a:pt x="15" y="0"/>
                  </a:lnTo>
                  <a:lnTo>
                    <a:pt x="29" y="7"/>
                  </a:lnTo>
                  <a:lnTo>
                    <a:pt x="15" y="3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202"/>
            <p:cNvSpPr>
              <a:spLocks/>
            </p:cNvSpPr>
            <p:nvPr/>
          </p:nvSpPr>
          <p:spPr bwMode="auto">
            <a:xfrm>
              <a:off x="6856715" y="5305715"/>
              <a:ext cx="29390" cy="4357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4" y="0"/>
                </a:cxn>
                <a:cxn ang="0">
                  <a:pos x="29" y="7"/>
                </a:cxn>
                <a:cxn ang="0">
                  <a:pos x="14" y="43"/>
                </a:cxn>
                <a:cxn ang="0">
                  <a:pos x="0" y="36"/>
                </a:cxn>
              </a:cxnLst>
              <a:rect l="0" t="0" r="r" b="b"/>
              <a:pathLst>
                <a:path w="29" h="43">
                  <a:moveTo>
                    <a:pt x="0" y="36"/>
                  </a:moveTo>
                  <a:lnTo>
                    <a:pt x="14" y="0"/>
                  </a:lnTo>
                  <a:lnTo>
                    <a:pt x="29" y="7"/>
                  </a:lnTo>
                  <a:lnTo>
                    <a:pt x="14" y="4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03"/>
            <p:cNvSpPr>
              <a:spLocks/>
            </p:cNvSpPr>
            <p:nvPr/>
          </p:nvSpPr>
          <p:spPr bwMode="auto">
            <a:xfrm>
              <a:off x="6870903" y="5269230"/>
              <a:ext cx="29390" cy="4357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5" y="0"/>
                </a:cxn>
                <a:cxn ang="0">
                  <a:pos x="29" y="7"/>
                </a:cxn>
                <a:cxn ang="0">
                  <a:pos x="15" y="43"/>
                </a:cxn>
                <a:cxn ang="0">
                  <a:pos x="0" y="36"/>
                </a:cxn>
              </a:cxnLst>
              <a:rect l="0" t="0" r="r" b="b"/>
              <a:pathLst>
                <a:path w="29" h="43">
                  <a:moveTo>
                    <a:pt x="0" y="36"/>
                  </a:moveTo>
                  <a:lnTo>
                    <a:pt x="15" y="0"/>
                  </a:lnTo>
                  <a:lnTo>
                    <a:pt x="29" y="7"/>
                  </a:lnTo>
                  <a:lnTo>
                    <a:pt x="15" y="4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04"/>
            <p:cNvSpPr>
              <a:spLocks/>
            </p:cNvSpPr>
            <p:nvPr/>
          </p:nvSpPr>
          <p:spPr bwMode="auto">
            <a:xfrm>
              <a:off x="6886105" y="5246934"/>
              <a:ext cx="22296" cy="2939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7" y="0"/>
                </a:cxn>
                <a:cxn ang="0">
                  <a:pos x="22" y="0"/>
                </a:cxn>
                <a:cxn ang="0">
                  <a:pos x="14" y="29"/>
                </a:cxn>
                <a:cxn ang="0">
                  <a:pos x="0" y="29"/>
                </a:cxn>
              </a:cxnLst>
              <a:rect l="0" t="0" r="r" b="b"/>
              <a:pathLst>
                <a:path w="22" h="29">
                  <a:moveTo>
                    <a:pt x="0" y="29"/>
                  </a:moveTo>
                  <a:lnTo>
                    <a:pt x="7" y="0"/>
                  </a:lnTo>
                  <a:lnTo>
                    <a:pt x="22" y="0"/>
                  </a:lnTo>
                  <a:lnTo>
                    <a:pt x="14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206"/>
            <p:cNvSpPr>
              <a:spLocks noChangeArrowheads="1"/>
            </p:cNvSpPr>
            <p:nvPr/>
          </p:nvSpPr>
          <p:spPr bwMode="auto">
            <a:xfrm>
              <a:off x="6915495" y="5173965"/>
              <a:ext cx="14188" cy="141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07"/>
            <p:cNvSpPr>
              <a:spLocks/>
            </p:cNvSpPr>
            <p:nvPr/>
          </p:nvSpPr>
          <p:spPr bwMode="auto">
            <a:xfrm>
              <a:off x="6915495" y="5115184"/>
              <a:ext cx="29390" cy="5878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14" y="0"/>
                </a:cxn>
                <a:cxn ang="0">
                  <a:pos x="29" y="7"/>
                </a:cxn>
                <a:cxn ang="0">
                  <a:pos x="14" y="58"/>
                </a:cxn>
                <a:cxn ang="0">
                  <a:pos x="0" y="51"/>
                </a:cxn>
              </a:cxnLst>
              <a:rect l="0" t="0" r="r" b="b"/>
              <a:pathLst>
                <a:path w="29" h="58">
                  <a:moveTo>
                    <a:pt x="0" y="51"/>
                  </a:moveTo>
                  <a:lnTo>
                    <a:pt x="14" y="0"/>
                  </a:lnTo>
                  <a:lnTo>
                    <a:pt x="29" y="7"/>
                  </a:lnTo>
                  <a:lnTo>
                    <a:pt x="14" y="58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08"/>
            <p:cNvSpPr>
              <a:spLocks/>
            </p:cNvSpPr>
            <p:nvPr/>
          </p:nvSpPr>
          <p:spPr bwMode="auto">
            <a:xfrm>
              <a:off x="6929684" y="5064511"/>
              <a:ext cx="29390" cy="57767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5" y="0"/>
                </a:cxn>
                <a:cxn ang="0">
                  <a:pos x="29" y="7"/>
                </a:cxn>
                <a:cxn ang="0">
                  <a:pos x="15" y="57"/>
                </a:cxn>
                <a:cxn ang="0">
                  <a:pos x="0" y="50"/>
                </a:cxn>
              </a:cxnLst>
              <a:rect l="0" t="0" r="r" b="b"/>
              <a:pathLst>
                <a:path w="29" h="57">
                  <a:moveTo>
                    <a:pt x="0" y="50"/>
                  </a:moveTo>
                  <a:lnTo>
                    <a:pt x="15" y="0"/>
                  </a:lnTo>
                  <a:lnTo>
                    <a:pt x="29" y="7"/>
                  </a:lnTo>
                  <a:lnTo>
                    <a:pt x="15" y="57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09"/>
            <p:cNvSpPr>
              <a:spLocks/>
            </p:cNvSpPr>
            <p:nvPr/>
          </p:nvSpPr>
          <p:spPr bwMode="auto">
            <a:xfrm>
              <a:off x="6951980" y="4983434"/>
              <a:ext cx="22296" cy="2939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7" y="0"/>
                </a:cxn>
                <a:cxn ang="0">
                  <a:pos x="22" y="7"/>
                </a:cxn>
                <a:cxn ang="0">
                  <a:pos x="14" y="29"/>
                </a:cxn>
                <a:cxn ang="0">
                  <a:pos x="0" y="22"/>
                </a:cxn>
              </a:cxnLst>
              <a:rect l="0" t="0" r="r" b="b"/>
              <a:pathLst>
                <a:path w="22" h="29">
                  <a:moveTo>
                    <a:pt x="0" y="22"/>
                  </a:moveTo>
                  <a:lnTo>
                    <a:pt x="7" y="0"/>
                  </a:lnTo>
                  <a:lnTo>
                    <a:pt x="22" y="7"/>
                  </a:lnTo>
                  <a:lnTo>
                    <a:pt x="14" y="2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210"/>
            <p:cNvSpPr>
              <a:spLocks/>
            </p:cNvSpPr>
            <p:nvPr/>
          </p:nvSpPr>
          <p:spPr bwMode="auto">
            <a:xfrm>
              <a:off x="6959074" y="4910465"/>
              <a:ext cx="29390" cy="80063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15" y="0"/>
                </a:cxn>
                <a:cxn ang="0">
                  <a:pos x="29" y="0"/>
                </a:cxn>
                <a:cxn ang="0">
                  <a:pos x="15" y="79"/>
                </a:cxn>
                <a:cxn ang="0">
                  <a:pos x="0" y="79"/>
                </a:cxn>
              </a:cxnLst>
              <a:rect l="0" t="0" r="r" b="b"/>
              <a:pathLst>
                <a:path w="29" h="79">
                  <a:moveTo>
                    <a:pt x="0" y="79"/>
                  </a:moveTo>
                  <a:lnTo>
                    <a:pt x="15" y="0"/>
                  </a:lnTo>
                  <a:lnTo>
                    <a:pt x="29" y="0"/>
                  </a:lnTo>
                  <a:lnTo>
                    <a:pt x="15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211"/>
            <p:cNvSpPr>
              <a:spLocks noChangeArrowheads="1"/>
            </p:cNvSpPr>
            <p:nvPr/>
          </p:nvSpPr>
          <p:spPr bwMode="auto">
            <a:xfrm>
              <a:off x="6988464" y="4837496"/>
              <a:ext cx="15202" cy="141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212"/>
            <p:cNvSpPr>
              <a:spLocks/>
            </p:cNvSpPr>
            <p:nvPr/>
          </p:nvSpPr>
          <p:spPr bwMode="auto">
            <a:xfrm>
              <a:off x="6988464" y="4763514"/>
              <a:ext cx="36485" cy="7398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2" y="0"/>
                </a:cxn>
                <a:cxn ang="0">
                  <a:pos x="36" y="8"/>
                </a:cxn>
                <a:cxn ang="0">
                  <a:pos x="15" y="73"/>
                </a:cxn>
                <a:cxn ang="0">
                  <a:pos x="0" y="65"/>
                </a:cxn>
              </a:cxnLst>
              <a:rect l="0" t="0" r="r" b="b"/>
              <a:pathLst>
                <a:path w="36" h="73">
                  <a:moveTo>
                    <a:pt x="0" y="65"/>
                  </a:moveTo>
                  <a:lnTo>
                    <a:pt x="22" y="0"/>
                  </a:lnTo>
                  <a:lnTo>
                    <a:pt x="36" y="8"/>
                  </a:lnTo>
                  <a:lnTo>
                    <a:pt x="15" y="73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13"/>
            <p:cNvSpPr>
              <a:spLocks/>
            </p:cNvSpPr>
            <p:nvPr/>
          </p:nvSpPr>
          <p:spPr bwMode="auto">
            <a:xfrm>
              <a:off x="7010760" y="4742231"/>
              <a:ext cx="21283" cy="2939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" y="0"/>
                </a:cxn>
                <a:cxn ang="0">
                  <a:pos x="21" y="7"/>
                </a:cxn>
                <a:cxn ang="0">
                  <a:pos x="14" y="29"/>
                </a:cxn>
                <a:cxn ang="0">
                  <a:pos x="0" y="21"/>
                </a:cxn>
              </a:cxnLst>
              <a:rect l="0" t="0" r="r" b="b"/>
              <a:pathLst>
                <a:path w="21" h="29">
                  <a:moveTo>
                    <a:pt x="0" y="21"/>
                  </a:moveTo>
                  <a:lnTo>
                    <a:pt x="7" y="0"/>
                  </a:lnTo>
                  <a:lnTo>
                    <a:pt x="21" y="7"/>
                  </a:lnTo>
                  <a:lnTo>
                    <a:pt x="14" y="2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14"/>
            <p:cNvSpPr>
              <a:spLocks/>
            </p:cNvSpPr>
            <p:nvPr/>
          </p:nvSpPr>
          <p:spPr bwMode="auto">
            <a:xfrm>
              <a:off x="7032043" y="4654060"/>
              <a:ext cx="22296" cy="3648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15" y="36"/>
                </a:cxn>
                <a:cxn ang="0">
                  <a:pos x="0" y="36"/>
                </a:cxn>
              </a:cxnLst>
              <a:rect l="0" t="0" r="r" b="b"/>
              <a:pathLst>
                <a:path w="22" h="36">
                  <a:moveTo>
                    <a:pt x="0" y="36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15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15"/>
            <p:cNvSpPr>
              <a:spLocks/>
            </p:cNvSpPr>
            <p:nvPr/>
          </p:nvSpPr>
          <p:spPr bwMode="auto">
            <a:xfrm>
              <a:off x="7040151" y="4572983"/>
              <a:ext cx="36485" cy="8107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21" y="0"/>
                </a:cxn>
                <a:cxn ang="0">
                  <a:pos x="36" y="8"/>
                </a:cxn>
                <a:cxn ang="0">
                  <a:pos x="14" y="80"/>
                </a:cxn>
                <a:cxn ang="0">
                  <a:pos x="0" y="73"/>
                </a:cxn>
              </a:cxnLst>
              <a:rect l="0" t="0" r="r" b="b"/>
              <a:pathLst>
                <a:path w="36" h="80">
                  <a:moveTo>
                    <a:pt x="0" y="73"/>
                  </a:moveTo>
                  <a:lnTo>
                    <a:pt x="21" y="0"/>
                  </a:lnTo>
                  <a:lnTo>
                    <a:pt x="36" y="8"/>
                  </a:lnTo>
                  <a:lnTo>
                    <a:pt x="14" y="8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16"/>
            <p:cNvSpPr>
              <a:spLocks/>
            </p:cNvSpPr>
            <p:nvPr/>
          </p:nvSpPr>
          <p:spPr bwMode="auto">
            <a:xfrm>
              <a:off x="7061433" y="4544606"/>
              <a:ext cx="29390" cy="3648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5" y="0"/>
                </a:cxn>
                <a:cxn ang="0">
                  <a:pos x="29" y="7"/>
                </a:cxn>
                <a:cxn ang="0">
                  <a:pos x="15" y="36"/>
                </a:cxn>
                <a:cxn ang="0">
                  <a:pos x="0" y="28"/>
                </a:cxn>
              </a:cxnLst>
              <a:rect l="0" t="0" r="r" b="b"/>
              <a:pathLst>
                <a:path w="29" h="36">
                  <a:moveTo>
                    <a:pt x="0" y="28"/>
                  </a:moveTo>
                  <a:lnTo>
                    <a:pt x="15" y="0"/>
                  </a:lnTo>
                  <a:lnTo>
                    <a:pt x="29" y="7"/>
                  </a:lnTo>
                  <a:lnTo>
                    <a:pt x="15" y="3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217"/>
            <p:cNvSpPr>
              <a:spLocks noChangeArrowheads="1"/>
            </p:cNvSpPr>
            <p:nvPr/>
          </p:nvSpPr>
          <p:spPr bwMode="auto">
            <a:xfrm>
              <a:off x="7106026" y="4485826"/>
              <a:ext cx="14188" cy="709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18"/>
            <p:cNvSpPr>
              <a:spLocks/>
            </p:cNvSpPr>
            <p:nvPr/>
          </p:nvSpPr>
          <p:spPr bwMode="auto">
            <a:xfrm>
              <a:off x="7106026" y="4463529"/>
              <a:ext cx="21283" cy="2229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4" y="0"/>
                </a:cxn>
                <a:cxn ang="0">
                  <a:pos x="21" y="7"/>
                </a:cxn>
                <a:cxn ang="0">
                  <a:pos x="7" y="22"/>
                </a:cxn>
                <a:cxn ang="0">
                  <a:pos x="0" y="15"/>
                </a:cxn>
              </a:cxnLst>
              <a:rect l="0" t="0" r="r" b="b"/>
              <a:pathLst>
                <a:path w="21" h="22">
                  <a:moveTo>
                    <a:pt x="0" y="15"/>
                  </a:moveTo>
                  <a:lnTo>
                    <a:pt x="14" y="0"/>
                  </a:lnTo>
                  <a:lnTo>
                    <a:pt x="21" y="7"/>
                  </a:lnTo>
                  <a:lnTo>
                    <a:pt x="7" y="2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219"/>
            <p:cNvSpPr>
              <a:spLocks noChangeArrowheads="1"/>
            </p:cNvSpPr>
            <p:nvPr/>
          </p:nvSpPr>
          <p:spPr bwMode="auto">
            <a:xfrm>
              <a:off x="7127308" y="4463529"/>
              <a:ext cx="15202" cy="1520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20"/>
            <p:cNvSpPr>
              <a:spLocks/>
            </p:cNvSpPr>
            <p:nvPr/>
          </p:nvSpPr>
          <p:spPr bwMode="auto">
            <a:xfrm>
              <a:off x="7142510" y="4463529"/>
              <a:ext cx="29390" cy="2229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9" y="7"/>
                </a:cxn>
                <a:cxn ang="0">
                  <a:pos x="22" y="22"/>
                </a:cxn>
                <a:cxn ang="0">
                  <a:pos x="0" y="15"/>
                </a:cxn>
                <a:cxn ang="0">
                  <a:pos x="7" y="0"/>
                </a:cxn>
              </a:cxnLst>
              <a:rect l="0" t="0" r="r" b="b"/>
              <a:pathLst>
                <a:path w="29" h="22">
                  <a:moveTo>
                    <a:pt x="7" y="0"/>
                  </a:moveTo>
                  <a:lnTo>
                    <a:pt x="29" y="7"/>
                  </a:lnTo>
                  <a:lnTo>
                    <a:pt x="22" y="22"/>
                  </a:lnTo>
                  <a:lnTo>
                    <a:pt x="0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21"/>
            <p:cNvSpPr>
              <a:spLocks/>
            </p:cNvSpPr>
            <p:nvPr/>
          </p:nvSpPr>
          <p:spPr bwMode="auto">
            <a:xfrm>
              <a:off x="7164806" y="4470624"/>
              <a:ext cx="21283" cy="2229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15"/>
                </a:cxn>
                <a:cxn ang="0">
                  <a:pos x="14" y="22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21" h="22">
                  <a:moveTo>
                    <a:pt x="7" y="0"/>
                  </a:moveTo>
                  <a:lnTo>
                    <a:pt x="21" y="15"/>
                  </a:lnTo>
                  <a:lnTo>
                    <a:pt x="14" y="22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22"/>
            <p:cNvSpPr>
              <a:spLocks/>
            </p:cNvSpPr>
            <p:nvPr/>
          </p:nvSpPr>
          <p:spPr bwMode="auto">
            <a:xfrm>
              <a:off x="7171901" y="4485826"/>
              <a:ext cx="29390" cy="2939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9" y="21"/>
                </a:cxn>
                <a:cxn ang="0">
                  <a:pos x="14" y="29"/>
                </a:cxn>
                <a:cxn ang="0">
                  <a:pos x="0" y="7"/>
                </a:cxn>
                <a:cxn ang="0">
                  <a:pos x="14" y="0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29" y="21"/>
                  </a:lnTo>
                  <a:lnTo>
                    <a:pt x="14" y="2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23"/>
            <p:cNvSpPr>
              <a:spLocks/>
            </p:cNvSpPr>
            <p:nvPr/>
          </p:nvSpPr>
          <p:spPr bwMode="auto">
            <a:xfrm>
              <a:off x="7186089" y="4507108"/>
              <a:ext cx="29390" cy="2939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22"/>
                </a:cxn>
                <a:cxn ang="0">
                  <a:pos x="15" y="29"/>
                </a:cxn>
                <a:cxn ang="0">
                  <a:pos x="0" y="8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22"/>
                  </a:lnTo>
                  <a:lnTo>
                    <a:pt x="15" y="29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24"/>
            <p:cNvSpPr>
              <a:spLocks/>
            </p:cNvSpPr>
            <p:nvPr/>
          </p:nvSpPr>
          <p:spPr bwMode="auto">
            <a:xfrm>
              <a:off x="7201291" y="4529404"/>
              <a:ext cx="36485" cy="4357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6" y="36"/>
                </a:cxn>
                <a:cxn ang="0">
                  <a:pos x="21" y="43"/>
                </a:cxn>
                <a:cxn ang="0">
                  <a:pos x="0" y="7"/>
                </a:cxn>
                <a:cxn ang="0">
                  <a:pos x="14" y="0"/>
                </a:cxn>
              </a:cxnLst>
              <a:rect l="0" t="0" r="r" b="b"/>
              <a:pathLst>
                <a:path w="36" h="43">
                  <a:moveTo>
                    <a:pt x="14" y="0"/>
                  </a:moveTo>
                  <a:lnTo>
                    <a:pt x="36" y="36"/>
                  </a:lnTo>
                  <a:lnTo>
                    <a:pt x="21" y="43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25"/>
            <p:cNvSpPr>
              <a:spLocks/>
            </p:cNvSpPr>
            <p:nvPr/>
          </p:nvSpPr>
          <p:spPr bwMode="auto">
            <a:xfrm>
              <a:off x="7230681" y="4565889"/>
              <a:ext cx="14188" cy="1520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7"/>
                </a:cxn>
                <a:cxn ang="0">
                  <a:pos x="7" y="15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lnTo>
                    <a:pt x="14" y="7"/>
                  </a:lnTo>
                  <a:lnTo>
                    <a:pt x="7" y="15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26"/>
            <p:cNvSpPr>
              <a:spLocks/>
            </p:cNvSpPr>
            <p:nvPr/>
          </p:nvSpPr>
          <p:spPr bwMode="auto">
            <a:xfrm>
              <a:off x="7260072" y="4624670"/>
              <a:ext cx="21283" cy="2229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1" y="14"/>
                </a:cxn>
                <a:cxn ang="0">
                  <a:pos x="7" y="22"/>
                </a:cxn>
                <a:cxn ang="0">
                  <a:pos x="0" y="7"/>
                </a:cxn>
                <a:cxn ang="0">
                  <a:pos x="14" y="0"/>
                </a:cxn>
              </a:cxnLst>
              <a:rect l="0" t="0" r="r" b="b"/>
              <a:pathLst>
                <a:path w="21" h="22">
                  <a:moveTo>
                    <a:pt x="14" y="0"/>
                  </a:moveTo>
                  <a:lnTo>
                    <a:pt x="21" y="14"/>
                  </a:lnTo>
                  <a:lnTo>
                    <a:pt x="7" y="22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27"/>
            <p:cNvSpPr>
              <a:spLocks/>
            </p:cNvSpPr>
            <p:nvPr/>
          </p:nvSpPr>
          <p:spPr bwMode="auto">
            <a:xfrm>
              <a:off x="7267166" y="4638858"/>
              <a:ext cx="50673" cy="8817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0" y="80"/>
                </a:cxn>
                <a:cxn ang="0">
                  <a:pos x="36" y="87"/>
                </a:cxn>
                <a:cxn ang="0">
                  <a:pos x="0" y="8"/>
                </a:cxn>
                <a:cxn ang="0">
                  <a:pos x="14" y="0"/>
                </a:cxn>
              </a:cxnLst>
              <a:rect l="0" t="0" r="r" b="b"/>
              <a:pathLst>
                <a:path w="50" h="87">
                  <a:moveTo>
                    <a:pt x="14" y="0"/>
                  </a:moveTo>
                  <a:lnTo>
                    <a:pt x="50" y="80"/>
                  </a:lnTo>
                  <a:lnTo>
                    <a:pt x="36" y="87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28"/>
            <p:cNvSpPr>
              <a:spLocks/>
            </p:cNvSpPr>
            <p:nvPr/>
          </p:nvSpPr>
          <p:spPr bwMode="auto">
            <a:xfrm>
              <a:off x="7333041" y="4771621"/>
              <a:ext cx="29390" cy="4357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9" y="36"/>
                </a:cxn>
                <a:cxn ang="0">
                  <a:pos x="14" y="43"/>
                </a:cxn>
                <a:cxn ang="0">
                  <a:pos x="0" y="7"/>
                </a:cxn>
                <a:cxn ang="0">
                  <a:pos x="14" y="0"/>
                </a:cxn>
              </a:cxnLst>
              <a:rect l="0" t="0" r="r" b="b"/>
              <a:pathLst>
                <a:path w="29" h="43">
                  <a:moveTo>
                    <a:pt x="14" y="0"/>
                  </a:moveTo>
                  <a:lnTo>
                    <a:pt x="29" y="36"/>
                  </a:lnTo>
                  <a:lnTo>
                    <a:pt x="14" y="43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29"/>
            <p:cNvSpPr>
              <a:spLocks/>
            </p:cNvSpPr>
            <p:nvPr/>
          </p:nvSpPr>
          <p:spPr bwMode="auto">
            <a:xfrm>
              <a:off x="7347229" y="4808106"/>
              <a:ext cx="51686" cy="6587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1" y="57"/>
                </a:cxn>
                <a:cxn ang="0">
                  <a:pos x="37" y="65"/>
                </a:cxn>
                <a:cxn ang="0">
                  <a:pos x="0" y="7"/>
                </a:cxn>
                <a:cxn ang="0">
                  <a:pos x="15" y="0"/>
                </a:cxn>
              </a:cxnLst>
              <a:rect l="0" t="0" r="r" b="b"/>
              <a:pathLst>
                <a:path w="51" h="65">
                  <a:moveTo>
                    <a:pt x="15" y="0"/>
                  </a:moveTo>
                  <a:lnTo>
                    <a:pt x="51" y="57"/>
                  </a:lnTo>
                  <a:lnTo>
                    <a:pt x="37" y="65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30"/>
            <p:cNvSpPr>
              <a:spLocks/>
            </p:cNvSpPr>
            <p:nvPr/>
          </p:nvSpPr>
          <p:spPr bwMode="auto">
            <a:xfrm>
              <a:off x="7421212" y="4917559"/>
              <a:ext cx="21283" cy="2229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1" y="14"/>
                </a:cxn>
                <a:cxn ang="0">
                  <a:pos x="7" y="22"/>
                </a:cxn>
                <a:cxn ang="0">
                  <a:pos x="0" y="7"/>
                </a:cxn>
                <a:cxn ang="0">
                  <a:pos x="14" y="0"/>
                </a:cxn>
              </a:cxnLst>
              <a:rect l="0" t="0" r="r" b="b"/>
              <a:pathLst>
                <a:path w="21" h="22">
                  <a:moveTo>
                    <a:pt x="14" y="0"/>
                  </a:moveTo>
                  <a:lnTo>
                    <a:pt x="21" y="14"/>
                  </a:lnTo>
                  <a:lnTo>
                    <a:pt x="7" y="22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31"/>
            <p:cNvSpPr>
              <a:spLocks/>
            </p:cNvSpPr>
            <p:nvPr/>
          </p:nvSpPr>
          <p:spPr bwMode="auto">
            <a:xfrm>
              <a:off x="7435400" y="4931748"/>
              <a:ext cx="22296" cy="2229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15"/>
                </a:cxn>
                <a:cxn ang="0">
                  <a:pos x="15" y="22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22" h="22">
                  <a:moveTo>
                    <a:pt x="7" y="0"/>
                  </a:moveTo>
                  <a:lnTo>
                    <a:pt x="22" y="15"/>
                  </a:lnTo>
                  <a:lnTo>
                    <a:pt x="15" y="22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32"/>
            <p:cNvSpPr>
              <a:spLocks/>
            </p:cNvSpPr>
            <p:nvPr/>
          </p:nvSpPr>
          <p:spPr bwMode="auto">
            <a:xfrm>
              <a:off x="7450602" y="4946950"/>
              <a:ext cx="21283" cy="2229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7"/>
                </a:cxn>
                <a:cxn ang="0">
                  <a:pos x="14" y="22"/>
                </a:cxn>
                <a:cxn ang="0">
                  <a:pos x="0" y="14"/>
                </a:cxn>
                <a:cxn ang="0">
                  <a:pos x="7" y="0"/>
                </a:cxn>
              </a:cxnLst>
              <a:rect l="0" t="0" r="r" b="b"/>
              <a:pathLst>
                <a:path w="21" h="22">
                  <a:moveTo>
                    <a:pt x="7" y="0"/>
                  </a:moveTo>
                  <a:lnTo>
                    <a:pt x="21" y="7"/>
                  </a:lnTo>
                  <a:lnTo>
                    <a:pt x="14" y="22"/>
                  </a:lnTo>
                  <a:lnTo>
                    <a:pt x="0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233"/>
            <p:cNvSpPr>
              <a:spLocks noChangeArrowheads="1"/>
            </p:cNvSpPr>
            <p:nvPr/>
          </p:nvSpPr>
          <p:spPr bwMode="auto">
            <a:xfrm>
              <a:off x="7464790" y="4954044"/>
              <a:ext cx="15202" cy="1520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34"/>
            <p:cNvSpPr>
              <a:spLocks/>
            </p:cNvSpPr>
            <p:nvPr/>
          </p:nvSpPr>
          <p:spPr bwMode="auto">
            <a:xfrm>
              <a:off x="7471885" y="4946950"/>
              <a:ext cx="15202" cy="1418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15" y="7"/>
                </a:cxn>
                <a:cxn ang="0">
                  <a:pos x="8" y="14"/>
                </a:cxn>
                <a:cxn ang="0">
                  <a:pos x="0" y="7"/>
                </a:cxn>
              </a:cxnLst>
              <a:rect l="0" t="0" r="r" b="b"/>
              <a:pathLst>
                <a:path w="15" h="14">
                  <a:moveTo>
                    <a:pt x="0" y="7"/>
                  </a:moveTo>
                  <a:lnTo>
                    <a:pt x="8" y="0"/>
                  </a:lnTo>
                  <a:lnTo>
                    <a:pt x="15" y="7"/>
                  </a:lnTo>
                  <a:lnTo>
                    <a:pt x="8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35"/>
            <p:cNvSpPr>
              <a:spLocks/>
            </p:cNvSpPr>
            <p:nvPr/>
          </p:nvSpPr>
          <p:spPr bwMode="auto">
            <a:xfrm>
              <a:off x="7479992" y="4939856"/>
              <a:ext cx="14188" cy="1418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0"/>
                </a:cxn>
                <a:cxn ang="0">
                  <a:pos x="14" y="7"/>
                </a:cxn>
                <a:cxn ang="0">
                  <a:pos x="7" y="14"/>
                </a:cxn>
                <a:cxn ang="0">
                  <a:pos x="0" y="7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0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36"/>
            <p:cNvSpPr>
              <a:spLocks/>
            </p:cNvSpPr>
            <p:nvPr/>
          </p:nvSpPr>
          <p:spPr bwMode="auto">
            <a:xfrm>
              <a:off x="7487087" y="4924654"/>
              <a:ext cx="21283" cy="2229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4" y="0"/>
                </a:cxn>
                <a:cxn ang="0">
                  <a:pos x="21" y="7"/>
                </a:cxn>
                <a:cxn ang="0">
                  <a:pos x="7" y="22"/>
                </a:cxn>
                <a:cxn ang="0">
                  <a:pos x="0" y="15"/>
                </a:cxn>
              </a:cxnLst>
              <a:rect l="0" t="0" r="r" b="b"/>
              <a:pathLst>
                <a:path w="21" h="22">
                  <a:moveTo>
                    <a:pt x="0" y="15"/>
                  </a:moveTo>
                  <a:lnTo>
                    <a:pt x="14" y="0"/>
                  </a:lnTo>
                  <a:lnTo>
                    <a:pt x="21" y="7"/>
                  </a:lnTo>
                  <a:lnTo>
                    <a:pt x="7" y="2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37"/>
            <p:cNvSpPr>
              <a:spLocks/>
            </p:cNvSpPr>
            <p:nvPr/>
          </p:nvSpPr>
          <p:spPr bwMode="auto">
            <a:xfrm>
              <a:off x="7501275" y="4881075"/>
              <a:ext cx="22296" cy="5067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7" y="0"/>
                </a:cxn>
                <a:cxn ang="0">
                  <a:pos x="22" y="0"/>
                </a:cxn>
                <a:cxn ang="0">
                  <a:pos x="15" y="50"/>
                </a:cxn>
                <a:cxn ang="0">
                  <a:pos x="0" y="50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lnTo>
                    <a:pt x="7" y="0"/>
                  </a:lnTo>
                  <a:lnTo>
                    <a:pt x="22" y="0"/>
                  </a:lnTo>
                  <a:lnTo>
                    <a:pt x="15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238"/>
            <p:cNvSpPr>
              <a:spLocks noChangeArrowheads="1"/>
            </p:cNvSpPr>
            <p:nvPr/>
          </p:nvSpPr>
          <p:spPr bwMode="auto">
            <a:xfrm>
              <a:off x="7508369" y="4873981"/>
              <a:ext cx="15202" cy="709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39"/>
            <p:cNvSpPr>
              <a:spLocks/>
            </p:cNvSpPr>
            <p:nvPr/>
          </p:nvSpPr>
          <p:spPr bwMode="auto">
            <a:xfrm>
              <a:off x="7523571" y="4771621"/>
              <a:ext cx="22296" cy="43579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7" y="0"/>
                </a:cxn>
                <a:cxn ang="0">
                  <a:pos x="22" y="0"/>
                </a:cxn>
                <a:cxn ang="0">
                  <a:pos x="14" y="43"/>
                </a:cxn>
                <a:cxn ang="0">
                  <a:pos x="0" y="43"/>
                </a:cxn>
              </a:cxnLst>
              <a:rect l="0" t="0" r="r" b="b"/>
              <a:pathLst>
                <a:path w="22" h="43">
                  <a:moveTo>
                    <a:pt x="0" y="43"/>
                  </a:moveTo>
                  <a:lnTo>
                    <a:pt x="7" y="0"/>
                  </a:lnTo>
                  <a:lnTo>
                    <a:pt x="22" y="0"/>
                  </a:lnTo>
                  <a:lnTo>
                    <a:pt x="1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40"/>
            <p:cNvSpPr>
              <a:spLocks/>
            </p:cNvSpPr>
            <p:nvPr/>
          </p:nvSpPr>
          <p:spPr bwMode="auto">
            <a:xfrm>
              <a:off x="7530665" y="4712841"/>
              <a:ext cx="29390" cy="58781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5" y="0"/>
                </a:cxn>
                <a:cxn ang="0">
                  <a:pos x="29" y="0"/>
                </a:cxn>
                <a:cxn ang="0">
                  <a:pos x="15" y="58"/>
                </a:cxn>
                <a:cxn ang="0">
                  <a:pos x="0" y="58"/>
                </a:cxn>
              </a:cxnLst>
              <a:rect l="0" t="0" r="r" b="b"/>
              <a:pathLst>
                <a:path w="29" h="58">
                  <a:moveTo>
                    <a:pt x="0" y="58"/>
                  </a:moveTo>
                  <a:lnTo>
                    <a:pt x="15" y="0"/>
                  </a:lnTo>
                  <a:lnTo>
                    <a:pt x="29" y="0"/>
                  </a:lnTo>
                  <a:lnTo>
                    <a:pt x="15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41"/>
            <p:cNvSpPr>
              <a:spLocks/>
            </p:cNvSpPr>
            <p:nvPr/>
          </p:nvSpPr>
          <p:spPr bwMode="auto">
            <a:xfrm>
              <a:off x="7560056" y="4610481"/>
              <a:ext cx="29390" cy="4357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5" y="0"/>
                </a:cxn>
                <a:cxn ang="0">
                  <a:pos x="29" y="7"/>
                </a:cxn>
                <a:cxn ang="0">
                  <a:pos x="15" y="43"/>
                </a:cxn>
                <a:cxn ang="0">
                  <a:pos x="0" y="36"/>
                </a:cxn>
              </a:cxnLst>
              <a:rect l="0" t="0" r="r" b="b"/>
              <a:pathLst>
                <a:path w="29" h="43">
                  <a:moveTo>
                    <a:pt x="0" y="36"/>
                  </a:moveTo>
                  <a:lnTo>
                    <a:pt x="15" y="0"/>
                  </a:lnTo>
                  <a:lnTo>
                    <a:pt x="29" y="7"/>
                  </a:lnTo>
                  <a:lnTo>
                    <a:pt x="15" y="4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42"/>
            <p:cNvSpPr>
              <a:spLocks/>
            </p:cNvSpPr>
            <p:nvPr/>
          </p:nvSpPr>
          <p:spPr bwMode="auto">
            <a:xfrm>
              <a:off x="7575258" y="4544606"/>
              <a:ext cx="50673" cy="72969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36" y="0"/>
                </a:cxn>
                <a:cxn ang="0">
                  <a:pos x="50" y="7"/>
                </a:cxn>
                <a:cxn ang="0">
                  <a:pos x="14" y="72"/>
                </a:cxn>
                <a:cxn ang="0">
                  <a:pos x="0" y="65"/>
                </a:cxn>
              </a:cxnLst>
              <a:rect l="0" t="0" r="r" b="b"/>
              <a:pathLst>
                <a:path w="50" h="72">
                  <a:moveTo>
                    <a:pt x="0" y="65"/>
                  </a:moveTo>
                  <a:lnTo>
                    <a:pt x="36" y="0"/>
                  </a:lnTo>
                  <a:lnTo>
                    <a:pt x="50" y="7"/>
                  </a:lnTo>
                  <a:lnTo>
                    <a:pt x="14" y="7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43"/>
            <p:cNvSpPr>
              <a:spLocks/>
            </p:cNvSpPr>
            <p:nvPr/>
          </p:nvSpPr>
          <p:spPr bwMode="auto">
            <a:xfrm>
              <a:off x="7611742" y="4522310"/>
              <a:ext cx="29390" cy="2939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4" y="0"/>
                </a:cxn>
                <a:cxn ang="0">
                  <a:pos x="29" y="7"/>
                </a:cxn>
                <a:cxn ang="0">
                  <a:pos x="14" y="29"/>
                </a:cxn>
                <a:cxn ang="0">
                  <a:pos x="0" y="22"/>
                </a:cxn>
              </a:cxnLst>
              <a:rect l="0" t="0" r="r" b="b"/>
              <a:pathLst>
                <a:path w="29" h="29">
                  <a:moveTo>
                    <a:pt x="0" y="22"/>
                  </a:moveTo>
                  <a:lnTo>
                    <a:pt x="14" y="0"/>
                  </a:lnTo>
                  <a:lnTo>
                    <a:pt x="29" y="7"/>
                  </a:lnTo>
                  <a:lnTo>
                    <a:pt x="14" y="2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44"/>
            <p:cNvSpPr>
              <a:spLocks/>
            </p:cNvSpPr>
            <p:nvPr/>
          </p:nvSpPr>
          <p:spPr bwMode="auto">
            <a:xfrm>
              <a:off x="7670523" y="4470624"/>
              <a:ext cx="14188" cy="152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0"/>
                </a:cxn>
                <a:cxn ang="0">
                  <a:pos x="14" y="8"/>
                </a:cxn>
                <a:cxn ang="0">
                  <a:pos x="7" y="15"/>
                </a:cxn>
                <a:cxn ang="0">
                  <a:pos x="0" y="8"/>
                </a:cxn>
              </a:cxnLst>
              <a:rect l="0" t="0" r="r" b="b"/>
              <a:pathLst>
                <a:path w="14" h="15">
                  <a:moveTo>
                    <a:pt x="0" y="8"/>
                  </a:moveTo>
                  <a:lnTo>
                    <a:pt x="7" y="0"/>
                  </a:lnTo>
                  <a:lnTo>
                    <a:pt x="14" y="8"/>
                  </a:lnTo>
                  <a:lnTo>
                    <a:pt x="7" y="1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45"/>
            <p:cNvSpPr>
              <a:spLocks/>
            </p:cNvSpPr>
            <p:nvPr/>
          </p:nvSpPr>
          <p:spPr bwMode="auto">
            <a:xfrm>
              <a:off x="7677617" y="4463529"/>
              <a:ext cx="29390" cy="2229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1" y="0"/>
                </a:cxn>
                <a:cxn ang="0">
                  <a:pos x="29" y="15"/>
                </a:cxn>
                <a:cxn ang="0">
                  <a:pos x="7" y="22"/>
                </a:cxn>
                <a:cxn ang="0">
                  <a:pos x="0" y="7"/>
                </a:cxn>
              </a:cxnLst>
              <a:rect l="0" t="0" r="r" b="b"/>
              <a:pathLst>
                <a:path w="29" h="22">
                  <a:moveTo>
                    <a:pt x="0" y="7"/>
                  </a:moveTo>
                  <a:lnTo>
                    <a:pt x="21" y="0"/>
                  </a:lnTo>
                  <a:lnTo>
                    <a:pt x="29" y="15"/>
                  </a:lnTo>
                  <a:lnTo>
                    <a:pt x="7" y="2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46"/>
            <p:cNvSpPr>
              <a:spLocks/>
            </p:cNvSpPr>
            <p:nvPr/>
          </p:nvSpPr>
          <p:spPr bwMode="auto">
            <a:xfrm>
              <a:off x="7707007" y="4456435"/>
              <a:ext cx="29390" cy="2229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9" y="0"/>
                </a:cxn>
                <a:cxn ang="0">
                  <a:pos x="29" y="14"/>
                </a:cxn>
                <a:cxn ang="0">
                  <a:pos x="0" y="22"/>
                </a:cxn>
                <a:cxn ang="0">
                  <a:pos x="0" y="7"/>
                </a:cxn>
              </a:cxnLst>
              <a:rect l="0" t="0" r="r" b="b"/>
              <a:pathLst>
                <a:path w="29" h="22">
                  <a:moveTo>
                    <a:pt x="0" y="7"/>
                  </a:moveTo>
                  <a:lnTo>
                    <a:pt x="29" y="0"/>
                  </a:lnTo>
                  <a:lnTo>
                    <a:pt x="29" y="14"/>
                  </a:lnTo>
                  <a:lnTo>
                    <a:pt x="0" y="2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47"/>
            <p:cNvSpPr>
              <a:spLocks/>
            </p:cNvSpPr>
            <p:nvPr/>
          </p:nvSpPr>
          <p:spPr bwMode="auto">
            <a:xfrm>
              <a:off x="7736398" y="4456435"/>
              <a:ext cx="36485" cy="2939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6" y="14"/>
                </a:cxn>
                <a:cxn ang="0">
                  <a:pos x="28" y="29"/>
                </a:cxn>
                <a:cxn ang="0">
                  <a:pos x="0" y="14"/>
                </a:cxn>
                <a:cxn ang="0">
                  <a:pos x="7" y="0"/>
                </a:cxn>
              </a:cxnLst>
              <a:rect l="0" t="0" r="r" b="b"/>
              <a:pathLst>
                <a:path w="36" h="29">
                  <a:moveTo>
                    <a:pt x="7" y="0"/>
                  </a:moveTo>
                  <a:lnTo>
                    <a:pt x="36" y="14"/>
                  </a:lnTo>
                  <a:lnTo>
                    <a:pt x="28" y="29"/>
                  </a:lnTo>
                  <a:lnTo>
                    <a:pt x="0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48"/>
            <p:cNvSpPr>
              <a:spLocks/>
            </p:cNvSpPr>
            <p:nvPr/>
          </p:nvSpPr>
          <p:spPr bwMode="auto">
            <a:xfrm>
              <a:off x="7764774" y="4470624"/>
              <a:ext cx="22296" cy="2229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2" y="15"/>
                </a:cxn>
                <a:cxn ang="0">
                  <a:pos x="15" y="22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22" h="22">
                  <a:moveTo>
                    <a:pt x="8" y="0"/>
                  </a:moveTo>
                  <a:lnTo>
                    <a:pt x="22" y="15"/>
                  </a:lnTo>
                  <a:lnTo>
                    <a:pt x="15" y="22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49"/>
            <p:cNvSpPr>
              <a:spLocks/>
            </p:cNvSpPr>
            <p:nvPr/>
          </p:nvSpPr>
          <p:spPr bwMode="auto">
            <a:xfrm>
              <a:off x="7772882" y="4485826"/>
              <a:ext cx="29390" cy="2939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9" y="21"/>
                </a:cxn>
                <a:cxn ang="0">
                  <a:pos x="14" y="29"/>
                </a:cxn>
                <a:cxn ang="0">
                  <a:pos x="0" y="7"/>
                </a:cxn>
                <a:cxn ang="0">
                  <a:pos x="14" y="0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29" y="21"/>
                  </a:lnTo>
                  <a:lnTo>
                    <a:pt x="14" y="2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50"/>
            <p:cNvSpPr>
              <a:spLocks/>
            </p:cNvSpPr>
            <p:nvPr/>
          </p:nvSpPr>
          <p:spPr bwMode="auto">
            <a:xfrm>
              <a:off x="7794165" y="4507108"/>
              <a:ext cx="29390" cy="2939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9" y="22"/>
                </a:cxn>
                <a:cxn ang="0">
                  <a:pos x="22" y="29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29" h="29">
                  <a:moveTo>
                    <a:pt x="8" y="0"/>
                  </a:moveTo>
                  <a:lnTo>
                    <a:pt x="29" y="22"/>
                  </a:lnTo>
                  <a:lnTo>
                    <a:pt x="22" y="29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51"/>
            <p:cNvSpPr>
              <a:spLocks/>
            </p:cNvSpPr>
            <p:nvPr/>
          </p:nvSpPr>
          <p:spPr bwMode="auto">
            <a:xfrm>
              <a:off x="7809367" y="4529404"/>
              <a:ext cx="29390" cy="4357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9" y="36"/>
                </a:cxn>
                <a:cxn ang="0">
                  <a:pos x="14" y="43"/>
                </a:cxn>
                <a:cxn ang="0">
                  <a:pos x="0" y="7"/>
                </a:cxn>
                <a:cxn ang="0">
                  <a:pos x="14" y="0"/>
                </a:cxn>
              </a:cxnLst>
              <a:rect l="0" t="0" r="r" b="b"/>
              <a:pathLst>
                <a:path w="29" h="43">
                  <a:moveTo>
                    <a:pt x="14" y="0"/>
                  </a:moveTo>
                  <a:lnTo>
                    <a:pt x="29" y="36"/>
                  </a:lnTo>
                  <a:lnTo>
                    <a:pt x="14" y="43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52"/>
            <p:cNvSpPr>
              <a:spLocks/>
            </p:cNvSpPr>
            <p:nvPr/>
          </p:nvSpPr>
          <p:spPr bwMode="auto">
            <a:xfrm>
              <a:off x="7852945" y="4617575"/>
              <a:ext cx="29390" cy="2939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21"/>
                </a:cxn>
                <a:cxn ang="0">
                  <a:pos x="15" y="29"/>
                </a:cxn>
                <a:cxn ang="0">
                  <a:pos x="0" y="7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21"/>
                  </a:lnTo>
                  <a:lnTo>
                    <a:pt x="15" y="29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53"/>
            <p:cNvSpPr>
              <a:spLocks/>
            </p:cNvSpPr>
            <p:nvPr/>
          </p:nvSpPr>
          <p:spPr bwMode="auto">
            <a:xfrm>
              <a:off x="7868147" y="4638858"/>
              <a:ext cx="50673" cy="8107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0" y="73"/>
                </a:cxn>
                <a:cxn ang="0">
                  <a:pos x="36" y="80"/>
                </a:cxn>
                <a:cxn ang="0">
                  <a:pos x="0" y="8"/>
                </a:cxn>
                <a:cxn ang="0">
                  <a:pos x="14" y="0"/>
                </a:cxn>
              </a:cxnLst>
              <a:rect l="0" t="0" r="r" b="b"/>
              <a:pathLst>
                <a:path w="50" h="80">
                  <a:moveTo>
                    <a:pt x="14" y="0"/>
                  </a:moveTo>
                  <a:lnTo>
                    <a:pt x="50" y="73"/>
                  </a:lnTo>
                  <a:lnTo>
                    <a:pt x="36" y="80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54"/>
            <p:cNvSpPr>
              <a:spLocks/>
            </p:cNvSpPr>
            <p:nvPr/>
          </p:nvSpPr>
          <p:spPr bwMode="auto">
            <a:xfrm>
              <a:off x="7926927" y="4763514"/>
              <a:ext cx="28377" cy="3648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29"/>
                </a:cxn>
                <a:cxn ang="0">
                  <a:pos x="14" y="36"/>
                </a:cxn>
                <a:cxn ang="0">
                  <a:pos x="0" y="8"/>
                </a:cxn>
                <a:cxn ang="0">
                  <a:pos x="14" y="0"/>
                </a:cxn>
              </a:cxnLst>
              <a:rect l="0" t="0" r="r" b="b"/>
              <a:pathLst>
                <a:path w="28" h="36">
                  <a:moveTo>
                    <a:pt x="14" y="0"/>
                  </a:moveTo>
                  <a:lnTo>
                    <a:pt x="28" y="29"/>
                  </a:lnTo>
                  <a:lnTo>
                    <a:pt x="14" y="36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55"/>
            <p:cNvSpPr>
              <a:spLocks/>
            </p:cNvSpPr>
            <p:nvPr/>
          </p:nvSpPr>
          <p:spPr bwMode="auto">
            <a:xfrm>
              <a:off x="7941116" y="4792904"/>
              <a:ext cx="36485" cy="3648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6" y="29"/>
                </a:cxn>
                <a:cxn ang="0">
                  <a:pos x="22" y="36"/>
                </a:cxn>
                <a:cxn ang="0">
                  <a:pos x="0" y="7"/>
                </a:cxn>
                <a:cxn ang="0">
                  <a:pos x="14" y="0"/>
                </a:cxn>
              </a:cxnLst>
              <a:rect l="0" t="0" r="r" b="b"/>
              <a:pathLst>
                <a:path w="36" h="36">
                  <a:moveTo>
                    <a:pt x="14" y="0"/>
                  </a:moveTo>
                  <a:lnTo>
                    <a:pt x="36" y="29"/>
                  </a:lnTo>
                  <a:lnTo>
                    <a:pt x="22" y="36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56"/>
            <p:cNvSpPr>
              <a:spLocks/>
            </p:cNvSpPr>
            <p:nvPr/>
          </p:nvSpPr>
          <p:spPr bwMode="auto">
            <a:xfrm>
              <a:off x="7963412" y="4822294"/>
              <a:ext cx="36485" cy="3648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6" y="29"/>
                </a:cxn>
                <a:cxn ang="0">
                  <a:pos x="21" y="36"/>
                </a:cxn>
                <a:cxn ang="0">
                  <a:pos x="0" y="7"/>
                </a:cxn>
                <a:cxn ang="0">
                  <a:pos x="14" y="0"/>
                </a:cxn>
              </a:cxnLst>
              <a:rect l="0" t="0" r="r" b="b"/>
              <a:pathLst>
                <a:path w="36" h="36">
                  <a:moveTo>
                    <a:pt x="14" y="0"/>
                  </a:moveTo>
                  <a:lnTo>
                    <a:pt x="36" y="29"/>
                  </a:lnTo>
                  <a:lnTo>
                    <a:pt x="21" y="36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257"/>
            <p:cNvSpPr>
              <a:spLocks noChangeArrowheads="1"/>
            </p:cNvSpPr>
            <p:nvPr/>
          </p:nvSpPr>
          <p:spPr bwMode="auto">
            <a:xfrm>
              <a:off x="8036381" y="4903371"/>
              <a:ext cx="7094" cy="141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258"/>
            <p:cNvSpPr>
              <a:spLocks noChangeArrowheads="1"/>
            </p:cNvSpPr>
            <p:nvPr/>
          </p:nvSpPr>
          <p:spPr bwMode="auto">
            <a:xfrm>
              <a:off x="8043476" y="4903371"/>
              <a:ext cx="15202" cy="141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59"/>
            <p:cNvSpPr>
              <a:spLocks/>
            </p:cNvSpPr>
            <p:nvPr/>
          </p:nvSpPr>
          <p:spPr bwMode="auto">
            <a:xfrm>
              <a:off x="8050569" y="4895263"/>
              <a:ext cx="22296" cy="2229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5" y="0"/>
                </a:cxn>
                <a:cxn ang="0">
                  <a:pos x="22" y="15"/>
                </a:cxn>
                <a:cxn ang="0">
                  <a:pos x="8" y="22"/>
                </a:cxn>
                <a:cxn ang="0">
                  <a:pos x="0" y="8"/>
                </a:cxn>
              </a:cxnLst>
              <a:rect l="0" t="0" r="r" b="b"/>
              <a:pathLst>
                <a:path w="22" h="22">
                  <a:moveTo>
                    <a:pt x="0" y="8"/>
                  </a:moveTo>
                  <a:lnTo>
                    <a:pt x="15" y="0"/>
                  </a:lnTo>
                  <a:lnTo>
                    <a:pt x="22" y="15"/>
                  </a:lnTo>
                  <a:lnTo>
                    <a:pt x="8" y="2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60"/>
            <p:cNvSpPr>
              <a:spLocks/>
            </p:cNvSpPr>
            <p:nvPr/>
          </p:nvSpPr>
          <p:spPr bwMode="auto">
            <a:xfrm>
              <a:off x="8065772" y="4873981"/>
              <a:ext cx="29390" cy="2939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4" y="0"/>
                </a:cxn>
                <a:cxn ang="0">
                  <a:pos x="29" y="7"/>
                </a:cxn>
                <a:cxn ang="0">
                  <a:pos x="14" y="29"/>
                </a:cxn>
                <a:cxn ang="0">
                  <a:pos x="0" y="21"/>
                </a:cxn>
              </a:cxnLst>
              <a:rect l="0" t="0" r="r" b="b"/>
              <a:pathLst>
                <a:path w="29" h="29">
                  <a:moveTo>
                    <a:pt x="0" y="21"/>
                  </a:moveTo>
                  <a:lnTo>
                    <a:pt x="14" y="0"/>
                  </a:lnTo>
                  <a:lnTo>
                    <a:pt x="29" y="7"/>
                  </a:lnTo>
                  <a:lnTo>
                    <a:pt x="14" y="2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61"/>
            <p:cNvSpPr>
              <a:spLocks/>
            </p:cNvSpPr>
            <p:nvPr/>
          </p:nvSpPr>
          <p:spPr bwMode="auto">
            <a:xfrm>
              <a:off x="8079960" y="4851685"/>
              <a:ext cx="29390" cy="2939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5" y="0"/>
                </a:cxn>
                <a:cxn ang="0">
                  <a:pos x="29" y="7"/>
                </a:cxn>
                <a:cxn ang="0">
                  <a:pos x="15" y="29"/>
                </a:cxn>
                <a:cxn ang="0">
                  <a:pos x="0" y="22"/>
                </a:cxn>
              </a:cxnLst>
              <a:rect l="0" t="0" r="r" b="b"/>
              <a:pathLst>
                <a:path w="29" h="29">
                  <a:moveTo>
                    <a:pt x="0" y="22"/>
                  </a:moveTo>
                  <a:lnTo>
                    <a:pt x="15" y="0"/>
                  </a:lnTo>
                  <a:lnTo>
                    <a:pt x="29" y="7"/>
                  </a:lnTo>
                  <a:lnTo>
                    <a:pt x="15" y="2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62"/>
            <p:cNvSpPr>
              <a:spLocks/>
            </p:cNvSpPr>
            <p:nvPr/>
          </p:nvSpPr>
          <p:spPr bwMode="auto">
            <a:xfrm>
              <a:off x="8095162" y="4815200"/>
              <a:ext cx="29390" cy="4357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4" y="0"/>
                </a:cxn>
                <a:cxn ang="0">
                  <a:pos x="29" y="7"/>
                </a:cxn>
                <a:cxn ang="0">
                  <a:pos x="14" y="43"/>
                </a:cxn>
                <a:cxn ang="0">
                  <a:pos x="0" y="36"/>
                </a:cxn>
              </a:cxnLst>
              <a:rect l="0" t="0" r="r" b="b"/>
              <a:pathLst>
                <a:path w="29" h="43">
                  <a:moveTo>
                    <a:pt x="0" y="36"/>
                  </a:moveTo>
                  <a:lnTo>
                    <a:pt x="14" y="0"/>
                  </a:lnTo>
                  <a:lnTo>
                    <a:pt x="29" y="7"/>
                  </a:lnTo>
                  <a:lnTo>
                    <a:pt x="14" y="4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263"/>
            <p:cNvSpPr>
              <a:spLocks noChangeArrowheads="1"/>
            </p:cNvSpPr>
            <p:nvPr/>
          </p:nvSpPr>
          <p:spPr bwMode="auto">
            <a:xfrm>
              <a:off x="8109350" y="4815200"/>
              <a:ext cx="15202" cy="709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64"/>
            <p:cNvSpPr>
              <a:spLocks/>
            </p:cNvSpPr>
            <p:nvPr/>
          </p:nvSpPr>
          <p:spPr bwMode="auto">
            <a:xfrm>
              <a:off x="8124553" y="4734123"/>
              <a:ext cx="21283" cy="2229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" y="0"/>
                </a:cxn>
                <a:cxn ang="0">
                  <a:pos x="21" y="8"/>
                </a:cxn>
                <a:cxn ang="0">
                  <a:pos x="14" y="22"/>
                </a:cxn>
                <a:cxn ang="0">
                  <a:pos x="0" y="15"/>
                </a:cxn>
              </a:cxnLst>
              <a:rect l="0" t="0" r="r" b="b"/>
              <a:pathLst>
                <a:path w="21" h="22">
                  <a:moveTo>
                    <a:pt x="0" y="15"/>
                  </a:moveTo>
                  <a:lnTo>
                    <a:pt x="7" y="0"/>
                  </a:lnTo>
                  <a:lnTo>
                    <a:pt x="21" y="8"/>
                  </a:lnTo>
                  <a:lnTo>
                    <a:pt x="14" y="2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65"/>
            <p:cNvSpPr>
              <a:spLocks/>
            </p:cNvSpPr>
            <p:nvPr/>
          </p:nvSpPr>
          <p:spPr bwMode="auto">
            <a:xfrm>
              <a:off x="8131646" y="4654060"/>
              <a:ext cx="36485" cy="88171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2" y="0"/>
                </a:cxn>
                <a:cxn ang="0">
                  <a:pos x="36" y="0"/>
                </a:cxn>
                <a:cxn ang="0">
                  <a:pos x="14" y="87"/>
                </a:cxn>
                <a:cxn ang="0">
                  <a:pos x="0" y="87"/>
                </a:cxn>
              </a:cxnLst>
              <a:rect l="0" t="0" r="r" b="b"/>
              <a:pathLst>
                <a:path w="36" h="87">
                  <a:moveTo>
                    <a:pt x="0" y="87"/>
                  </a:moveTo>
                  <a:lnTo>
                    <a:pt x="22" y="0"/>
                  </a:lnTo>
                  <a:lnTo>
                    <a:pt x="36" y="0"/>
                  </a:lnTo>
                  <a:lnTo>
                    <a:pt x="14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66"/>
            <p:cNvSpPr>
              <a:spLocks/>
            </p:cNvSpPr>
            <p:nvPr/>
          </p:nvSpPr>
          <p:spPr bwMode="auto">
            <a:xfrm>
              <a:off x="8168131" y="4551700"/>
              <a:ext cx="22296" cy="43579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7" y="0"/>
                </a:cxn>
                <a:cxn ang="0">
                  <a:pos x="22" y="0"/>
                </a:cxn>
                <a:cxn ang="0">
                  <a:pos x="15" y="43"/>
                </a:cxn>
                <a:cxn ang="0">
                  <a:pos x="0" y="43"/>
                </a:cxn>
              </a:cxnLst>
              <a:rect l="0" t="0" r="r" b="b"/>
              <a:pathLst>
                <a:path w="22" h="43">
                  <a:moveTo>
                    <a:pt x="0" y="43"/>
                  </a:moveTo>
                  <a:lnTo>
                    <a:pt x="7" y="0"/>
                  </a:lnTo>
                  <a:lnTo>
                    <a:pt x="22" y="0"/>
                  </a:lnTo>
                  <a:lnTo>
                    <a:pt x="15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67"/>
            <p:cNvSpPr>
              <a:spLocks/>
            </p:cNvSpPr>
            <p:nvPr/>
          </p:nvSpPr>
          <p:spPr bwMode="auto">
            <a:xfrm>
              <a:off x="8175226" y="4492920"/>
              <a:ext cx="29390" cy="58781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5" y="0"/>
                </a:cxn>
                <a:cxn ang="0">
                  <a:pos x="29" y="0"/>
                </a:cxn>
                <a:cxn ang="0">
                  <a:pos x="15" y="58"/>
                </a:cxn>
                <a:cxn ang="0">
                  <a:pos x="0" y="58"/>
                </a:cxn>
              </a:cxnLst>
              <a:rect l="0" t="0" r="r" b="b"/>
              <a:pathLst>
                <a:path w="29" h="58">
                  <a:moveTo>
                    <a:pt x="0" y="58"/>
                  </a:moveTo>
                  <a:lnTo>
                    <a:pt x="15" y="0"/>
                  </a:lnTo>
                  <a:lnTo>
                    <a:pt x="29" y="0"/>
                  </a:lnTo>
                  <a:lnTo>
                    <a:pt x="15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68"/>
            <p:cNvSpPr>
              <a:spLocks/>
            </p:cNvSpPr>
            <p:nvPr/>
          </p:nvSpPr>
          <p:spPr bwMode="auto">
            <a:xfrm>
              <a:off x="8204615" y="4368264"/>
              <a:ext cx="22296" cy="65875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15" y="65"/>
                </a:cxn>
                <a:cxn ang="0">
                  <a:pos x="0" y="65"/>
                </a:cxn>
              </a:cxnLst>
              <a:rect l="0" t="0" r="r" b="b"/>
              <a:pathLst>
                <a:path w="22" h="65">
                  <a:moveTo>
                    <a:pt x="0" y="65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15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69"/>
            <p:cNvSpPr>
              <a:spLocks/>
            </p:cNvSpPr>
            <p:nvPr/>
          </p:nvSpPr>
          <p:spPr bwMode="auto">
            <a:xfrm>
              <a:off x="8212723" y="4331780"/>
              <a:ext cx="28377" cy="3648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4" y="0"/>
                </a:cxn>
                <a:cxn ang="0">
                  <a:pos x="28" y="7"/>
                </a:cxn>
                <a:cxn ang="0">
                  <a:pos x="14" y="36"/>
                </a:cxn>
                <a:cxn ang="0">
                  <a:pos x="0" y="29"/>
                </a:cxn>
              </a:cxnLst>
              <a:rect l="0" t="0" r="r" b="b"/>
              <a:pathLst>
                <a:path w="28" h="36">
                  <a:moveTo>
                    <a:pt x="0" y="29"/>
                  </a:moveTo>
                  <a:lnTo>
                    <a:pt x="14" y="0"/>
                  </a:lnTo>
                  <a:lnTo>
                    <a:pt x="28" y="7"/>
                  </a:lnTo>
                  <a:lnTo>
                    <a:pt x="14" y="3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270"/>
            <p:cNvSpPr>
              <a:spLocks noChangeArrowheads="1"/>
            </p:cNvSpPr>
            <p:nvPr/>
          </p:nvSpPr>
          <p:spPr bwMode="auto">
            <a:xfrm>
              <a:off x="8226911" y="4331780"/>
              <a:ext cx="14188" cy="709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71"/>
            <p:cNvSpPr>
              <a:spLocks/>
            </p:cNvSpPr>
            <p:nvPr/>
          </p:nvSpPr>
          <p:spPr bwMode="auto">
            <a:xfrm>
              <a:off x="8234006" y="4265905"/>
              <a:ext cx="29390" cy="4357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5" y="0"/>
                </a:cxn>
                <a:cxn ang="0">
                  <a:pos x="29" y="7"/>
                </a:cxn>
                <a:cxn ang="0">
                  <a:pos x="15" y="43"/>
                </a:cxn>
                <a:cxn ang="0">
                  <a:pos x="0" y="36"/>
                </a:cxn>
              </a:cxnLst>
              <a:rect l="0" t="0" r="r" b="b"/>
              <a:pathLst>
                <a:path w="29" h="43">
                  <a:moveTo>
                    <a:pt x="0" y="36"/>
                  </a:moveTo>
                  <a:lnTo>
                    <a:pt x="15" y="0"/>
                  </a:lnTo>
                  <a:lnTo>
                    <a:pt x="29" y="7"/>
                  </a:lnTo>
                  <a:lnTo>
                    <a:pt x="15" y="4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72"/>
            <p:cNvSpPr>
              <a:spLocks/>
            </p:cNvSpPr>
            <p:nvPr/>
          </p:nvSpPr>
          <p:spPr bwMode="auto">
            <a:xfrm>
              <a:off x="8249207" y="4236515"/>
              <a:ext cx="29390" cy="3648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4" y="0"/>
                </a:cxn>
                <a:cxn ang="0">
                  <a:pos x="29" y="7"/>
                </a:cxn>
                <a:cxn ang="0">
                  <a:pos x="14" y="36"/>
                </a:cxn>
                <a:cxn ang="0">
                  <a:pos x="0" y="29"/>
                </a:cxn>
              </a:cxnLst>
              <a:rect l="0" t="0" r="r" b="b"/>
              <a:pathLst>
                <a:path w="29" h="36">
                  <a:moveTo>
                    <a:pt x="0" y="29"/>
                  </a:moveTo>
                  <a:lnTo>
                    <a:pt x="14" y="0"/>
                  </a:lnTo>
                  <a:lnTo>
                    <a:pt x="29" y="7"/>
                  </a:lnTo>
                  <a:lnTo>
                    <a:pt x="14" y="3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73"/>
            <p:cNvSpPr>
              <a:spLocks/>
            </p:cNvSpPr>
            <p:nvPr/>
          </p:nvSpPr>
          <p:spPr bwMode="auto">
            <a:xfrm>
              <a:off x="8263396" y="4207124"/>
              <a:ext cx="36485" cy="3648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2" y="0"/>
                </a:cxn>
                <a:cxn ang="0">
                  <a:pos x="36" y="7"/>
                </a:cxn>
                <a:cxn ang="0">
                  <a:pos x="15" y="36"/>
                </a:cxn>
                <a:cxn ang="0">
                  <a:pos x="0" y="29"/>
                </a:cxn>
              </a:cxnLst>
              <a:rect l="0" t="0" r="r" b="b"/>
              <a:pathLst>
                <a:path w="36" h="36">
                  <a:moveTo>
                    <a:pt x="0" y="29"/>
                  </a:moveTo>
                  <a:lnTo>
                    <a:pt x="22" y="0"/>
                  </a:lnTo>
                  <a:lnTo>
                    <a:pt x="36" y="7"/>
                  </a:lnTo>
                  <a:lnTo>
                    <a:pt x="15" y="3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74"/>
            <p:cNvSpPr>
              <a:spLocks/>
            </p:cNvSpPr>
            <p:nvPr/>
          </p:nvSpPr>
          <p:spPr bwMode="auto">
            <a:xfrm>
              <a:off x="8322177" y="4156451"/>
              <a:ext cx="14188" cy="1418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0"/>
                </a:cxn>
                <a:cxn ang="0">
                  <a:pos x="14" y="7"/>
                </a:cxn>
                <a:cxn ang="0">
                  <a:pos x="7" y="14"/>
                </a:cxn>
                <a:cxn ang="0">
                  <a:pos x="0" y="7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0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75"/>
            <p:cNvSpPr>
              <a:spLocks/>
            </p:cNvSpPr>
            <p:nvPr/>
          </p:nvSpPr>
          <p:spPr bwMode="auto">
            <a:xfrm>
              <a:off x="8329272" y="4127061"/>
              <a:ext cx="36485" cy="3648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2" y="0"/>
                </a:cxn>
                <a:cxn ang="0">
                  <a:pos x="36" y="7"/>
                </a:cxn>
                <a:cxn ang="0">
                  <a:pos x="15" y="36"/>
                </a:cxn>
                <a:cxn ang="0">
                  <a:pos x="0" y="29"/>
                </a:cxn>
              </a:cxnLst>
              <a:rect l="0" t="0" r="r" b="b"/>
              <a:pathLst>
                <a:path w="36" h="36">
                  <a:moveTo>
                    <a:pt x="0" y="29"/>
                  </a:moveTo>
                  <a:lnTo>
                    <a:pt x="22" y="0"/>
                  </a:lnTo>
                  <a:lnTo>
                    <a:pt x="36" y="7"/>
                  </a:lnTo>
                  <a:lnTo>
                    <a:pt x="15" y="3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76"/>
            <p:cNvSpPr>
              <a:spLocks/>
            </p:cNvSpPr>
            <p:nvPr/>
          </p:nvSpPr>
          <p:spPr bwMode="auto">
            <a:xfrm>
              <a:off x="4746692" y="4111859"/>
              <a:ext cx="43579" cy="4459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22"/>
                </a:cxn>
                <a:cxn ang="0">
                  <a:pos x="21" y="44"/>
                </a:cxn>
                <a:cxn ang="0">
                  <a:pos x="0" y="22"/>
                </a:cxn>
                <a:cxn ang="0">
                  <a:pos x="21" y="0"/>
                </a:cxn>
              </a:cxnLst>
              <a:rect l="0" t="0" r="r" b="b"/>
              <a:pathLst>
                <a:path w="43" h="44">
                  <a:moveTo>
                    <a:pt x="21" y="0"/>
                  </a:moveTo>
                  <a:lnTo>
                    <a:pt x="43" y="22"/>
                  </a:lnTo>
                  <a:lnTo>
                    <a:pt x="21" y="44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77"/>
            <p:cNvSpPr>
              <a:spLocks/>
            </p:cNvSpPr>
            <p:nvPr/>
          </p:nvSpPr>
          <p:spPr bwMode="auto">
            <a:xfrm>
              <a:off x="4892630" y="4200030"/>
              <a:ext cx="44592" cy="4357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4" y="22"/>
                </a:cxn>
                <a:cxn ang="0">
                  <a:pos x="22" y="43"/>
                </a:cxn>
                <a:cxn ang="0">
                  <a:pos x="0" y="22"/>
                </a:cxn>
                <a:cxn ang="0">
                  <a:pos x="22" y="0"/>
                </a:cxn>
              </a:cxnLst>
              <a:rect l="0" t="0" r="r" b="b"/>
              <a:pathLst>
                <a:path w="44" h="43">
                  <a:moveTo>
                    <a:pt x="22" y="0"/>
                  </a:moveTo>
                  <a:lnTo>
                    <a:pt x="44" y="22"/>
                  </a:lnTo>
                  <a:lnTo>
                    <a:pt x="22" y="43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78"/>
            <p:cNvSpPr>
              <a:spLocks/>
            </p:cNvSpPr>
            <p:nvPr/>
          </p:nvSpPr>
          <p:spPr bwMode="auto">
            <a:xfrm>
              <a:off x="5046675" y="4456435"/>
              <a:ext cx="43579" cy="4357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22"/>
                </a:cxn>
                <a:cxn ang="0">
                  <a:pos x="22" y="43"/>
                </a:cxn>
                <a:cxn ang="0">
                  <a:pos x="0" y="22"/>
                </a:cxn>
                <a:cxn ang="0">
                  <a:pos x="22" y="0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43" y="22"/>
                  </a:lnTo>
                  <a:lnTo>
                    <a:pt x="22" y="43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79"/>
            <p:cNvSpPr>
              <a:spLocks/>
            </p:cNvSpPr>
            <p:nvPr/>
          </p:nvSpPr>
          <p:spPr bwMode="auto">
            <a:xfrm>
              <a:off x="5105456" y="4808106"/>
              <a:ext cx="43579" cy="4357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21"/>
                </a:cxn>
                <a:cxn ang="0">
                  <a:pos x="22" y="43"/>
                </a:cxn>
                <a:cxn ang="0">
                  <a:pos x="0" y="21"/>
                </a:cxn>
                <a:cxn ang="0">
                  <a:pos x="22" y="0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43" y="21"/>
                  </a:lnTo>
                  <a:lnTo>
                    <a:pt x="22" y="43"/>
                  </a:lnTo>
                  <a:lnTo>
                    <a:pt x="0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80"/>
            <p:cNvSpPr>
              <a:spLocks/>
            </p:cNvSpPr>
            <p:nvPr/>
          </p:nvSpPr>
          <p:spPr bwMode="auto">
            <a:xfrm>
              <a:off x="5164237" y="5328011"/>
              <a:ext cx="43579" cy="4357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21"/>
                </a:cxn>
                <a:cxn ang="0">
                  <a:pos x="21" y="43"/>
                </a:cxn>
                <a:cxn ang="0">
                  <a:pos x="0" y="21"/>
                </a:cxn>
                <a:cxn ang="0">
                  <a:pos x="21" y="0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43" y="21"/>
                  </a:lnTo>
                  <a:lnTo>
                    <a:pt x="21" y="43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81"/>
            <p:cNvSpPr>
              <a:spLocks/>
            </p:cNvSpPr>
            <p:nvPr/>
          </p:nvSpPr>
          <p:spPr bwMode="auto">
            <a:xfrm>
              <a:off x="5223017" y="5839808"/>
              <a:ext cx="43579" cy="4459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22"/>
                </a:cxn>
                <a:cxn ang="0">
                  <a:pos x="21" y="44"/>
                </a:cxn>
                <a:cxn ang="0">
                  <a:pos x="0" y="22"/>
                </a:cxn>
                <a:cxn ang="0">
                  <a:pos x="21" y="0"/>
                </a:cxn>
              </a:cxnLst>
              <a:rect l="0" t="0" r="r" b="b"/>
              <a:pathLst>
                <a:path w="43" h="44">
                  <a:moveTo>
                    <a:pt x="21" y="0"/>
                  </a:moveTo>
                  <a:lnTo>
                    <a:pt x="43" y="22"/>
                  </a:lnTo>
                  <a:lnTo>
                    <a:pt x="21" y="44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82"/>
            <p:cNvSpPr>
              <a:spLocks/>
            </p:cNvSpPr>
            <p:nvPr/>
          </p:nvSpPr>
          <p:spPr bwMode="auto">
            <a:xfrm>
              <a:off x="5288893" y="6191478"/>
              <a:ext cx="43579" cy="4459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22"/>
                </a:cxn>
                <a:cxn ang="0">
                  <a:pos x="21" y="44"/>
                </a:cxn>
                <a:cxn ang="0">
                  <a:pos x="0" y="22"/>
                </a:cxn>
                <a:cxn ang="0">
                  <a:pos x="21" y="0"/>
                </a:cxn>
              </a:cxnLst>
              <a:rect l="0" t="0" r="r" b="b"/>
              <a:pathLst>
                <a:path w="43" h="44">
                  <a:moveTo>
                    <a:pt x="21" y="0"/>
                  </a:moveTo>
                  <a:lnTo>
                    <a:pt x="43" y="22"/>
                  </a:lnTo>
                  <a:lnTo>
                    <a:pt x="21" y="44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83"/>
            <p:cNvSpPr>
              <a:spLocks/>
            </p:cNvSpPr>
            <p:nvPr/>
          </p:nvSpPr>
          <p:spPr bwMode="auto">
            <a:xfrm>
              <a:off x="5347674" y="6359713"/>
              <a:ext cx="43579" cy="4459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22"/>
                </a:cxn>
                <a:cxn ang="0">
                  <a:pos x="21" y="44"/>
                </a:cxn>
                <a:cxn ang="0">
                  <a:pos x="0" y="22"/>
                </a:cxn>
                <a:cxn ang="0">
                  <a:pos x="21" y="0"/>
                </a:cxn>
              </a:cxnLst>
              <a:rect l="0" t="0" r="r" b="b"/>
              <a:pathLst>
                <a:path w="43" h="44">
                  <a:moveTo>
                    <a:pt x="21" y="0"/>
                  </a:moveTo>
                  <a:lnTo>
                    <a:pt x="43" y="22"/>
                  </a:lnTo>
                  <a:lnTo>
                    <a:pt x="21" y="44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84"/>
            <p:cNvSpPr>
              <a:spLocks/>
            </p:cNvSpPr>
            <p:nvPr/>
          </p:nvSpPr>
          <p:spPr bwMode="auto">
            <a:xfrm>
              <a:off x="5493612" y="6191478"/>
              <a:ext cx="44592" cy="4459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4" y="22"/>
                </a:cxn>
                <a:cxn ang="0">
                  <a:pos x="22" y="44"/>
                </a:cxn>
                <a:cxn ang="0">
                  <a:pos x="0" y="22"/>
                </a:cxn>
                <a:cxn ang="0">
                  <a:pos x="22" y="0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lnTo>
                    <a:pt x="44" y="22"/>
                  </a:lnTo>
                  <a:lnTo>
                    <a:pt x="22" y="44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85"/>
            <p:cNvSpPr>
              <a:spLocks/>
            </p:cNvSpPr>
            <p:nvPr/>
          </p:nvSpPr>
          <p:spPr bwMode="auto">
            <a:xfrm>
              <a:off x="5581782" y="5839808"/>
              <a:ext cx="43579" cy="4459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22"/>
                </a:cxn>
                <a:cxn ang="0">
                  <a:pos x="22" y="44"/>
                </a:cxn>
                <a:cxn ang="0">
                  <a:pos x="0" y="22"/>
                </a:cxn>
                <a:cxn ang="0">
                  <a:pos x="22" y="0"/>
                </a:cxn>
              </a:cxnLst>
              <a:rect l="0" t="0" r="r" b="b"/>
              <a:pathLst>
                <a:path w="43" h="44">
                  <a:moveTo>
                    <a:pt x="22" y="0"/>
                  </a:moveTo>
                  <a:lnTo>
                    <a:pt x="43" y="22"/>
                  </a:lnTo>
                  <a:lnTo>
                    <a:pt x="22" y="44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86"/>
            <p:cNvSpPr>
              <a:spLocks/>
            </p:cNvSpPr>
            <p:nvPr/>
          </p:nvSpPr>
          <p:spPr bwMode="auto">
            <a:xfrm>
              <a:off x="5647658" y="5496245"/>
              <a:ext cx="43579" cy="4357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21"/>
                </a:cxn>
                <a:cxn ang="0">
                  <a:pos x="22" y="43"/>
                </a:cxn>
                <a:cxn ang="0">
                  <a:pos x="0" y="21"/>
                </a:cxn>
                <a:cxn ang="0">
                  <a:pos x="22" y="0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43" y="21"/>
                  </a:lnTo>
                  <a:lnTo>
                    <a:pt x="22" y="43"/>
                  </a:lnTo>
                  <a:lnTo>
                    <a:pt x="0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87"/>
            <p:cNvSpPr>
              <a:spLocks/>
            </p:cNvSpPr>
            <p:nvPr/>
          </p:nvSpPr>
          <p:spPr bwMode="auto">
            <a:xfrm>
              <a:off x="5822986" y="5481043"/>
              <a:ext cx="44592" cy="4459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4" y="22"/>
                </a:cxn>
                <a:cxn ang="0">
                  <a:pos x="22" y="44"/>
                </a:cxn>
                <a:cxn ang="0">
                  <a:pos x="0" y="22"/>
                </a:cxn>
                <a:cxn ang="0">
                  <a:pos x="22" y="0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lnTo>
                    <a:pt x="44" y="22"/>
                  </a:lnTo>
                  <a:lnTo>
                    <a:pt x="22" y="44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88"/>
            <p:cNvSpPr>
              <a:spLocks/>
            </p:cNvSpPr>
            <p:nvPr/>
          </p:nvSpPr>
          <p:spPr bwMode="auto">
            <a:xfrm>
              <a:off x="5881766" y="5328011"/>
              <a:ext cx="44592" cy="4357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4" y="21"/>
                </a:cxn>
                <a:cxn ang="0">
                  <a:pos x="22" y="43"/>
                </a:cxn>
                <a:cxn ang="0">
                  <a:pos x="0" y="21"/>
                </a:cxn>
                <a:cxn ang="0">
                  <a:pos x="22" y="0"/>
                </a:cxn>
              </a:cxnLst>
              <a:rect l="0" t="0" r="r" b="b"/>
              <a:pathLst>
                <a:path w="44" h="43">
                  <a:moveTo>
                    <a:pt x="22" y="0"/>
                  </a:moveTo>
                  <a:lnTo>
                    <a:pt x="44" y="21"/>
                  </a:lnTo>
                  <a:lnTo>
                    <a:pt x="22" y="43"/>
                  </a:lnTo>
                  <a:lnTo>
                    <a:pt x="0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89"/>
            <p:cNvSpPr>
              <a:spLocks/>
            </p:cNvSpPr>
            <p:nvPr/>
          </p:nvSpPr>
          <p:spPr bwMode="auto">
            <a:xfrm>
              <a:off x="5940547" y="5203355"/>
              <a:ext cx="44592" cy="4357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4" y="21"/>
                </a:cxn>
                <a:cxn ang="0">
                  <a:pos x="22" y="43"/>
                </a:cxn>
                <a:cxn ang="0">
                  <a:pos x="0" y="21"/>
                </a:cxn>
                <a:cxn ang="0">
                  <a:pos x="22" y="0"/>
                </a:cxn>
              </a:cxnLst>
              <a:rect l="0" t="0" r="r" b="b"/>
              <a:pathLst>
                <a:path w="44" h="43">
                  <a:moveTo>
                    <a:pt x="22" y="0"/>
                  </a:moveTo>
                  <a:lnTo>
                    <a:pt x="44" y="21"/>
                  </a:lnTo>
                  <a:lnTo>
                    <a:pt x="22" y="43"/>
                  </a:lnTo>
                  <a:lnTo>
                    <a:pt x="0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90"/>
            <p:cNvSpPr>
              <a:spLocks/>
            </p:cNvSpPr>
            <p:nvPr/>
          </p:nvSpPr>
          <p:spPr bwMode="auto">
            <a:xfrm>
              <a:off x="6094593" y="5408074"/>
              <a:ext cx="43579" cy="4357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22"/>
                </a:cxn>
                <a:cxn ang="0">
                  <a:pos x="22" y="43"/>
                </a:cxn>
                <a:cxn ang="0">
                  <a:pos x="0" y="22"/>
                </a:cxn>
                <a:cxn ang="0">
                  <a:pos x="22" y="0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43" y="22"/>
                  </a:lnTo>
                  <a:lnTo>
                    <a:pt x="22" y="43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91"/>
            <p:cNvSpPr>
              <a:spLocks/>
            </p:cNvSpPr>
            <p:nvPr/>
          </p:nvSpPr>
          <p:spPr bwMode="auto">
            <a:xfrm>
              <a:off x="6241544" y="5328011"/>
              <a:ext cx="43579" cy="4357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21"/>
                </a:cxn>
                <a:cxn ang="0">
                  <a:pos x="21" y="43"/>
                </a:cxn>
                <a:cxn ang="0">
                  <a:pos x="0" y="21"/>
                </a:cxn>
                <a:cxn ang="0">
                  <a:pos x="21" y="0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43" y="21"/>
                  </a:lnTo>
                  <a:lnTo>
                    <a:pt x="21" y="43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92"/>
            <p:cNvSpPr>
              <a:spLocks/>
            </p:cNvSpPr>
            <p:nvPr/>
          </p:nvSpPr>
          <p:spPr bwMode="auto">
            <a:xfrm>
              <a:off x="6336810" y="5151669"/>
              <a:ext cx="43579" cy="4459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22"/>
                </a:cxn>
                <a:cxn ang="0">
                  <a:pos x="21" y="44"/>
                </a:cxn>
                <a:cxn ang="0">
                  <a:pos x="0" y="22"/>
                </a:cxn>
                <a:cxn ang="0">
                  <a:pos x="21" y="0"/>
                </a:cxn>
              </a:cxnLst>
              <a:rect l="0" t="0" r="r" b="b"/>
              <a:pathLst>
                <a:path w="43" h="44">
                  <a:moveTo>
                    <a:pt x="21" y="0"/>
                  </a:moveTo>
                  <a:lnTo>
                    <a:pt x="43" y="22"/>
                  </a:lnTo>
                  <a:lnTo>
                    <a:pt x="21" y="44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93"/>
            <p:cNvSpPr>
              <a:spLocks/>
            </p:cNvSpPr>
            <p:nvPr/>
          </p:nvSpPr>
          <p:spPr bwMode="auto">
            <a:xfrm>
              <a:off x="6541529" y="4976340"/>
              <a:ext cx="43579" cy="4357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22"/>
                </a:cxn>
                <a:cxn ang="0">
                  <a:pos x="22" y="43"/>
                </a:cxn>
                <a:cxn ang="0">
                  <a:pos x="0" y="22"/>
                </a:cxn>
                <a:cxn ang="0">
                  <a:pos x="22" y="0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43" y="22"/>
                  </a:lnTo>
                  <a:lnTo>
                    <a:pt x="22" y="43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94"/>
            <p:cNvSpPr>
              <a:spLocks/>
            </p:cNvSpPr>
            <p:nvPr/>
          </p:nvSpPr>
          <p:spPr bwMode="auto">
            <a:xfrm>
              <a:off x="6695574" y="5546918"/>
              <a:ext cx="43579" cy="4459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22"/>
                </a:cxn>
                <a:cxn ang="0">
                  <a:pos x="22" y="44"/>
                </a:cxn>
                <a:cxn ang="0">
                  <a:pos x="0" y="22"/>
                </a:cxn>
                <a:cxn ang="0">
                  <a:pos x="22" y="0"/>
                </a:cxn>
              </a:cxnLst>
              <a:rect l="0" t="0" r="r" b="b"/>
              <a:pathLst>
                <a:path w="43" h="44">
                  <a:moveTo>
                    <a:pt x="22" y="0"/>
                  </a:moveTo>
                  <a:lnTo>
                    <a:pt x="43" y="22"/>
                  </a:lnTo>
                  <a:lnTo>
                    <a:pt x="22" y="44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95"/>
            <p:cNvSpPr>
              <a:spLocks/>
            </p:cNvSpPr>
            <p:nvPr/>
          </p:nvSpPr>
          <p:spPr bwMode="auto">
            <a:xfrm>
              <a:off x="6841513" y="5328011"/>
              <a:ext cx="44592" cy="4357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4" y="21"/>
                </a:cxn>
                <a:cxn ang="0">
                  <a:pos x="22" y="43"/>
                </a:cxn>
                <a:cxn ang="0">
                  <a:pos x="0" y="21"/>
                </a:cxn>
                <a:cxn ang="0">
                  <a:pos x="22" y="0"/>
                </a:cxn>
              </a:cxnLst>
              <a:rect l="0" t="0" r="r" b="b"/>
              <a:pathLst>
                <a:path w="44" h="43">
                  <a:moveTo>
                    <a:pt x="22" y="0"/>
                  </a:moveTo>
                  <a:lnTo>
                    <a:pt x="44" y="21"/>
                  </a:lnTo>
                  <a:lnTo>
                    <a:pt x="22" y="43"/>
                  </a:lnTo>
                  <a:lnTo>
                    <a:pt x="0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96"/>
            <p:cNvSpPr>
              <a:spLocks/>
            </p:cNvSpPr>
            <p:nvPr/>
          </p:nvSpPr>
          <p:spPr bwMode="auto">
            <a:xfrm>
              <a:off x="6900293" y="5151669"/>
              <a:ext cx="44592" cy="4459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4" y="22"/>
                </a:cxn>
                <a:cxn ang="0">
                  <a:pos x="22" y="44"/>
                </a:cxn>
                <a:cxn ang="0">
                  <a:pos x="0" y="22"/>
                </a:cxn>
                <a:cxn ang="0">
                  <a:pos x="22" y="0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lnTo>
                    <a:pt x="44" y="22"/>
                  </a:lnTo>
                  <a:lnTo>
                    <a:pt x="22" y="44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97"/>
            <p:cNvSpPr>
              <a:spLocks/>
            </p:cNvSpPr>
            <p:nvPr/>
          </p:nvSpPr>
          <p:spPr bwMode="auto">
            <a:xfrm>
              <a:off x="7024949" y="4631764"/>
              <a:ext cx="44592" cy="4459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4" y="22"/>
                </a:cxn>
                <a:cxn ang="0">
                  <a:pos x="22" y="44"/>
                </a:cxn>
                <a:cxn ang="0">
                  <a:pos x="0" y="22"/>
                </a:cxn>
                <a:cxn ang="0">
                  <a:pos x="22" y="0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lnTo>
                    <a:pt x="44" y="22"/>
                  </a:lnTo>
                  <a:lnTo>
                    <a:pt x="22" y="44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98"/>
            <p:cNvSpPr>
              <a:spLocks/>
            </p:cNvSpPr>
            <p:nvPr/>
          </p:nvSpPr>
          <p:spPr bwMode="auto">
            <a:xfrm>
              <a:off x="7142510" y="4456435"/>
              <a:ext cx="43579" cy="4357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22"/>
                </a:cxn>
                <a:cxn ang="0">
                  <a:pos x="22" y="43"/>
                </a:cxn>
                <a:cxn ang="0">
                  <a:pos x="0" y="22"/>
                </a:cxn>
                <a:cxn ang="0">
                  <a:pos x="22" y="0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43" y="22"/>
                  </a:lnTo>
                  <a:lnTo>
                    <a:pt x="22" y="43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99"/>
            <p:cNvSpPr>
              <a:spLocks/>
            </p:cNvSpPr>
            <p:nvPr/>
          </p:nvSpPr>
          <p:spPr bwMode="auto">
            <a:xfrm>
              <a:off x="7442494" y="4939856"/>
              <a:ext cx="44592" cy="4357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4" y="21"/>
                </a:cxn>
                <a:cxn ang="0">
                  <a:pos x="22" y="43"/>
                </a:cxn>
                <a:cxn ang="0">
                  <a:pos x="0" y="21"/>
                </a:cxn>
                <a:cxn ang="0">
                  <a:pos x="22" y="0"/>
                </a:cxn>
              </a:cxnLst>
              <a:rect l="0" t="0" r="r" b="b"/>
              <a:pathLst>
                <a:path w="44" h="43">
                  <a:moveTo>
                    <a:pt x="22" y="0"/>
                  </a:moveTo>
                  <a:lnTo>
                    <a:pt x="44" y="21"/>
                  </a:lnTo>
                  <a:lnTo>
                    <a:pt x="22" y="43"/>
                  </a:lnTo>
                  <a:lnTo>
                    <a:pt x="0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300"/>
            <p:cNvSpPr>
              <a:spLocks/>
            </p:cNvSpPr>
            <p:nvPr/>
          </p:nvSpPr>
          <p:spPr bwMode="auto">
            <a:xfrm>
              <a:off x="7560056" y="4595279"/>
              <a:ext cx="43579" cy="4357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22"/>
                </a:cxn>
                <a:cxn ang="0">
                  <a:pos x="22" y="43"/>
                </a:cxn>
                <a:cxn ang="0">
                  <a:pos x="0" y="22"/>
                </a:cxn>
                <a:cxn ang="0">
                  <a:pos x="22" y="0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43" y="22"/>
                  </a:lnTo>
                  <a:lnTo>
                    <a:pt x="22" y="43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301"/>
            <p:cNvSpPr>
              <a:spLocks/>
            </p:cNvSpPr>
            <p:nvPr/>
          </p:nvSpPr>
          <p:spPr bwMode="auto">
            <a:xfrm>
              <a:off x="7743492" y="4456435"/>
              <a:ext cx="43579" cy="4357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22"/>
                </a:cxn>
                <a:cxn ang="0">
                  <a:pos x="21" y="43"/>
                </a:cxn>
                <a:cxn ang="0">
                  <a:pos x="0" y="22"/>
                </a:cxn>
                <a:cxn ang="0">
                  <a:pos x="21" y="0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43" y="22"/>
                  </a:lnTo>
                  <a:lnTo>
                    <a:pt x="21" y="43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302"/>
            <p:cNvSpPr>
              <a:spLocks/>
            </p:cNvSpPr>
            <p:nvPr/>
          </p:nvSpPr>
          <p:spPr bwMode="auto">
            <a:xfrm>
              <a:off x="8036381" y="4888169"/>
              <a:ext cx="43579" cy="4357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22"/>
                </a:cxn>
                <a:cxn ang="0">
                  <a:pos x="22" y="43"/>
                </a:cxn>
                <a:cxn ang="0">
                  <a:pos x="0" y="22"/>
                </a:cxn>
                <a:cxn ang="0">
                  <a:pos x="22" y="0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43" y="22"/>
                  </a:lnTo>
                  <a:lnTo>
                    <a:pt x="22" y="43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303"/>
            <p:cNvSpPr>
              <a:spLocks/>
            </p:cNvSpPr>
            <p:nvPr/>
          </p:nvSpPr>
          <p:spPr bwMode="auto">
            <a:xfrm>
              <a:off x="8219818" y="4288201"/>
              <a:ext cx="43579" cy="4357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21"/>
                </a:cxn>
                <a:cxn ang="0">
                  <a:pos x="21" y="43"/>
                </a:cxn>
                <a:cxn ang="0">
                  <a:pos x="0" y="21"/>
                </a:cxn>
                <a:cxn ang="0">
                  <a:pos x="21" y="0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43" y="21"/>
                  </a:lnTo>
                  <a:lnTo>
                    <a:pt x="21" y="43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304"/>
            <p:cNvSpPr>
              <a:spLocks/>
            </p:cNvSpPr>
            <p:nvPr/>
          </p:nvSpPr>
          <p:spPr bwMode="auto">
            <a:xfrm>
              <a:off x="8336365" y="4111859"/>
              <a:ext cx="44592" cy="4459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4" y="22"/>
                </a:cxn>
                <a:cxn ang="0">
                  <a:pos x="22" y="44"/>
                </a:cxn>
                <a:cxn ang="0">
                  <a:pos x="0" y="22"/>
                </a:cxn>
                <a:cxn ang="0">
                  <a:pos x="22" y="0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lnTo>
                    <a:pt x="44" y="22"/>
                  </a:lnTo>
                  <a:lnTo>
                    <a:pt x="22" y="44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305"/>
            <p:cNvSpPr>
              <a:spLocks noChangeArrowheads="1"/>
            </p:cNvSpPr>
            <p:nvPr/>
          </p:nvSpPr>
          <p:spPr bwMode="auto">
            <a:xfrm>
              <a:off x="4746692" y="4111859"/>
              <a:ext cx="43579" cy="44592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306"/>
            <p:cNvSpPr>
              <a:spLocks noChangeArrowheads="1"/>
            </p:cNvSpPr>
            <p:nvPr/>
          </p:nvSpPr>
          <p:spPr bwMode="auto">
            <a:xfrm>
              <a:off x="4929115" y="4288201"/>
              <a:ext cx="44592" cy="43579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307"/>
            <p:cNvSpPr>
              <a:spLocks noChangeArrowheads="1"/>
            </p:cNvSpPr>
            <p:nvPr/>
          </p:nvSpPr>
          <p:spPr bwMode="auto">
            <a:xfrm>
              <a:off x="4994990" y="4456435"/>
              <a:ext cx="44592" cy="43579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308"/>
            <p:cNvSpPr>
              <a:spLocks noChangeArrowheads="1"/>
            </p:cNvSpPr>
            <p:nvPr/>
          </p:nvSpPr>
          <p:spPr bwMode="auto">
            <a:xfrm>
              <a:off x="5068972" y="4808106"/>
              <a:ext cx="43579" cy="43579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Rectangle 309"/>
            <p:cNvSpPr>
              <a:spLocks noChangeArrowheads="1"/>
            </p:cNvSpPr>
            <p:nvPr/>
          </p:nvSpPr>
          <p:spPr bwMode="auto">
            <a:xfrm>
              <a:off x="5090255" y="5049309"/>
              <a:ext cx="44592" cy="43579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Rectangle 310"/>
            <p:cNvSpPr>
              <a:spLocks noChangeArrowheads="1"/>
            </p:cNvSpPr>
            <p:nvPr/>
          </p:nvSpPr>
          <p:spPr bwMode="auto">
            <a:xfrm>
              <a:off x="5149036" y="5305715"/>
              <a:ext cx="44592" cy="43579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Rectangle 311"/>
            <p:cNvSpPr>
              <a:spLocks noChangeArrowheads="1"/>
            </p:cNvSpPr>
            <p:nvPr/>
          </p:nvSpPr>
          <p:spPr bwMode="auto">
            <a:xfrm>
              <a:off x="5164237" y="5650291"/>
              <a:ext cx="43579" cy="43579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Rectangle 312"/>
            <p:cNvSpPr>
              <a:spLocks noChangeArrowheads="1"/>
            </p:cNvSpPr>
            <p:nvPr/>
          </p:nvSpPr>
          <p:spPr bwMode="auto">
            <a:xfrm>
              <a:off x="5223017" y="5839808"/>
              <a:ext cx="43579" cy="44592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313"/>
            <p:cNvSpPr>
              <a:spLocks noChangeArrowheads="1"/>
            </p:cNvSpPr>
            <p:nvPr/>
          </p:nvSpPr>
          <p:spPr bwMode="auto">
            <a:xfrm>
              <a:off x="5288893" y="5950275"/>
              <a:ext cx="43579" cy="43579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Rectangle 314"/>
            <p:cNvSpPr>
              <a:spLocks noChangeArrowheads="1"/>
            </p:cNvSpPr>
            <p:nvPr/>
          </p:nvSpPr>
          <p:spPr bwMode="auto">
            <a:xfrm>
              <a:off x="5332471" y="5877306"/>
              <a:ext cx="43579" cy="43579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315"/>
            <p:cNvSpPr>
              <a:spLocks noChangeArrowheads="1"/>
            </p:cNvSpPr>
            <p:nvPr/>
          </p:nvSpPr>
          <p:spPr bwMode="auto">
            <a:xfrm>
              <a:off x="5361862" y="6016150"/>
              <a:ext cx="43579" cy="43579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316"/>
            <p:cNvSpPr>
              <a:spLocks noChangeArrowheads="1"/>
            </p:cNvSpPr>
            <p:nvPr/>
          </p:nvSpPr>
          <p:spPr bwMode="auto">
            <a:xfrm>
              <a:off x="5384158" y="6191478"/>
              <a:ext cx="43579" cy="44592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317"/>
            <p:cNvSpPr>
              <a:spLocks noChangeArrowheads="1"/>
            </p:cNvSpPr>
            <p:nvPr/>
          </p:nvSpPr>
          <p:spPr bwMode="auto">
            <a:xfrm>
              <a:off x="5442939" y="6345524"/>
              <a:ext cx="43579" cy="43579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318"/>
            <p:cNvSpPr>
              <a:spLocks noChangeArrowheads="1"/>
            </p:cNvSpPr>
            <p:nvPr/>
          </p:nvSpPr>
          <p:spPr bwMode="auto">
            <a:xfrm>
              <a:off x="5508813" y="6411399"/>
              <a:ext cx="43579" cy="43579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319"/>
            <p:cNvSpPr>
              <a:spLocks noChangeArrowheads="1"/>
            </p:cNvSpPr>
            <p:nvPr/>
          </p:nvSpPr>
          <p:spPr bwMode="auto">
            <a:xfrm>
              <a:off x="5545298" y="6330322"/>
              <a:ext cx="43579" cy="44592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320"/>
            <p:cNvSpPr>
              <a:spLocks noChangeArrowheads="1"/>
            </p:cNvSpPr>
            <p:nvPr/>
          </p:nvSpPr>
          <p:spPr bwMode="auto">
            <a:xfrm>
              <a:off x="5574689" y="6191478"/>
              <a:ext cx="43579" cy="44592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321"/>
            <p:cNvSpPr>
              <a:spLocks noChangeArrowheads="1"/>
            </p:cNvSpPr>
            <p:nvPr/>
          </p:nvSpPr>
          <p:spPr bwMode="auto">
            <a:xfrm>
              <a:off x="5595971" y="5839808"/>
              <a:ext cx="44592" cy="44592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Rectangle 322"/>
            <p:cNvSpPr>
              <a:spLocks noChangeArrowheads="1"/>
            </p:cNvSpPr>
            <p:nvPr/>
          </p:nvSpPr>
          <p:spPr bwMode="auto">
            <a:xfrm>
              <a:off x="5632455" y="5444558"/>
              <a:ext cx="44592" cy="44592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23"/>
            <p:cNvSpPr>
              <a:spLocks/>
            </p:cNvSpPr>
            <p:nvPr/>
          </p:nvSpPr>
          <p:spPr bwMode="auto">
            <a:xfrm>
              <a:off x="4731490" y="4097671"/>
              <a:ext cx="72969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24"/>
            <p:cNvSpPr>
              <a:spLocks/>
            </p:cNvSpPr>
            <p:nvPr/>
          </p:nvSpPr>
          <p:spPr bwMode="auto">
            <a:xfrm>
              <a:off x="4914926" y="4272999"/>
              <a:ext cx="72969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25"/>
            <p:cNvSpPr>
              <a:spLocks/>
            </p:cNvSpPr>
            <p:nvPr/>
          </p:nvSpPr>
          <p:spPr bwMode="auto">
            <a:xfrm>
              <a:off x="4980801" y="4441233"/>
              <a:ext cx="72969" cy="7398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3"/>
                </a:cxn>
                <a:cxn ang="0">
                  <a:pos x="0" y="73"/>
                </a:cxn>
                <a:cxn ang="0">
                  <a:pos x="36" y="0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72" y="73"/>
                  </a:lnTo>
                  <a:lnTo>
                    <a:pt x="0" y="7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26"/>
            <p:cNvSpPr>
              <a:spLocks/>
            </p:cNvSpPr>
            <p:nvPr/>
          </p:nvSpPr>
          <p:spPr bwMode="auto">
            <a:xfrm>
              <a:off x="5053770" y="4792904"/>
              <a:ext cx="73983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3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73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27"/>
            <p:cNvSpPr>
              <a:spLocks/>
            </p:cNvSpPr>
            <p:nvPr/>
          </p:nvSpPr>
          <p:spPr bwMode="auto">
            <a:xfrm>
              <a:off x="5076067" y="5035121"/>
              <a:ext cx="72969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28"/>
            <p:cNvSpPr>
              <a:spLocks/>
            </p:cNvSpPr>
            <p:nvPr/>
          </p:nvSpPr>
          <p:spPr bwMode="auto">
            <a:xfrm>
              <a:off x="5134847" y="5291526"/>
              <a:ext cx="72969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29"/>
            <p:cNvSpPr>
              <a:spLocks/>
            </p:cNvSpPr>
            <p:nvPr/>
          </p:nvSpPr>
          <p:spPr bwMode="auto">
            <a:xfrm>
              <a:off x="5149036" y="5635089"/>
              <a:ext cx="73983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3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73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30"/>
            <p:cNvSpPr>
              <a:spLocks/>
            </p:cNvSpPr>
            <p:nvPr/>
          </p:nvSpPr>
          <p:spPr bwMode="auto">
            <a:xfrm>
              <a:off x="5207816" y="5825619"/>
              <a:ext cx="72969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31"/>
            <p:cNvSpPr>
              <a:spLocks/>
            </p:cNvSpPr>
            <p:nvPr/>
          </p:nvSpPr>
          <p:spPr bwMode="auto">
            <a:xfrm>
              <a:off x="5273690" y="5935073"/>
              <a:ext cx="73983" cy="7398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3" y="73"/>
                </a:cxn>
                <a:cxn ang="0">
                  <a:pos x="0" y="73"/>
                </a:cxn>
                <a:cxn ang="0">
                  <a:pos x="36" y="0"/>
                </a:cxn>
              </a:cxnLst>
              <a:rect l="0" t="0" r="r" b="b"/>
              <a:pathLst>
                <a:path w="73" h="73">
                  <a:moveTo>
                    <a:pt x="36" y="0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32"/>
            <p:cNvSpPr>
              <a:spLocks/>
            </p:cNvSpPr>
            <p:nvPr/>
          </p:nvSpPr>
          <p:spPr bwMode="auto">
            <a:xfrm>
              <a:off x="5318283" y="5964463"/>
              <a:ext cx="72969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33"/>
            <p:cNvSpPr>
              <a:spLocks/>
            </p:cNvSpPr>
            <p:nvPr/>
          </p:nvSpPr>
          <p:spPr bwMode="auto">
            <a:xfrm>
              <a:off x="5347674" y="6000948"/>
              <a:ext cx="72969" cy="7398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3"/>
                </a:cxn>
                <a:cxn ang="0">
                  <a:pos x="0" y="73"/>
                </a:cxn>
                <a:cxn ang="0">
                  <a:pos x="36" y="0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72" y="73"/>
                  </a:lnTo>
                  <a:lnTo>
                    <a:pt x="0" y="7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34"/>
            <p:cNvSpPr>
              <a:spLocks/>
            </p:cNvSpPr>
            <p:nvPr/>
          </p:nvSpPr>
          <p:spPr bwMode="auto">
            <a:xfrm>
              <a:off x="5368956" y="6177290"/>
              <a:ext cx="73983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3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73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35"/>
            <p:cNvSpPr>
              <a:spLocks/>
            </p:cNvSpPr>
            <p:nvPr/>
          </p:nvSpPr>
          <p:spPr bwMode="auto">
            <a:xfrm>
              <a:off x="5427736" y="6330322"/>
              <a:ext cx="72969" cy="7398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3"/>
                </a:cxn>
                <a:cxn ang="0">
                  <a:pos x="0" y="73"/>
                </a:cxn>
                <a:cxn ang="0">
                  <a:pos x="36" y="0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72" y="73"/>
                  </a:lnTo>
                  <a:lnTo>
                    <a:pt x="0" y="7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36"/>
            <p:cNvSpPr>
              <a:spLocks/>
            </p:cNvSpPr>
            <p:nvPr/>
          </p:nvSpPr>
          <p:spPr bwMode="auto">
            <a:xfrm>
              <a:off x="5493612" y="6397211"/>
              <a:ext cx="72969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37"/>
            <p:cNvSpPr>
              <a:spLocks/>
            </p:cNvSpPr>
            <p:nvPr/>
          </p:nvSpPr>
          <p:spPr bwMode="auto">
            <a:xfrm>
              <a:off x="5530097" y="6316134"/>
              <a:ext cx="73983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3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73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38"/>
            <p:cNvSpPr>
              <a:spLocks/>
            </p:cNvSpPr>
            <p:nvPr/>
          </p:nvSpPr>
          <p:spPr bwMode="auto">
            <a:xfrm>
              <a:off x="5559486" y="6177290"/>
              <a:ext cx="72969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39"/>
            <p:cNvSpPr>
              <a:spLocks/>
            </p:cNvSpPr>
            <p:nvPr/>
          </p:nvSpPr>
          <p:spPr bwMode="auto">
            <a:xfrm>
              <a:off x="5581782" y="5825619"/>
              <a:ext cx="72969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40"/>
            <p:cNvSpPr>
              <a:spLocks/>
            </p:cNvSpPr>
            <p:nvPr/>
          </p:nvSpPr>
          <p:spPr bwMode="auto">
            <a:xfrm>
              <a:off x="5618267" y="5430370"/>
              <a:ext cx="72969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41"/>
            <p:cNvSpPr>
              <a:spLocks/>
            </p:cNvSpPr>
            <p:nvPr/>
          </p:nvSpPr>
          <p:spPr bwMode="auto">
            <a:xfrm>
              <a:off x="5808797" y="5466855"/>
              <a:ext cx="72969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42"/>
            <p:cNvSpPr>
              <a:spLocks/>
            </p:cNvSpPr>
            <p:nvPr/>
          </p:nvSpPr>
          <p:spPr bwMode="auto">
            <a:xfrm>
              <a:off x="5867578" y="5312809"/>
              <a:ext cx="72969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43"/>
            <p:cNvSpPr>
              <a:spLocks/>
            </p:cNvSpPr>
            <p:nvPr/>
          </p:nvSpPr>
          <p:spPr bwMode="auto">
            <a:xfrm>
              <a:off x="5926359" y="5188153"/>
              <a:ext cx="72969" cy="7398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3"/>
                </a:cxn>
                <a:cxn ang="0">
                  <a:pos x="0" y="73"/>
                </a:cxn>
                <a:cxn ang="0">
                  <a:pos x="36" y="0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72" y="73"/>
                  </a:lnTo>
                  <a:lnTo>
                    <a:pt x="0" y="7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44"/>
            <p:cNvSpPr>
              <a:spLocks/>
            </p:cNvSpPr>
            <p:nvPr/>
          </p:nvSpPr>
          <p:spPr bwMode="auto">
            <a:xfrm>
              <a:off x="6080404" y="5393886"/>
              <a:ext cx="72969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45"/>
            <p:cNvSpPr>
              <a:spLocks/>
            </p:cNvSpPr>
            <p:nvPr/>
          </p:nvSpPr>
          <p:spPr bwMode="auto">
            <a:xfrm>
              <a:off x="6226343" y="5312809"/>
              <a:ext cx="72969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46"/>
            <p:cNvSpPr>
              <a:spLocks/>
            </p:cNvSpPr>
            <p:nvPr/>
          </p:nvSpPr>
          <p:spPr bwMode="auto">
            <a:xfrm>
              <a:off x="6321608" y="5137480"/>
              <a:ext cx="72969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47"/>
            <p:cNvSpPr>
              <a:spLocks/>
            </p:cNvSpPr>
            <p:nvPr/>
          </p:nvSpPr>
          <p:spPr bwMode="auto">
            <a:xfrm>
              <a:off x="6527340" y="4961138"/>
              <a:ext cx="72969" cy="7398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3"/>
                </a:cxn>
                <a:cxn ang="0">
                  <a:pos x="0" y="73"/>
                </a:cxn>
                <a:cxn ang="0">
                  <a:pos x="36" y="0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72" y="73"/>
                  </a:lnTo>
                  <a:lnTo>
                    <a:pt x="0" y="7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48"/>
            <p:cNvSpPr>
              <a:spLocks/>
            </p:cNvSpPr>
            <p:nvPr/>
          </p:nvSpPr>
          <p:spPr bwMode="auto">
            <a:xfrm>
              <a:off x="6680373" y="5532729"/>
              <a:ext cx="73983" cy="7296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72"/>
                </a:cxn>
                <a:cxn ang="0">
                  <a:pos x="0" y="72"/>
                </a:cxn>
                <a:cxn ang="0">
                  <a:pos x="37" y="0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73" y="72"/>
                  </a:lnTo>
                  <a:lnTo>
                    <a:pt x="0" y="7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49"/>
            <p:cNvSpPr>
              <a:spLocks/>
            </p:cNvSpPr>
            <p:nvPr/>
          </p:nvSpPr>
          <p:spPr bwMode="auto">
            <a:xfrm>
              <a:off x="6827324" y="5312809"/>
              <a:ext cx="72969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50"/>
            <p:cNvSpPr>
              <a:spLocks/>
            </p:cNvSpPr>
            <p:nvPr/>
          </p:nvSpPr>
          <p:spPr bwMode="auto">
            <a:xfrm>
              <a:off x="6886105" y="5137480"/>
              <a:ext cx="72969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51"/>
            <p:cNvSpPr>
              <a:spLocks/>
            </p:cNvSpPr>
            <p:nvPr/>
          </p:nvSpPr>
          <p:spPr bwMode="auto">
            <a:xfrm>
              <a:off x="7010760" y="4617575"/>
              <a:ext cx="72969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52"/>
            <p:cNvSpPr>
              <a:spLocks/>
            </p:cNvSpPr>
            <p:nvPr/>
          </p:nvSpPr>
          <p:spPr bwMode="auto">
            <a:xfrm>
              <a:off x="7127308" y="4441233"/>
              <a:ext cx="73983" cy="7398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73"/>
                </a:cxn>
                <a:cxn ang="0">
                  <a:pos x="0" y="73"/>
                </a:cxn>
                <a:cxn ang="0">
                  <a:pos x="37" y="0"/>
                </a:cxn>
              </a:cxnLst>
              <a:rect l="0" t="0" r="r" b="b"/>
              <a:pathLst>
                <a:path w="73" h="73">
                  <a:moveTo>
                    <a:pt x="37" y="0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53"/>
            <p:cNvSpPr>
              <a:spLocks/>
            </p:cNvSpPr>
            <p:nvPr/>
          </p:nvSpPr>
          <p:spPr bwMode="auto">
            <a:xfrm>
              <a:off x="7428306" y="4924654"/>
              <a:ext cx="72969" cy="7398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3"/>
                </a:cxn>
                <a:cxn ang="0">
                  <a:pos x="0" y="73"/>
                </a:cxn>
                <a:cxn ang="0">
                  <a:pos x="36" y="0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72" y="73"/>
                  </a:lnTo>
                  <a:lnTo>
                    <a:pt x="0" y="7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54"/>
            <p:cNvSpPr>
              <a:spLocks/>
            </p:cNvSpPr>
            <p:nvPr/>
          </p:nvSpPr>
          <p:spPr bwMode="auto">
            <a:xfrm>
              <a:off x="7545867" y="4581091"/>
              <a:ext cx="72969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55"/>
            <p:cNvSpPr>
              <a:spLocks/>
            </p:cNvSpPr>
            <p:nvPr/>
          </p:nvSpPr>
          <p:spPr bwMode="auto">
            <a:xfrm>
              <a:off x="7728290" y="4441233"/>
              <a:ext cx="73983" cy="7398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3" y="73"/>
                </a:cxn>
                <a:cxn ang="0">
                  <a:pos x="0" y="73"/>
                </a:cxn>
                <a:cxn ang="0">
                  <a:pos x="36" y="0"/>
                </a:cxn>
              </a:cxnLst>
              <a:rect l="0" t="0" r="r" b="b"/>
              <a:pathLst>
                <a:path w="73" h="73">
                  <a:moveTo>
                    <a:pt x="36" y="0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56"/>
            <p:cNvSpPr>
              <a:spLocks/>
            </p:cNvSpPr>
            <p:nvPr/>
          </p:nvSpPr>
          <p:spPr bwMode="auto">
            <a:xfrm>
              <a:off x="8022192" y="4873981"/>
              <a:ext cx="72969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57"/>
            <p:cNvSpPr>
              <a:spLocks/>
            </p:cNvSpPr>
            <p:nvPr/>
          </p:nvSpPr>
          <p:spPr bwMode="auto">
            <a:xfrm>
              <a:off x="8204615" y="4272999"/>
              <a:ext cx="73983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3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73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58"/>
            <p:cNvSpPr>
              <a:spLocks/>
            </p:cNvSpPr>
            <p:nvPr/>
          </p:nvSpPr>
          <p:spPr bwMode="auto">
            <a:xfrm>
              <a:off x="8322177" y="4097671"/>
              <a:ext cx="72969" cy="7296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72"/>
                </a:cxn>
                <a:cxn ang="0">
                  <a:pos x="0" y="72"/>
                </a:cxn>
                <a:cxn ang="0">
                  <a:pos x="36" y="0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00"/>
            </a:solidFill>
            <a:ln w="7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361"/>
            <p:cNvSpPr>
              <a:spLocks noChangeArrowheads="1"/>
            </p:cNvSpPr>
            <p:nvPr/>
          </p:nvSpPr>
          <p:spPr bwMode="auto">
            <a:xfrm>
              <a:off x="4365631" y="6106637"/>
              <a:ext cx="35747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-120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9" name="Rectangle 363"/>
            <p:cNvSpPr>
              <a:spLocks noChangeArrowheads="1"/>
            </p:cNvSpPr>
            <p:nvPr/>
          </p:nvSpPr>
          <p:spPr bwMode="auto">
            <a:xfrm>
              <a:off x="4445695" y="5411403"/>
              <a:ext cx="2580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-80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1" name="Rectangle 365"/>
            <p:cNvSpPr>
              <a:spLocks noChangeArrowheads="1"/>
            </p:cNvSpPr>
            <p:nvPr/>
          </p:nvSpPr>
          <p:spPr bwMode="auto">
            <a:xfrm>
              <a:off x="4445695" y="4723264"/>
              <a:ext cx="2580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-40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3" name="Rectangle 367"/>
            <p:cNvSpPr>
              <a:spLocks noChangeArrowheads="1"/>
            </p:cNvSpPr>
            <p:nvPr/>
          </p:nvSpPr>
          <p:spPr bwMode="auto">
            <a:xfrm>
              <a:off x="4577444" y="4027017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4" name="Rectangle 368"/>
            <p:cNvSpPr>
              <a:spLocks noChangeArrowheads="1"/>
            </p:cNvSpPr>
            <p:nvPr/>
          </p:nvSpPr>
          <p:spPr bwMode="auto">
            <a:xfrm>
              <a:off x="4731490" y="393391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5" name="Rectangle 369"/>
            <p:cNvSpPr>
              <a:spLocks noChangeArrowheads="1"/>
            </p:cNvSpPr>
            <p:nvPr/>
          </p:nvSpPr>
          <p:spPr bwMode="auto">
            <a:xfrm>
              <a:off x="5259201" y="3933916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6" name="Rectangle 370"/>
            <p:cNvSpPr>
              <a:spLocks noChangeArrowheads="1"/>
            </p:cNvSpPr>
            <p:nvPr/>
          </p:nvSpPr>
          <p:spPr bwMode="auto">
            <a:xfrm>
              <a:off x="5808654" y="3933916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7" name="Rectangle 371"/>
            <p:cNvSpPr>
              <a:spLocks noChangeArrowheads="1"/>
            </p:cNvSpPr>
            <p:nvPr/>
          </p:nvSpPr>
          <p:spPr bwMode="auto">
            <a:xfrm>
              <a:off x="6418322" y="3933916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60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8" name="Rectangle 372"/>
            <p:cNvSpPr>
              <a:spLocks noChangeArrowheads="1"/>
            </p:cNvSpPr>
            <p:nvPr/>
          </p:nvSpPr>
          <p:spPr bwMode="auto">
            <a:xfrm>
              <a:off x="7044351" y="3933916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80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9" name="Rectangle 373"/>
            <p:cNvSpPr>
              <a:spLocks noChangeArrowheads="1"/>
            </p:cNvSpPr>
            <p:nvPr/>
          </p:nvSpPr>
          <p:spPr bwMode="auto">
            <a:xfrm>
              <a:off x="7601754" y="3933916"/>
              <a:ext cx="29815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100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0" name="Rectangle 374"/>
            <p:cNvSpPr>
              <a:spLocks noChangeArrowheads="1"/>
            </p:cNvSpPr>
            <p:nvPr/>
          </p:nvSpPr>
          <p:spPr bwMode="auto">
            <a:xfrm>
              <a:off x="8143519" y="3933916"/>
              <a:ext cx="29815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120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3" name="Rectangle 379"/>
            <p:cNvSpPr>
              <a:spLocks noChangeArrowheads="1"/>
            </p:cNvSpPr>
            <p:nvPr/>
          </p:nvSpPr>
          <p:spPr bwMode="auto">
            <a:xfrm>
              <a:off x="5715000" y="6324600"/>
              <a:ext cx="152035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Waelbroeck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 et al 2002</a:t>
              </a:r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5704112" y="5562600"/>
              <a:ext cx="1722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Initial RSL Curve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cxnSp>
          <p:nvCxnSpPr>
            <p:cNvPr id="815" name="Straight Connector 814"/>
            <p:cNvCxnSpPr/>
            <p:nvPr/>
          </p:nvCxnSpPr>
          <p:spPr>
            <a:xfrm>
              <a:off x="5029200" y="5105400"/>
              <a:ext cx="20574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6" name="Oval 815"/>
            <p:cNvSpPr/>
            <p:nvPr/>
          </p:nvSpPr>
          <p:spPr>
            <a:xfrm>
              <a:off x="5072764" y="5072742"/>
              <a:ext cx="76200" cy="76200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/>
            <p:cNvSpPr/>
            <p:nvPr/>
          </p:nvSpPr>
          <p:spPr>
            <a:xfrm>
              <a:off x="6357258" y="5072742"/>
              <a:ext cx="76200" cy="76200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/>
            <p:cNvSpPr/>
            <p:nvPr/>
          </p:nvSpPr>
          <p:spPr>
            <a:xfrm>
              <a:off x="6912430" y="5072742"/>
              <a:ext cx="76200" cy="76200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TextBox 835"/>
            <p:cNvSpPr txBox="1"/>
            <p:nvPr/>
          </p:nvSpPr>
          <p:spPr>
            <a:xfrm>
              <a:off x="7117644" y="4893732"/>
              <a:ext cx="1620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Ice Edges Same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37" name="TextBox 836"/>
          <p:cNvSpPr txBox="1"/>
          <p:nvPr/>
        </p:nvSpPr>
        <p:spPr>
          <a:xfrm>
            <a:off x="6248400" y="1839690"/>
            <a:ext cx="2700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Barbados </a:t>
            </a:r>
            <a:r>
              <a:rPr lang="en-US" dirty="0" err="1" smtClean="0"/>
              <a:t>Meltwater</a:t>
            </a:r>
            <a:r>
              <a:rPr lang="en-US" dirty="0" smtClean="0"/>
              <a:t> Curve</a:t>
            </a:r>
            <a:endParaRPr lang="en-US" dirty="0"/>
          </a:p>
        </p:txBody>
      </p:sp>
      <p:sp>
        <p:nvSpPr>
          <p:cNvPr id="384" name="Rectangle 380"/>
          <p:cNvSpPr>
            <a:spLocks noChangeArrowheads="1"/>
          </p:cNvSpPr>
          <p:nvPr/>
        </p:nvSpPr>
        <p:spPr bwMode="auto">
          <a:xfrm>
            <a:off x="7162800" y="2220690"/>
            <a:ext cx="168635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Peltier</a:t>
            </a: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and Fairbanks 2006</a:t>
            </a:r>
          </a:p>
        </p:txBody>
      </p:sp>
      <p:cxnSp>
        <p:nvCxnSpPr>
          <p:cNvPr id="840" name="Straight Arrow Connector 839"/>
          <p:cNvCxnSpPr/>
          <p:nvPr/>
        </p:nvCxnSpPr>
        <p:spPr>
          <a:xfrm>
            <a:off x="2209800" y="3276600"/>
            <a:ext cx="457200" cy="1524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5"/>
          <p:cNvGrpSpPr>
            <a:grpSpLocks noChangeAspect="1"/>
          </p:cNvGrpSpPr>
          <p:nvPr/>
        </p:nvGrpSpPr>
        <p:grpSpPr>
          <a:xfrm>
            <a:off x="608744" y="990600"/>
            <a:ext cx="6171975" cy="4278080"/>
            <a:chOff x="836321" y="1337647"/>
            <a:chExt cx="6031204" cy="4180503"/>
          </a:xfrm>
        </p:grpSpPr>
        <p:grpSp>
          <p:nvGrpSpPr>
            <p:cNvPr id="3" name="Group 414"/>
            <p:cNvGrpSpPr>
              <a:grpSpLocks noChangeAspect="1"/>
            </p:cNvGrpSpPr>
            <p:nvPr/>
          </p:nvGrpSpPr>
          <p:grpSpPr>
            <a:xfrm>
              <a:off x="1343026" y="1481138"/>
              <a:ext cx="5329237" cy="3895725"/>
              <a:chOff x="1343026" y="1481138"/>
              <a:chExt cx="5329237" cy="3895725"/>
            </a:xfrm>
          </p:grpSpPr>
          <p:sp>
            <p:nvSpPr>
              <p:cNvPr id="49159" name="Rectangle 7"/>
              <p:cNvSpPr>
                <a:spLocks noChangeArrowheads="1"/>
              </p:cNvSpPr>
              <p:nvPr/>
            </p:nvSpPr>
            <p:spPr bwMode="auto">
              <a:xfrm>
                <a:off x="1404938" y="1490663"/>
                <a:ext cx="5267325" cy="3876675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60" name="Freeform 8"/>
              <p:cNvSpPr>
                <a:spLocks noEditPoints="1"/>
              </p:cNvSpPr>
              <p:nvPr/>
            </p:nvSpPr>
            <p:spPr bwMode="auto">
              <a:xfrm>
                <a:off x="1400176" y="1481138"/>
                <a:ext cx="5267325" cy="3895725"/>
              </a:xfrm>
              <a:custGeom>
                <a:avLst/>
                <a:gdLst/>
                <a:ahLst/>
                <a:cxnLst>
                  <a:cxn ang="0">
                    <a:pos x="0" y="2448"/>
                  </a:cxn>
                  <a:cxn ang="0">
                    <a:pos x="3318" y="2448"/>
                  </a:cxn>
                  <a:cxn ang="0">
                    <a:pos x="3318" y="2454"/>
                  </a:cxn>
                  <a:cxn ang="0">
                    <a:pos x="0" y="2454"/>
                  </a:cxn>
                  <a:cxn ang="0">
                    <a:pos x="0" y="2448"/>
                  </a:cxn>
                  <a:cxn ang="0">
                    <a:pos x="0" y="1902"/>
                  </a:cxn>
                  <a:cxn ang="0">
                    <a:pos x="3318" y="1902"/>
                  </a:cxn>
                  <a:cxn ang="0">
                    <a:pos x="3318" y="1908"/>
                  </a:cxn>
                  <a:cxn ang="0">
                    <a:pos x="0" y="1908"/>
                  </a:cxn>
                  <a:cxn ang="0">
                    <a:pos x="0" y="1902"/>
                  </a:cxn>
                  <a:cxn ang="0">
                    <a:pos x="0" y="1632"/>
                  </a:cxn>
                  <a:cxn ang="0">
                    <a:pos x="3318" y="1632"/>
                  </a:cxn>
                  <a:cxn ang="0">
                    <a:pos x="3318" y="1638"/>
                  </a:cxn>
                  <a:cxn ang="0">
                    <a:pos x="0" y="1638"/>
                  </a:cxn>
                  <a:cxn ang="0">
                    <a:pos x="0" y="1632"/>
                  </a:cxn>
                  <a:cxn ang="0">
                    <a:pos x="0" y="1362"/>
                  </a:cxn>
                  <a:cxn ang="0">
                    <a:pos x="3318" y="1362"/>
                  </a:cxn>
                  <a:cxn ang="0">
                    <a:pos x="3318" y="1368"/>
                  </a:cxn>
                  <a:cxn ang="0">
                    <a:pos x="0" y="1368"/>
                  </a:cxn>
                  <a:cxn ang="0">
                    <a:pos x="0" y="1362"/>
                  </a:cxn>
                  <a:cxn ang="0">
                    <a:pos x="0" y="1086"/>
                  </a:cxn>
                  <a:cxn ang="0">
                    <a:pos x="3318" y="1086"/>
                  </a:cxn>
                  <a:cxn ang="0">
                    <a:pos x="3318" y="1092"/>
                  </a:cxn>
                  <a:cxn ang="0">
                    <a:pos x="0" y="1092"/>
                  </a:cxn>
                  <a:cxn ang="0">
                    <a:pos x="0" y="1086"/>
                  </a:cxn>
                  <a:cxn ang="0">
                    <a:pos x="0" y="816"/>
                  </a:cxn>
                  <a:cxn ang="0">
                    <a:pos x="3318" y="816"/>
                  </a:cxn>
                  <a:cxn ang="0">
                    <a:pos x="3318" y="822"/>
                  </a:cxn>
                  <a:cxn ang="0">
                    <a:pos x="0" y="822"/>
                  </a:cxn>
                  <a:cxn ang="0">
                    <a:pos x="0" y="816"/>
                  </a:cxn>
                  <a:cxn ang="0">
                    <a:pos x="0" y="546"/>
                  </a:cxn>
                  <a:cxn ang="0">
                    <a:pos x="3318" y="546"/>
                  </a:cxn>
                  <a:cxn ang="0">
                    <a:pos x="3318" y="552"/>
                  </a:cxn>
                  <a:cxn ang="0">
                    <a:pos x="0" y="552"/>
                  </a:cxn>
                  <a:cxn ang="0">
                    <a:pos x="0" y="546"/>
                  </a:cxn>
                  <a:cxn ang="0">
                    <a:pos x="0" y="270"/>
                  </a:cxn>
                  <a:cxn ang="0">
                    <a:pos x="3318" y="270"/>
                  </a:cxn>
                  <a:cxn ang="0">
                    <a:pos x="3318" y="276"/>
                  </a:cxn>
                  <a:cxn ang="0">
                    <a:pos x="0" y="276"/>
                  </a:cxn>
                  <a:cxn ang="0">
                    <a:pos x="0" y="270"/>
                  </a:cxn>
                  <a:cxn ang="0">
                    <a:pos x="0" y="0"/>
                  </a:cxn>
                  <a:cxn ang="0">
                    <a:pos x="3318" y="0"/>
                  </a:cxn>
                  <a:cxn ang="0">
                    <a:pos x="3318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318" h="2454">
                    <a:moveTo>
                      <a:pt x="0" y="2448"/>
                    </a:moveTo>
                    <a:lnTo>
                      <a:pt x="3318" y="2448"/>
                    </a:lnTo>
                    <a:lnTo>
                      <a:pt x="3318" y="2454"/>
                    </a:lnTo>
                    <a:lnTo>
                      <a:pt x="0" y="2454"/>
                    </a:lnTo>
                    <a:lnTo>
                      <a:pt x="0" y="2448"/>
                    </a:lnTo>
                    <a:close/>
                    <a:moveTo>
                      <a:pt x="0" y="1902"/>
                    </a:moveTo>
                    <a:lnTo>
                      <a:pt x="3318" y="1902"/>
                    </a:lnTo>
                    <a:lnTo>
                      <a:pt x="3318" y="1908"/>
                    </a:lnTo>
                    <a:lnTo>
                      <a:pt x="0" y="1908"/>
                    </a:lnTo>
                    <a:lnTo>
                      <a:pt x="0" y="1902"/>
                    </a:lnTo>
                    <a:close/>
                    <a:moveTo>
                      <a:pt x="0" y="1632"/>
                    </a:moveTo>
                    <a:lnTo>
                      <a:pt x="3318" y="1632"/>
                    </a:lnTo>
                    <a:lnTo>
                      <a:pt x="3318" y="1638"/>
                    </a:lnTo>
                    <a:lnTo>
                      <a:pt x="0" y="1638"/>
                    </a:lnTo>
                    <a:lnTo>
                      <a:pt x="0" y="1632"/>
                    </a:lnTo>
                    <a:close/>
                    <a:moveTo>
                      <a:pt x="0" y="1362"/>
                    </a:moveTo>
                    <a:lnTo>
                      <a:pt x="3318" y="1362"/>
                    </a:lnTo>
                    <a:lnTo>
                      <a:pt x="3318" y="1368"/>
                    </a:lnTo>
                    <a:lnTo>
                      <a:pt x="0" y="1368"/>
                    </a:lnTo>
                    <a:lnTo>
                      <a:pt x="0" y="1362"/>
                    </a:lnTo>
                    <a:close/>
                    <a:moveTo>
                      <a:pt x="0" y="1086"/>
                    </a:moveTo>
                    <a:lnTo>
                      <a:pt x="3318" y="1086"/>
                    </a:lnTo>
                    <a:lnTo>
                      <a:pt x="3318" y="1092"/>
                    </a:lnTo>
                    <a:lnTo>
                      <a:pt x="0" y="1092"/>
                    </a:lnTo>
                    <a:lnTo>
                      <a:pt x="0" y="1086"/>
                    </a:lnTo>
                    <a:close/>
                    <a:moveTo>
                      <a:pt x="0" y="816"/>
                    </a:moveTo>
                    <a:lnTo>
                      <a:pt x="3318" y="816"/>
                    </a:lnTo>
                    <a:lnTo>
                      <a:pt x="3318" y="822"/>
                    </a:lnTo>
                    <a:lnTo>
                      <a:pt x="0" y="822"/>
                    </a:lnTo>
                    <a:lnTo>
                      <a:pt x="0" y="816"/>
                    </a:lnTo>
                    <a:close/>
                    <a:moveTo>
                      <a:pt x="0" y="546"/>
                    </a:moveTo>
                    <a:lnTo>
                      <a:pt x="3318" y="546"/>
                    </a:lnTo>
                    <a:lnTo>
                      <a:pt x="3318" y="552"/>
                    </a:lnTo>
                    <a:lnTo>
                      <a:pt x="0" y="552"/>
                    </a:lnTo>
                    <a:lnTo>
                      <a:pt x="0" y="546"/>
                    </a:lnTo>
                    <a:close/>
                    <a:moveTo>
                      <a:pt x="0" y="270"/>
                    </a:moveTo>
                    <a:lnTo>
                      <a:pt x="3318" y="270"/>
                    </a:lnTo>
                    <a:lnTo>
                      <a:pt x="3318" y="276"/>
                    </a:lnTo>
                    <a:lnTo>
                      <a:pt x="0" y="276"/>
                    </a:lnTo>
                    <a:lnTo>
                      <a:pt x="0" y="270"/>
                    </a:lnTo>
                    <a:close/>
                    <a:moveTo>
                      <a:pt x="0" y="0"/>
                    </a:moveTo>
                    <a:lnTo>
                      <a:pt x="3318" y="0"/>
                    </a:lnTo>
                    <a:lnTo>
                      <a:pt x="3318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61" name="Freeform 9"/>
              <p:cNvSpPr>
                <a:spLocks noEditPoints="1"/>
              </p:cNvSpPr>
              <p:nvPr/>
            </p:nvSpPr>
            <p:spPr bwMode="auto">
              <a:xfrm>
                <a:off x="1395413" y="1481138"/>
                <a:ext cx="5276850" cy="38957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8856" y="0"/>
                  </a:cxn>
                  <a:cxn ang="0">
                    <a:pos x="8864" y="8"/>
                  </a:cxn>
                  <a:cxn ang="0">
                    <a:pos x="8864" y="6536"/>
                  </a:cxn>
                  <a:cxn ang="0">
                    <a:pos x="8856" y="6544"/>
                  </a:cxn>
                  <a:cxn ang="0">
                    <a:pos x="8" y="6544"/>
                  </a:cxn>
                  <a:cxn ang="0">
                    <a:pos x="0" y="6536"/>
                  </a:cxn>
                  <a:cxn ang="0">
                    <a:pos x="0" y="8"/>
                  </a:cxn>
                  <a:cxn ang="0">
                    <a:pos x="16" y="6536"/>
                  </a:cxn>
                  <a:cxn ang="0">
                    <a:pos x="8" y="6528"/>
                  </a:cxn>
                  <a:cxn ang="0">
                    <a:pos x="8856" y="6528"/>
                  </a:cxn>
                  <a:cxn ang="0">
                    <a:pos x="8848" y="6536"/>
                  </a:cxn>
                  <a:cxn ang="0">
                    <a:pos x="8848" y="8"/>
                  </a:cxn>
                  <a:cxn ang="0">
                    <a:pos x="885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6536"/>
                  </a:cxn>
                </a:cxnLst>
                <a:rect l="0" t="0" r="r" b="b"/>
                <a:pathLst>
                  <a:path w="8864" h="6544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8856" y="0"/>
                    </a:lnTo>
                    <a:cubicBezTo>
                      <a:pt x="8861" y="0"/>
                      <a:pt x="8864" y="4"/>
                      <a:pt x="8864" y="8"/>
                    </a:cubicBezTo>
                    <a:lnTo>
                      <a:pt x="8864" y="6536"/>
                    </a:lnTo>
                    <a:cubicBezTo>
                      <a:pt x="8864" y="6541"/>
                      <a:pt x="8861" y="6544"/>
                      <a:pt x="8856" y="6544"/>
                    </a:cubicBezTo>
                    <a:lnTo>
                      <a:pt x="8" y="6544"/>
                    </a:lnTo>
                    <a:cubicBezTo>
                      <a:pt x="4" y="6544"/>
                      <a:pt x="0" y="6541"/>
                      <a:pt x="0" y="6536"/>
                    </a:cubicBezTo>
                    <a:lnTo>
                      <a:pt x="0" y="8"/>
                    </a:lnTo>
                    <a:close/>
                    <a:moveTo>
                      <a:pt x="16" y="6536"/>
                    </a:moveTo>
                    <a:lnTo>
                      <a:pt x="8" y="6528"/>
                    </a:lnTo>
                    <a:lnTo>
                      <a:pt x="8856" y="6528"/>
                    </a:lnTo>
                    <a:lnTo>
                      <a:pt x="8848" y="6536"/>
                    </a:lnTo>
                    <a:lnTo>
                      <a:pt x="8848" y="8"/>
                    </a:lnTo>
                    <a:lnTo>
                      <a:pt x="885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6536"/>
                    </a:lnTo>
                    <a:close/>
                  </a:path>
                </a:pathLst>
              </a:custGeom>
              <a:solidFill>
                <a:srgbClr val="808080"/>
              </a:solidFill>
              <a:ln w="6" cap="flat">
                <a:solidFill>
                  <a:srgbClr val="8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62" name="Freeform 10"/>
              <p:cNvSpPr>
                <a:spLocks/>
              </p:cNvSpPr>
              <p:nvPr/>
            </p:nvSpPr>
            <p:spPr bwMode="auto">
              <a:xfrm>
                <a:off x="1395413" y="1485901"/>
                <a:ext cx="19050" cy="3886200"/>
              </a:xfrm>
              <a:custGeom>
                <a:avLst/>
                <a:gdLst/>
                <a:ahLst/>
                <a:cxnLst>
                  <a:cxn ang="0">
                    <a:pos x="0" y="2448"/>
                  </a:cxn>
                  <a:cxn ang="0">
                    <a:pos x="6" y="0"/>
                  </a:cxn>
                  <a:cxn ang="0">
                    <a:pos x="12" y="0"/>
                  </a:cxn>
                  <a:cxn ang="0">
                    <a:pos x="6" y="2448"/>
                  </a:cxn>
                  <a:cxn ang="0">
                    <a:pos x="0" y="2448"/>
                  </a:cxn>
                </a:cxnLst>
                <a:rect l="0" t="0" r="r" b="b"/>
                <a:pathLst>
                  <a:path w="12" h="2448">
                    <a:moveTo>
                      <a:pt x="0" y="2448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6" y="2448"/>
                    </a:lnTo>
                    <a:lnTo>
                      <a:pt x="0" y="2448"/>
                    </a:lnTo>
                    <a:close/>
                  </a:path>
                </a:pathLst>
              </a:custGeom>
              <a:solidFill>
                <a:srgbClr val="000000"/>
              </a:solidFill>
              <a:ln w="6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63" name="Freeform 11"/>
              <p:cNvSpPr>
                <a:spLocks noEditPoints="1"/>
              </p:cNvSpPr>
              <p:nvPr/>
            </p:nvSpPr>
            <p:spPr bwMode="auto">
              <a:xfrm>
                <a:off x="1343026" y="1481138"/>
                <a:ext cx="57150" cy="3895725"/>
              </a:xfrm>
              <a:custGeom>
                <a:avLst/>
                <a:gdLst/>
                <a:ahLst/>
                <a:cxnLst>
                  <a:cxn ang="0">
                    <a:pos x="0" y="2448"/>
                  </a:cxn>
                  <a:cxn ang="0">
                    <a:pos x="36" y="2448"/>
                  </a:cxn>
                  <a:cxn ang="0">
                    <a:pos x="36" y="2454"/>
                  </a:cxn>
                  <a:cxn ang="0">
                    <a:pos x="0" y="2454"/>
                  </a:cxn>
                  <a:cxn ang="0">
                    <a:pos x="0" y="2448"/>
                  </a:cxn>
                  <a:cxn ang="0">
                    <a:pos x="0" y="2178"/>
                  </a:cxn>
                  <a:cxn ang="0">
                    <a:pos x="36" y="2178"/>
                  </a:cxn>
                  <a:cxn ang="0">
                    <a:pos x="36" y="2184"/>
                  </a:cxn>
                  <a:cxn ang="0">
                    <a:pos x="0" y="2184"/>
                  </a:cxn>
                  <a:cxn ang="0">
                    <a:pos x="0" y="2178"/>
                  </a:cxn>
                  <a:cxn ang="0">
                    <a:pos x="0" y="1902"/>
                  </a:cxn>
                  <a:cxn ang="0">
                    <a:pos x="36" y="1902"/>
                  </a:cxn>
                  <a:cxn ang="0">
                    <a:pos x="36" y="1908"/>
                  </a:cxn>
                  <a:cxn ang="0">
                    <a:pos x="0" y="1908"/>
                  </a:cxn>
                  <a:cxn ang="0">
                    <a:pos x="0" y="1902"/>
                  </a:cxn>
                  <a:cxn ang="0">
                    <a:pos x="0" y="1632"/>
                  </a:cxn>
                  <a:cxn ang="0">
                    <a:pos x="36" y="1632"/>
                  </a:cxn>
                  <a:cxn ang="0">
                    <a:pos x="36" y="1638"/>
                  </a:cxn>
                  <a:cxn ang="0">
                    <a:pos x="0" y="1638"/>
                  </a:cxn>
                  <a:cxn ang="0">
                    <a:pos x="0" y="1632"/>
                  </a:cxn>
                  <a:cxn ang="0">
                    <a:pos x="0" y="1362"/>
                  </a:cxn>
                  <a:cxn ang="0">
                    <a:pos x="36" y="1362"/>
                  </a:cxn>
                  <a:cxn ang="0">
                    <a:pos x="36" y="1368"/>
                  </a:cxn>
                  <a:cxn ang="0">
                    <a:pos x="0" y="1368"/>
                  </a:cxn>
                  <a:cxn ang="0">
                    <a:pos x="0" y="1362"/>
                  </a:cxn>
                  <a:cxn ang="0">
                    <a:pos x="0" y="1086"/>
                  </a:cxn>
                  <a:cxn ang="0">
                    <a:pos x="36" y="1086"/>
                  </a:cxn>
                  <a:cxn ang="0">
                    <a:pos x="36" y="1092"/>
                  </a:cxn>
                  <a:cxn ang="0">
                    <a:pos x="0" y="1092"/>
                  </a:cxn>
                  <a:cxn ang="0">
                    <a:pos x="0" y="1086"/>
                  </a:cxn>
                  <a:cxn ang="0">
                    <a:pos x="0" y="816"/>
                  </a:cxn>
                  <a:cxn ang="0">
                    <a:pos x="36" y="816"/>
                  </a:cxn>
                  <a:cxn ang="0">
                    <a:pos x="36" y="822"/>
                  </a:cxn>
                  <a:cxn ang="0">
                    <a:pos x="0" y="822"/>
                  </a:cxn>
                  <a:cxn ang="0">
                    <a:pos x="0" y="816"/>
                  </a:cxn>
                  <a:cxn ang="0">
                    <a:pos x="0" y="546"/>
                  </a:cxn>
                  <a:cxn ang="0">
                    <a:pos x="36" y="546"/>
                  </a:cxn>
                  <a:cxn ang="0">
                    <a:pos x="36" y="552"/>
                  </a:cxn>
                  <a:cxn ang="0">
                    <a:pos x="0" y="552"/>
                  </a:cxn>
                  <a:cxn ang="0">
                    <a:pos x="0" y="546"/>
                  </a:cxn>
                  <a:cxn ang="0">
                    <a:pos x="0" y="270"/>
                  </a:cxn>
                  <a:cxn ang="0">
                    <a:pos x="36" y="270"/>
                  </a:cxn>
                  <a:cxn ang="0">
                    <a:pos x="36" y="276"/>
                  </a:cxn>
                  <a:cxn ang="0">
                    <a:pos x="0" y="276"/>
                  </a:cxn>
                  <a:cxn ang="0">
                    <a:pos x="0" y="270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6" h="2454">
                    <a:moveTo>
                      <a:pt x="0" y="2448"/>
                    </a:moveTo>
                    <a:lnTo>
                      <a:pt x="36" y="2448"/>
                    </a:lnTo>
                    <a:lnTo>
                      <a:pt x="36" y="2454"/>
                    </a:lnTo>
                    <a:lnTo>
                      <a:pt x="0" y="2454"/>
                    </a:lnTo>
                    <a:lnTo>
                      <a:pt x="0" y="2448"/>
                    </a:lnTo>
                    <a:close/>
                    <a:moveTo>
                      <a:pt x="0" y="2178"/>
                    </a:moveTo>
                    <a:lnTo>
                      <a:pt x="36" y="2178"/>
                    </a:lnTo>
                    <a:lnTo>
                      <a:pt x="36" y="2184"/>
                    </a:lnTo>
                    <a:lnTo>
                      <a:pt x="0" y="2184"/>
                    </a:lnTo>
                    <a:lnTo>
                      <a:pt x="0" y="2178"/>
                    </a:lnTo>
                    <a:close/>
                    <a:moveTo>
                      <a:pt x="0" y="1902"/>
                    </a:moveTo>
                    <a:lnTo>
                      <a:pt x="36" y="1902"/>
                    </a:lnTo>
                    <a:lnTo>
                      <a:pt x="36" y="1908"/>
                    </a:lnTo>
                    <a:lnTo>
                      <a:pt x="0" y="1908"/>
                    </a:lnTo>
                    <a:lnTo>
                      <a:pt x="0" y="1902"/>
                    </a:lnTo>
                    <a:close/>
                    <a:moveTo>
                      <a:pt x="0" y="1632"/>
                    </a:moveTo>
                    <a:lnTo>
                      <a:pt x="36" y="1632"/>
                    </a:lnTo>
                    <a:lnTo>
                      <a:pt x="36" y="1638"/>
                    </a:lnTo>
                    <a:lnTo>
                      <a:pt x="0" y="1638"/>
                    </a:lnTo>
                    <a:lnTo>
                      <a:pt x="0" y="1632"/>
                    </a:lnTo>
                    <a:close/>
                    <a:moveTo>
                      <a:pt x="0" y="1362"/>
                    </a:moveTo>
                    <a:lnTo>
                      <a:pt x="36" y="1362"/>
                    </a:lnTo>
                    <a:lnTo>
                      <a:pt x="36" y="1368"/>
                    </a:lnTo>
                    <a:lnTo>
                      <a:pt x="0" y="1368"/>
                    </a:lnTo>
                    <a:lnTo>
                      <a:pt x="0" y="1362"/>
                    </a:lnTo>
                    <a:close/>
                    <a:moveTo>
                      <a:pt x="0" y="1086"/>
                    </a:moveTo>
                    <a:lnTo>
                      <a:pt x="36" y="1086"/>
                    </a:lnTo>
                    <a:lnTo>
                      <a:pt x="36" y="1092"/>
                    </a:lnTo>
                    <a:lnTo>
                      <a:pt x="0" y="1092"/>
                    </a:lnTo>
                    <a:lnTo>
                      <a:pt x="0" y="1086"/>
                    </a:lnTo>
                    <a:close/>
                    <a:moveTo>
                      <a:pt x="0" y="816"/>
                    </a:moveTo>
                    <a:lnTo>
                      <a:pt x="36" y="816"/>
                    </a:lnTo>
                    <a:lnTo>
                      <a:pt x="36" y="822"/>
                    </a:lnTo>
                    <a:lnTo>
                      <a:pt x="0" y="822"/>
                    </a:lnTo>
                    <a:lnTo>
                      <a:pt x="0" y="816"/>
                    </a:lnTo>
                    <a:close/>
                    <a:moveTo>
                      <a:pt x="0" y="546"/>
                    </a:moveTo>
                    <a:lnTo>
                      <a:pt x="36" y="546"/>
                    </a:lnTo>
                    <a:lnTo>
                      <a:pt x="36" y="552"/>
                    </a:lnTo>
                    <a:lnTo>
                      <a:pt x="0" y="552"/>
                    </a:lnTo>
                    <a:lnTo>
                      <a:pt x="0" y="546"/>
                    </a:lnTo>
                    <a:close/>
                    <a:moveTo>
                      <a:pt x="0" y="270"/>
                    </a:moveTo>
                    <a:lnTo>
                      <a:pt x="36" y="270"/>
                    </a:lnTo>
                    <a:lnTo>
                      <a:pt x="36" y="276"/>
                    </a:lnTo>
                    <a:lnTo>
                      <a:pt x="0" y="276"/>
                    </a:lnTo>
                    <a:lnTo>
                      <a:pt x="0" y="270"/>
                    </a:lnTo>
                    <a:close/>
                    <a:moveTo>
                      <a:pt x="0" y="0"/>
                    </a:moveTo>
                    <a:lnTo>
                      <a:pt x="36" y="0"/>
                    </a:lnTo>
                    <a:lnTo>
                      <a:pt x="3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64" name="Rectangle 12"/>
              <p:cNvSpPr>
                <a:spLocks noChangeArrowheads="1"/>
              </p:cNvSpPr>
              <p:nvPr/>
            </p:nvSpPr>
            <p:spPr bwMode="auto">
              <a:xfrm>
                <a:off x="1400176" y="4929188"/>
                <a:ext cx="5267325" cy="9525"/>
              </a:xfrm>
              <a:prstGeom prst="rect">
                <a:avLst/>
              </a:prstGeom>
              <a:solidFill>
                <a:srgbClr val="000000"/>
              </a:solidFill>
              <a:ln w="6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65" name="Freeform 13"/>
              <p:cNvSpPr>
                <a:spLocks noEditPoints="1"/>
              </p:cNvSpPr>
              <p:nvPr/>
            </p:nvSpPr>
            <p:spPr bwMode="auto">
              <a:xfrm>
                <a:off x="1395413" y="4933951"/>
                <a:ext cx="5276850" cy="666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42"/>
                  </a:cxn>
                  <a:cxn ang="0">
                    <a:pos x="0" y="4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72" y="0"/>
                  </a:cxn>
                  <a:cxn ang="0">
                    <a:pos x="672" y="42"/>
                  </a:cxn>
                  <a:cxn ang="0">
                    <a:pos x="666" y="42"/>
                  </a:cxn>
                  <a:cxn ang="0">
                    <a:pos x="666" y="0"/>
                  </a:cxn>
                  <a:cxn ang="0">
                    <a:pos x="672" y="0"/>
                  </a:cxn>
                  <a:cxn ang="0">
                    <a:pos x="1332" y="0"/>
                  </a:cxn>
                  <a:cxn ang="0">
                    <a:pos x="1332" y="42"/>
                  </a:cxn>
                  <a:cxn ang="0">
                    <a:pos x="1326" y="42"/>
                  </a:cxn>
                  <a:cxn ang="0">
                    <a:pos x="1326" y="0"/>
                  </a:cxn>
                  <a:cxn ang="0">
                    <a:pos x="1332" y="0"/>
                  </a:cxn>
                  <a:cxn ang="0">
                    <a:pos x="1998" y="0"/>
                  </a:cxn>
                  <a:cxn ang="0">
                    <a:pos x="1998" y="42"/>
                  </a:cxn>
                  <a:cxn ang="0">
                    <a:pos x="1992" y="42"/>
                  </a:cxn>
                  <a:cxn ang="0">
                    <a:pos x="1992" y="0"/>
                  </a:cxn>
                  <a:cxn ang="0">
                    <a:pos x="1998" y="0"/>
                  </a:cxn>
                  <a:cxn ang="0">
                    <a:pos x="2658" y="0"/>
                  </a:cxn>
                  <a:cxn ang="0">
                    <a:pos x="2658" y="42"/>
                  </a:cxn>
                  <a:cxn ang="0">
                    <a:pos x="2652" y="42"/>
                  </a:cxn>
                  <a:cxn ang="0">
                    <a:pos x="2652" y="0"/>
                  </a:cxn>
                  <a:cxn ang="0">
                    <a:pos x="2658" y="0"/>
                  </a:cxn>
                  <a:cxn ang="0">
                    <a:pos x="3324" y="0"/>
                  </a:cxn>
                  <a:cxn ang="0">
                    <a:pos x="3324" y="42"/>
                  </a:cxn>
                  <a:cxn ang="0">
                    <a:pos x="3318" y="42"/>
                  </a:cxn>
                  <a:cxn ang="0">
                    <a:pos x="3318" y="0"/>
                  </a:cxn>
                  <a:cxn ang="0">
                    <a:pos x="3324" y="0"/>
                  </a:cxn>
                </a:cxnLst>
                <a:rect l="0" t="0" r="r" b="b"/>
                <a:pathLst>
                  <a:path w="3324" h="42">
                    <a:moveTo>
                      <a:pt x="6" y="0"/>
                    </a:moveTo>
                    <a:lnTo>
                      <a:pt x="6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672" y="0"/>
                    </a:moveTo>
                    <a:lnTo>
                      <a:pt x="672" y="42"/>
                    </a:lnTo>
                    <a:lnTo>
                      <a:pt x="666" y="42"/>
                    </a:lnTo>
                    <a:lnTo>
                      <a:pt x="666" y="0"/>
                    </a:lnTo>
                    <a:lnTo>
                      <a:pt x="672" y="0"/>
                    </a:lnTo>
                    <a:close/>
                    <a:moveTo>
                      <a:pt x="1332" y="0"/>
                    </a:moveTo>
                    <a:lnTo>
                      <a:pt x="1332" y="42"/>
                    </a:lnTo>
                    <a:lnTo>
                      <a:pt x="1326" y="42"/>
                    </a:lnTo>
                    <a:lnTo>
                      <a:pt x="1326" y="0"/>
                    </a:lnTo>
                    <a:lnTo>
                      <a:pt x="1332" y="0"/>
                    </a:lnTo>
                    <a:close/>
                    <a:moveTo>
                      <a:pt x="1998" y="0"/>
                    </a:moveTo>
                    <a:lnTo>
                      <a:pt x="1998" y="42"/>
                    </a:lnTo>
                    <a:lnTo>
                      <a:pt x="1992" y="42"/>
                    </a:lnTo>
                    <a:lnTo>
                      <a:pt x="1992" y="0"/>
                    </a:lnTo>
                    <a:lnTo>
                      <a:pt x="1998" y="0"/>
                    </a:lnTo>
                    <a:close/>
                    <a:moveTo>
                      <a:pt x="2658" y="0"/>
                    </a:moveTo>
                    <a:lnTo>
                      <a:pt x="2658" y="42"/>
                    </a:lnTo>
                    <a:lnTo>
                      <a:pt x="2652" y="42"/>
                    </a:lnTo>
                    <a:lnTo>
                      <a:pt x="2652" y="0"/>
                    </a:lnTo>
                    <a:lnTo>
                      <a:pt x="2658" y="0"/>
                    </a:lnTo>
                    <a:close/>
                    <a:moveTo>
                      <a:pt x="3324" y="0"/>
                    </a:moveTo>
                    <a:lnTo>
                      <a:pt x="3324" y="42"/>
                    </a:lnTo>
                    <a:lnTo>
                      <a:pt x="3318" y="42"/>
                    </a:lnTo>
                    <a:lnTo>
                      <a:pt x="3318" y="0"/>
                    </a:lnTo>
                    <a:lnTo>
                      <a:pt x="33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6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66" name="Freeform 14"/>
              <p:cNvSpPr>
                <a:spLocks/>
              </p:cNvSpPr>
              <p:nvPr/>
            </p:nvSpPr>
            <p:spPr bwMode="auto">
              <a:xfrm>
                <a:off x="1633538" y="2128838"/>
                <a:ext cx="4781550" cy="2771775"/>
              </a:xfrm>
              <a:custGeom>
                <a:avLst/>
                <a:gdLst/>
                <a:ahLst/>
                <a:cxnLst>
                  <a:cxn ang="0">
                    <a:pos x="793" y="4513"/>
                  </a:cxn>
                  <a:cxn ang="0">
                    <a:pos x="1482" y="4403"/>
                  </a:cxn>
                  <a:cxn ang="0">
                    <a:pos x="1972" y="4270"/>
                  </a:cxn>
                  <a:cxn ang="0">
                    <a:pos x="2559" y="3971"/>
                  </a:cxn>
                  <a:cxn ang="0">
                    <a:pos x="2853" y="3758"/>
                  </a:cxn>
                  <a:cxn ang="0">
                    <a:pos x="3099" y="3539"/>
                  </a:cxn>
                  <a:cxn ang="0">
                    <a:pos x="3257" y="3342"/>
                  </a:cxn>
                  <a:cxn ang="0">
                    <a:pos x="3481" y="3010"/>
                  </a:cxn>
                  <a:cxn ang="0">
                    <a:pos x="3649" y="2805"/>
                  </a:cxn>
                  <a:cxn ang="0">
                    <a:pos x="3927" y="2579"/>
                  </a:cxn>
                  <a:cxn ang="0">
                    <a:pos x="4090" y="2404"/>
                  </a:cxn>
                  <a:cxn ang="0">
                    <a:pos x="4367" y="2009"/>
                  </a:cxn>
                  <a:cxn ang="0">
                    <a:pos x="4699" y="1535"/>
                  </a:cxn>
                  <a:cxn ang="0">
                    <a:pos x="4865" y="1322"/>
                  </a:cxn>
                  <a:cxn ang="0">
                    <a:pos x="5033" y="1184"/>
                  </a:cxn>
                  <a:cxn ang="0">
                    <a:pos x="5256" y="1086"/>
                  </a:cxn>
                  <a:cxn ang="0">
                    <a:pos x="5590" y="983"/>
                  </a:cxn>
                  <a:cxn ang="0">
                    <a:pos x="6364" y="826"/>
                  </a:cxn>
                  <a:cxn ang="0">
                    <a:pos x="6640" y="784"/>
                  </a:cxn>
                  <a:cxn ang="0">
                    <a:pos x="6803" y="695"/>
                  </a:cxn>
                  <a:cxn ang="0">
                    <a:pos x="7079" y="466"/>
                  </a:cxn>
                  <a:cxn ang="0">
                    <a:pos x="7468" y="222"/>
                  </a:cxn>
                  <a:cxn ang="0">
                    <a:pos x="7801" y="78"/>
                  </a:cxn>
                  <a:cxn ang="0">
                    <a:pos x="8032" y="7"/>
                  </a:cxn>
                  <a:cxn ang="0">
                    <a:pos x="7806" y="93"/>
                  </a:cxn>
                  <a:cxn ang="0">
                    <a:pos x="7475" y="236"/>
                  </a:cxn>
                  <a:cxn ang="0">
                    <a:pos x="7090" y="479"/>
                  </a:cxn>
                  <a:cxn ang="0">
                    <a:pos x="6812" y="708"/>
                  </a:cxn>
                  <a:cxn ang="0">
                    <a:pos x="6645" y="799"/>
                  </a:cxn>
                  <a:cxn ang="0">
                    <a:pos x="6366" y="841"/>
                  </a:cxn>
                  <a:cxn ang="0">
                    <a:pos x="5593" y="998"/>
                  </a:cxn>
                  <a:cxn ang="0">
                    <a:pos x="5261" y="1101"/>
                  </a:cxn>
                  <a:cxn ang="0">
                    <a:pos x="5042" y="1197"/>
                  </a:cxn>
                  <a:cxn ang="0">
                    <a:pos x="4878" y="1333"/>
                  </a:cxn>
                  <a:cxn ang="0">
                    <a:pos x="4712" y="1544"/>
                  </a:cxn>
                  <a:cxn ang="0">
                    <a:pos x="4380" y="2018"/>
                  </a:cxn>
                  <a:cxn ang="0">
                    <a:pos x="4103" y="2415"/>
                  </a:cxn>
                  <a:cxn ang="0">
                    <a:pos x="3936" y="2592"/>
                  </a:cxn>
                  <a:cxn ang="0">
                    <a:pos x="3660" y="2816"/>
                  </a:cxn>
                  <a:cxn ang="0">
                    <a:pos x="3494" y="3019"/>
                  </a:cxn>
                  <a:cxn ang="0">
                    <a:pos x="3270" y="3351"/>
                  </a:cxn>
                  <a:cxn ang="0">
                    <a:pos x="3110" y="3550"/>
                  </a:cxn>
                  <a:cxn ang="0">
                    <a:pos x="2862" y="3771"/>
                  </a:cxn>
                  <a:cxn ang="0">
                    <a:pos x="2568" y="3984"/>
                  </a:cxn>
                  <a:cxn ang="0">
                    <a:pos x="1977" y="4285"/>
                  </a:cxn>
                  <a:cxn ang="0">
                    <a:pos x="1485" y="4418"/>
                  </a:cxn>
                  <a:cxn ang="0">
                    <a:pos x="796" y="4528"/>
                  </a:cxn>
                  <a:cxn ang="0">
                    <a:pos x="1" y="4651"/>
                  </a:cxn>
                </a:cxnLst>
                <a:rect l="0" t="0" r="r" b="b"/>
                <a:pathLst>
                  <a:path w="8033" h="4658">
                    <a:moveTo>
                      <a:pt x="7" y="4642"/>
                    </a:moveTo>
                    <a:lnTo>
                      <a:pt x="400" y="4578"/>
                    </a:lnTo>
                    <a:lnTo>
                      <a:pt x="793" y="4513"/>
                    </a:lnTo>
                    <a:lnTo>
                      <a:pt x="1187" y="4448"/>
                    </a:lnTo>
                    <a:lnTo>
                      <a:pt x="1384" y="4419"/>
                    </a:lnTo>
                    <a:lnTo>
                      <a:pt x="1482" y="4403"/>
                    </a:lnTo>
                    <a:lnTo>
                      <a:pt x="1580" y="4383"/>
                    </a:lnTo>
                    <a:lnTo>
                      <a:pt x="1777" y="4334"/>
                    </a:lnTo>
                    <a:lnTo>
                      <a:pt x="1972" y="4270"/>
                    </a:lnTo>
                    <a:lnTo>
                      <a:pt x="2168" y="4187"/>
                    </a:lnTo>
                    <a:lnTo>
                      <a:pt x="2364" y="4087"/>
                    </a:lnTo>
                    <a:lnTo>
                      <a:pt x="2559" y="3971"/>
                    </a:lnTo>
                    <a:lnTo>
                      <a:pt x="2657" y="3906"/>
                    </a:lnTo>
                    <a:lnTo>
                      <a:pt x="2756" y="3833"/>
                    </a:lnTo>
                    <a:lnTo>
                      <a:pt x="2853" y="3758"/>
                    </a:lnTo>
                    <a:lnTo>
                      <a:pt x="2950" y="3680"/>
                    </a:lnTo>
                    <a:lnTo>
                      <a:pt x="3048" y="3591"/>
                    </a:lnTo>
                    <a:lnTo>
                      <a:pt x="3099" y="3539"/>
                    </a:lnTo>
                    <a:lnTo>
                      <a:pt x="3151" y="3482"/>
                    </a:lnTo>
                    <a:lnTo>
                      <a:pt x="3203" y="3416"/>
                    </a:lnTo>
                    <a:lnTo>
                      <a:pt x="3257" y="3342"/>
                    </a:lnTo>
                    <a:lnTo>
                      <a:pt x="3313" y="3261"/>
                    </a:lnTo>
                    <a:lnTo>
                      <a:pt x="3369" y="3176"/>
                    </a:lnTo>
                    <a:lnTo>
                      <a:pt x="3481" y="3010"/>
                    </a:lnTo>
                    <a:lnTo>
                      <a:pt x="3537" y="2933"/>
                    </a:lnTo>
                    <a:lnTo>
                      <a:pt x="3593" y="2864"/>
                    </a:lnTo>
                    <a:lnTo>
                      <a:pt x="3649" y="2805"/>
                    </a:lnTo>
                    <a:lnTo>
                      <a:pt x="3704" y="2755"/>
                    </a:lnTo>
                    <a:lnTo>
                      <a:pt x="3815" y="2666"/>
                    </a:lnTo>
                    <a:lnTo>
                      <a:pt x="3927" y="2579"/>
                    </a:lnTo>
                    <a:lnTo>
                      <a:pt x="3981" y="2529"/>
                    </a:lnTo>
                    <a:lnTo>
                      <a:pt x="4036" y="2471"/>
                    </a:lnTo>
                    <a:lnTo>
                      <a:pt x="4090" y="2404"/>
                    </a:lnTo>
                    <a:lnTo>
                      <a:pt x="4146" y="2332"/>
                    </a:lnTo>
                    <a:lnTo>
                      <a:pt x="4257" y="2174"/>
                    </a:lnTo>
                    <a:lnTo>
                      <a:pt x="4367" y="2009"/>
                    </a:lnTo>
                    <a:lnTo>
                      <a:pt x="4478" y="1851"/>
                    </a:lnTo>
                    <a:lnTo>
                      <a:pt x="4588" y="1694"/>
                    </a:lnTo>
                    <a:lnTo>
                      <a:pt x="4699" y="1535"/>
                    </a:lnTo>
                    <a:lnTo>
                      <a:pt x="4754" y="1459"/>
                    </a:lnTo>
                    <a:lnTo>
                      <a:pt x="4810" y="1388"/>
                    </a:lnTo>
                    <a:lnTo>
                      <a:pt x="4865" y="1322"/>
                    </a:lnTo>
                    <a:lnTo>
                      <a:pt x="4921" y="1267"/>
                    </a:lnTo>
                    <a:lnTo>
                      <a:pt x="4976" y="1221"/>
                    </a:lnTo>
                    <a:lnTo>
                      <a:pt x="5033" y="1184"/>
                    </a:lnTo>
                    <a:lnTo>
                      <a:pt x="5089" y="1152"/>
                    </a:lnTo>
                    <a:lnTo>
                      <a:pt x="5145" y="1127"/>
                    </a:lnTo>
                    <a:lnTo>
                      <a:pt x="5256" y="1086"/>
                    </a:lnTo>
                    <a:lnTo>
                      <a:pt x="5367" y="1047"/>
                    </a:lnTo>
                    <a:lnTo>
                      <a:pt x="5478" y="1011"/>
                    </a:lnTo>
                    <a:lnTo>
                      <a:pt x="5590" y="983"/>
                    </a:lnTo>
                    <a:lnTo>
                      <a:pt x="5811" y="934"/>
                    </a:lnTo>
                    <a:lnTo>
                      <a:pt x="6253" y="840"/>
                    </a:lnTo>
                    <a:lnTo>
                      <a:pt x="6364" y="826"/>
                    </a:lnTo>
                    <a:lnTo>
                      <a:pt x="6476" y="816"/>
                    </a:lnTo>
                    <a:lnTo>
                      <a:pt x="6585" y="800"/>
                    </a:lnTo>
                    <a:lnTo>
                      <a:pt x="6640" y="784"/>
                    </a:lnTo>
                    <a:lnTo>
                      <a:pt x="6694" y="762"/>
                    </a:lnTo>
                    <a:lnTo>
                      <a:pt x="6749" y="732"/>
                    </a:lnTo>
                    <a:lnTo>
                      <a:pt x="6803" y="695"/>
                    </a:lnTo>
                    <a:lnTo>
                      <a:pt x="6913" y="606"/>
                    </a:lnTo>
                    <a:lnTo>
                      <a:pt x="7024" y="511"/>
                    </a:lnTo>
                    <a:lnTo>
                      <a:pt x="7079" y="466"/>
                    </a:lnTo>
                    <a:lnTo>
                      <a:pt x="7135" y="426"/>
                    </a:lnTo>
                    <a:lnTo>
                      <a:pt x="7357" y="285"/>
                    </a:lnTo>
                    <a:lnTo>
                      <a:pt x="7468" y="222"/>
                    </a:lnTo>
                    <a:lnTo>
                      <a:pt x="7579" y="165"/>
                    </a:lnTo>
                    <a:lnTo>
                      <a:pt x="7689" y="118"/>
                    </a:lnTo>
                    <a:lnTo>
                      <a:pt x="7801" y="78"/>
                    </a:lnTo>
                    <a:lnTo>
                      <a:pt x="7912" y="41"/>
                    </a:lnTo>
                    <a:lnTo>
                      <a:pt x="8022" y="2"/>
                    </a:lnTo>
                    <a:cubicBezTo>
                      <a:pt x="8026" y="0"/>
                      <a:pt x="8031" y="3"/>
                      <a:pt x="8032" y="7"/>
                    </a:cubicBezTo>
                    <a:cubicBezTo>
                      <a:pt x="8033" y="11"/>
                      <a:pt x="8031" y="16"/>
                      <a:pt x="8027" y="17"/>
                    </a:cubicBezTo>
                    <a:lnTo>
                      <a:pt x="7917" y="56"/>
                    </a:lnTo>
                    <a:lnTo>
                      <a:pt x="7806" y="93"/>
                    </a:lnTo>
                    <a:lnTo>
                      <a:pt x="7696" y="133"/>
                    </a:lnTo>
                    <a:lnTo>
                      <a:pt x="7586" y="180"/>
                    </a:lnTo>
                    <a:lnTo>
                      <a:pt x="7475" y="236"/>
                    </a:lnTo>
                    <a:lnTo>
                      <a:pt x="7366" y="298"/>
                    </a:lnTo>
                    <a:lnTo>
                      <a:pt x="7144" y="439"/>
                    </a:lnTo>
                    <a:lnTo>
                      <a:pt x="7090" y="479"/>
                    </a:lnTo>
                    <a:lnTo>
                      <a:pt x="7035" y="524"/>
                    </a:lnTo>
                    <a:lnTo>
                      <a:pt x="6923" y="619"/>
                    </a:lnTo>
                    <a:lnTo>
                      <a:pt x="6812" y="708"/>
                    </a:lnTo>
                    <a:lnTo>
                      <a:pt x="6756" y="746"/>
                    </a:lnTo>
                    <a:lnTo>
                      <a:pt x="6700" y="777"/>
                    </a:lnTo>
                    <a:lnTo>
                      <a:pt x="6645" y="799"/>
                    </a:lnTo>
                    <a:lnTo>
                      <a:pt x="6588" y="815"/>
                    </a:lnTo>
                    <a:lnTo>
                      <a:pt x="6477" y="832"/>
                    </a:lnTo>
                    <a:lnTo>
                      <a:pt x="6366" y="841"/>
                    </a:lnTo>
                    <a:lnTo>
                      <a:pt x="6256" y="855"/>
                    </a:lnTo>
                    <a:lnTo>
                      <a:pt x="5814" y="949"/>
                    </a:lnTo>
                    <a:lnTo>
                      <a:pt x="5593" y="998"/>
                    </a:lnTo>
                    <a:lnTo>
                      <a:pt x="5483" y="1026"/>
                    </a:lnTo>
                    <a:lnTo>
                      <a:pt x="5372" y="1062"/>
                    </a:lnTo>
                    <a:lnTo>
                      <a:pt x="5261" y="1101"/>
                    </a:lnTo>
                    <a:lnTo>
                      <a:pt x="5152" y="1142"/>
                    </a:lnTo>
                    <a:lnTo>
                      <a:pt x="5096" y="1166"/>
                    </a:lnTo>
                    <a:lnTo>
                      <a:pt x="5042" y="1197"/>
                    </a:lnTo>
                    <a:lnTo>
                      <a:pt x="4987" y="1234"/>
                    </a:lnTo>
                    <a:lnTo>
                      <a:pt x="4932" y="1278"/>
                    </a:lnTo>
                    <a:lnTo>
                      <a:pt x="4878" y="1333"/>
                    </a:lnTo>
                    <a:lnTo>
                      <a:pt x="4823" y="1397"/>
                    </a:lnTo>
                    <a:lnTo>
                      <a:pt x="4767" y="1468"/>
                    </a:lnTo>
                    <a:lnTo>
                      <a:pt x="4712" y="1544"/>
                    </a:lnTo>
                    <a:lnTo>
                      <a:pt x="4601" y="1703"/>
                    </a:lnTo>
                    <a:lnTo>
                      <a:pt x="4491" y="1860"/>
                    </a:lnTo>
                    <a:lnTo>
                      <a:pt x="4380" y="2018"/>
                    </a:lnTo>
                    <a:lnTo>
                      <a:pt x="4270" y="2183"/>
                    </a:lnTo>
                    <a:lnTo>
                      <a:pt x="4159" y="2341"/>
                    </a:lnTo>
                    <a:lnTo>
                      <a:pt x="4103" y="2415"/>
                    </a:lnTo>
                    <a:lnTo>
                      <a:pt x="4047" y="2482"/>
                    </a:lnTo>
                    <a:lnTo>
                      <a:pt x="3992" y="2540"/>
                    </a:lnTo>
                    <a:lnTo>
                      <a:pt x="3936" y="2592"/>
                    </a:lnTo>
                    <a:lnTo>
                      <a:pt x="3825" y="2679"/>
                    </a:lnTo>
                    <a:lnTo>
                      <a:pt x="3715" y="2766"/>
                    </a:lnTo>
                    <a:lnTo>
                      <a:pt x="3660" y="2816"/>
                    </a:lnTo>
                    <a:lnTo>
                      <a:pt x="3606" y="2875"/>
                    </a:lnTo>
                    <a:lnTo>
                      <a:pt x="3550" y="2942"/>
                    </a:lnTo>
                    <a:lnTo>
                      <a:pt x="3494" y="3019"/>
                    </a:lnTo>
                    <a:lnTo>
                      <a:pt x="3382" y="3185"/>
                    </a:lnTo>
                    <a:lnTo>
                      <a:pt x="3326" y="3270"/>
                    </a:lnTo>
                    <a:lnTo>
                      <a:pt x="3270" y="3351"/>
                    </a:lnTo>
                    <a:lnTo>
                      <a:pt x="3216" y="3426"/>
                    </a:lnTo>
                    <a:lnTo>
                      <a:pt x="3162" y="3493"/>
                    </a:lnTo>
                    <a:lnTo>
                      <a:pt x="3110" y="3550"/>
                    </a:lnTo>
                    <a:lnTo>
                      <a:pt x="3059" y="3602"/>
                    </a:lnTo>
                    <a:lnTo>
                      <a:pt x="2960" y="3693"/>
                    </a:lnTo>
                    <a:lnTo>
                      <a:pt x="2862" y="3771"/>
                    </a:lnTo>
                    <a:lnTo>
                      <a:pt x="2765" y="3846"/>
                    </a:lnTo>
                    <a:lnTo>
                      <a:pt x="2666" y="3919"/>
                    </a:lnTo>
                    <a:lnTo>
                      <a:pt x="2568" y="3984"/>
                    </a:lnTo>
                    <a:lnTo>
                      <a:pt x="2371" y="4102"/>
                    </a:lnTo>
                    <a:lnTo>
                      <a:pt x="2175" y="4202"/>
                    </a:lnTo>
                    <a:lnTo>
                      <a:pt x="1977" y="4285"/>
                    </a:lnTo>
                    <a:lnTo>
                      <a:pt x="1780" y="4349"/>
                    </a:lnTo>
                    <a:lnTo>
                      <a:pt x="1583" y="4398"/>
                    </a:lnTo>
                    <a:lnTo>
                      <a:pt x="1485" y="4418"/>
                    </a:lnTo>
                    <a:lnTo>
                      <a:pt x="1387" y="4434"/>
                    </a:lnTo>
                    <a:lnTo>
                      <a:pt x="1190" y="4463"/>
                    </a:lnTo>
                    <a:lnTo>
                      <a:pt x="796" y="4528"/>
                    </a:lnTo>
                    <a:lnTo>
                      <a:pt x="403" y="4593"/>
                    </a:lnTo>
                    <a:lnTo>
                      <a:pt x="10" y="4657"/>
                    </a:lnTo>
                    <a:cubicBezTo>
                      <a:pt x="5" y="4658"/>
                      <a:pt x="1" y="4655"/>
                      <a:pt x="1" y="4651"/>
                    </a:cubicBezTo>
                    <a:cubicBezTo>
                      <a:pt x="0" y="4646"/>
                      <a:pt x="3" y="4642"/>
                      <a:pt x="7" y="4642"/>
                    </a:cubicBezTo>
                    <a:close/>
                  </a:path>
                </a:pathLst>
              </a:custGeom>
              <a:solidFill>
                <a:srgbClr val="000080"/>
              </a:solidFill>
              <a:ln w="6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67" name="Freeform 15"/>
              <p:cNvSpPr>
                <a:spLocks/>
              </p:cNvSpPr>
              <p:nvPr/>
            </p:nvSpPr>
            <p:spPr bwMode="auto">
              <a:xfrm>
                <a:off x="1609726" y="4870451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lnTo>
                      <a:pt x="0" y="20"/>
                    </a:lnTo>
                    <a:lnTo>
                      <a:pt x="20" y="0"/>
                    </a:lnTo>
                    <a:lnTo>
                      <a:pt x="40" y="2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68" name="Freeform 16"/>
              <p:cNvSpPr>
                <a:spLocks noEditPoints="1"/>
              </p:cNvSpPr>
              <p:nvPr/>
            </p:nvSpPr>
            <p:spPr bwMode="auto">
              <a:xfrm>
                <a:off x="1604963" y="4865688"/>
                <a:ext cx="73025" cy="73025"/>
              </a:xfrm>
              <a:custGeom>
                <a:avLst/>
                <a:gdLst/>
                <a:ahLst/>
                <a:cxnLst>
                  <a:cxn ang="0">
                    <a:pos x="67" y="120"/>
                  </a:cxn>
                  <a:cxn ang="0">
                    <a:pos x="62" y="122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7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7" y="120"/>
                  </a:cxn>
                  <a:cxn ang="0">
                    <a:pos x="109" y="55"/>
                  </a:cxn>
                  <a:cxn ang="0">
                    <a:pos x="109" y="67"/>
                  </a:cxn>
                  <a:cxn ang="0">
                    <a:pos x="56" y="13"/>
                  </a:cxn>
                  <a:cxn ang="0">
                    <a:pos x="67" y="13"/>
                  </a:cxn>
                  <a:cxn ang="0">
                    <a:pos x="14" y="67"/>
                  </a:cxn>
                  <a:cxn ang="0">
                    <a:pos x="14" y="55"/>
                  </a:cxn>
                  <a:cxn ang="0">
                    <a:pos x="67" y="109"/>
                  </a:cxn>
                  <a:cxn ang="0">
                    <a:pos x="56" y="109"/>
                  </a:cxn>
                  <a:cxn ang="0">
                    <a:pos x="109" y="55"/>
                  </a:cxn>
                </a:cxnLst>
                <a:rect l="0" t="0" r="r" b="b"/>
                <a:pathLst>
                  <a:path w="124" h="122">
                    <a:moveTo>
                      <a:pt x="67" y="120"/>
                    </a:moveTo>
                    <a:cubicBezTo>
                      <a:pt x="66" y="122"/>
                      <a:pt x="64" y="122"/>
                      <a:pt x="62" y="122"/>
                    </a:cubicBezTo>
                    <a:cubicBezTo>
                      <a:pt x="60" y="122"/>
                      <a:pt x="58" y="122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5"/>
                    </a:cubicBezTo>
                    <a:lnTo>
                      <a:pt x="56" y="2"/>
                    </a:lnTo>
                    <a:cubicBezTo>
                      <a:pt x="58" y="0"/>
                      <a:pt x="60" y="0"/>
                      <a:pt x="62" y="0"/>
                    </a:cubicBezTo>
                    <a:cubicBezTo>
                      <a:pt x="64" y="0"/>
                      <a:pt x="66" y="0"/>
                      <a:pt x="67" y="2"/>
                    </a:cubicBezTo>
                    <a:lnTo>
                      <a:pt x="121" y="55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7" y="120"/>
                    </a:lnTo>
                    <a:close/>
                    <a:moveTo>
                      <a:pt x="109" y="55"/>
                    </a:moveTo>
                    <a:lnTo>
                      <a:pt x="109" y="67"/>
                    </a:lnTo>
                    <a:lnTo>
                      <a:pt x="56" y="13"/>
                    </a:lnTo>
                    <a:lnTo>
                      <a:pt x="67" y="13"/>
                    </a:lnTo>
                    <a:lnTo>
                      <a:pt x="14" y="67"/>
                    </a:lnTo>
                    <a:lnTo>
                      <a:pt x="14" y="55"/>
                    </a:lnTo>
                    <a:lnTo>
                      <a:pt x="67" y="109"/>
                    </a:lnTo>
                    <a:lnTo>
                      <a:pt x="56" y="109"/>
                    </a:lnTo>
                    <a:lnTo>
                      <a:pt x="109" y="55"/>
                    </a:lnTo>
                    <a:close/>
                  </a:path>
                </a:pathLst>
              </a:custGeom>
              <a:solidFill>
                <a:srgbClr val="000080"/>
              </a:solidFill>
              <a:ln w="6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69" name="Freeform 17"/>
              <p:cNvSpPr>
                <a:spLocks/>
              </p:cNvSpPr>
              <p:nvPr/>
            </p:nvSpPr>
            <p:spPr bwMode="auto">
              <a:xfrm>
                <a:off x="1843088" y="4832351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lnTo>
                      <a:pt x="0" y="20"/>
                    </a:lnTo>
                    <a:lnTo>
                      <a:pt x="20" y="0"/>
                    </a:lnTo>
                    <a:lnTo>
                      <a:pt x="40" y="2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70" name="Freeform 18"/>
              <p:cNvSpPr>
                <a:spLocks noEditPoints="1"/>
              </p:cNvSpPr>
              <p:nvPr/>
            </p:nvSpPr>
            <p:spPr bwMode="auto">
              <a:xfrm>
                <a:off x="1838326" y="4827588"/>
                <a:ext cx="73025" cy="73025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3"/>
                  </a:cxn>
                  <a:cxn ang="0">
                    <a:pos x="57" y="120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7" y="13"/>
                  </a:cxn>
                  <a:cxn ang="0">
                    <a:pos x="68" y="13"/>
                  </a:cxn>
                  <a:cxn ang="0">
                    <a:pos x="15" y="67"/>
                  </a:cxn>
                  <a:cxn ang="0">
                    <a:pos x="15" y="56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0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7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7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2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7" y="13"/>
                    </a:lnTo>
                    <a:lnTo>
                      <a:pt x="68" y="13"/>
                    </a:lnTo>
                    <a:lnTo>
                      <a:pt x="15" y="67"/>
                    </a:lnTo>
                    <a:lnTo>
                      <a:pt x="15" y="56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000080"/>
              </a:solidFill>
              <a:ln w="6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71" name="Freeform 19"/>
              <p:cNvSpPr>
                <a:spLocks/>
              </p:cNvSpPr>
              <p:nvPr/>
            </p:nvSpPr>
            <p:spPr bwMode="auto">
              <a:xfrm>
                <a:off x="2076451" y="4794251"/>
                <a:ext cx="63500" cy="63500"/>
              </a:xfrm>
              <a:custGeom>
                <a:avLst/>
                <a:gdLst/>
                <a:ahLst/>
                <a:cxnLst>
                  <a:cxn ang="0">
                    <a:pos x="21" y="40"/>
                  </a:cxn>
                  <a:cxn ang="0">
                    <a:pos x="0" y="19"/>
                  </a:cxn>
                  <a:cxn ang="0">
                    <a:pos x="21" y="0"/>
                  </a:cxn>
                  <a:cxn ang="0">
                    <a:pos x="40" y="19"/>
                  </a:cxn>
                  <a:cxn ang="0">
                    <a:pos x="21" y="40"/>
                  </a:cxn>
                </a:cxnLst>
                <a:rect l="0" t="0" r="r" b="b"/>
                <a:pathLst>
                  <a:path w="40" h="40">
                    <a:moveTo>
                      <a:pt x="21" y="40"/>
                    </a:moveTo>
                    <a:lnTo>
                      <a:pt x="0" y="19"/>
                    </a:lnTo>
                    <a:lnTo>
                      <a:pt x="21" y="0"/>
                    </a:lnTo>
                    <a:lnTo>
                      <a:pt x="40" y="19"/>
                    </a:ln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72" name="Freeform 20"/>
              <p:cNvSpPr>
                <a:spLocks noEditPoints="1"/>
              </p:cNvSpPr>
              <p:nvPr/>
            </p:nvSpPr>
            <p:spPr bwMode="auto">
              <a:xfrm>
                <a:off x="2071688" y="4789488"/>
                <a:ext cx="74613" cy="73025"/>
              </a:xfrm>
              <a:custGeom>
                <a:avLst/>
                <a:gdLst/>
                <a:ahLst/>
                <a:cxnLst>
                  <a:cxn ang="0">
                    <a:pos x="67" y="120"/>
                  </a:cxn>
                  <a:cxn ang="0">
                    <a:pos x="62" y="123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7" y="2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7" y="120"/>
                  </a:cxn>
                  <a:cxn ang="0">
                    <a:pos x="109" y="56"/>
                  </a:cxn>
                  <a:cxn ang="0">
                    <a:pos x="109" y="67"/>
                  </a:cxn>
                  <a:cxn ang="0">
                    <a:pos x="56" y="14"/>
                  </a:cxn>
                  <a:cxn ang="0">
                    <a:pos x="67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7" y="109"/>
                  </a:cxn>
                  <a:cxn ang="0">
                    <a:pos x="56" y="109"/>
                  </a:cxn>
                  <a:cxn ang="0">
                    <a:pos x="109" y="56"/>
                  </a:cxn>
                </a:cxnLst>
                <a:rect l="0" t="0" r="r" b="b"/>
                <a:pathLst>
                  <a:path w="124" h="123">
                    <a:moveTo>
                      <a:pt x="67" y="120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7" y="2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7" y="120"/>
                    </a:lnTo>
                    <a:close/>
                    <a:moveTo>
                      <a:pt x="109" y="56"/>
                    </a:moveTo>
                    <a:lnTo>
                      <a:pt x="109" y="67"/>
                    </a:lnTo>
                    <a:lnTo>
                      <a:pt x="56" y="14"/>
                    </a:lnTo>
                    <a:lnTo>
                      <a:pt x="67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7" y="109"/>
                    </a:lnTo>
                    <a:lnTo>
                      <a:pt x="56" y="109"/>
                    </a:lnTo>
                    <a:lnTo>
                      <a:pt x="109" y="56"/>
                    </a:lnTo>
                    <a:close/>
                  </a:path>
                </a:pathLst>
              </a:custGeom>
              <a:solidFill>
                <a:srgbClr val="000080"/>
              </a:solidFill>
              <a:ln w="6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73" name="Freeform 21"/>
              <p:cNvSpPr>
                <a:spLocks/>
              </p:cNvSpPr>
              <p:nvPr/>
            </p:nvSpPr>
            <p:spPr bwMode="auto">
              <a:xfrm>
                <a:off x="2311401" y="4754563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lnTo>
                      <a:pt x="0" y="20"/>
                    </a:lnTo>
                    <a:lnTo>
                      <a:pt x="20" y="0"/>
                    </a:lnTo>
                    <a:lnTo>
                      <a:pt x="40" y="2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74" name="Freeform 22"/>
              <p:cNvSpPr>
                <a:spLocks noEditPoints="1"/>
              </p:cNvSpPr>
              <p:nvPr/>
            </p:nvSpPr>
            <p:spPr bwMode="auto">
              <a:xfrm>
                <a:off x="2305051" y="4749801"/>
                <a:ext cx="74613" cy="73025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7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1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7" y="14"/>
                  </a:cxn>
                  <a:cxn ang="0">
                    <a:pos x="68" y="14"/>
                  </a:cxn>
                  <a:cxn ang="0">
                    <a:pos x="15" y="67"/>
                  </a:cxn>
                  <a:cxn ang="0">
                    <a:pos x="15" y="56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7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7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2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1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7" y="14"/>
                    </a:lnTo>
                    <a:lnTo>
                      <a:pt x="68" y="14"/>
                    </a:lnTo>
                    <a:lnTo>
                      <a:pt x="15" y="67"/>
                    </a:lnTo>
                    <a:lnTo>
                      <a:pt x="15" y="56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000080"/>
              </a:solidFill>
              <a:ln w="6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75" name="Freeform 23"/>
              <p:cNvSpPr>
                <a:spLocks/>
              </p:cNvSpPr>
              <p:nvPr/>
            </p:nvSpPr>
            <p:spPr bwMode="auto">
              <a:xfrm>
                <a:off x="2544763" y="4716463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lnTo>
                      <a:pt x="0" y="20"/>
                    </a:lnTo>
                    <a:lnTo>
                      <a:pt x="20" y="0"/>
                    </a:lnTo>
                    <a:lnTo>
                      <a:pt x="40" y="2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76" name="Freeform 24"/>
              <p:cNvSpPr>
                <a:spLocks noEditPoints="1"/>
              </p:cNvSpPr>
              <p:nvPr/>
            </p:nvSpPr>
            <p:spPr bwMode="auto">
              <a:xfrm>
                <a:off x="2540001" y="4711701"/>
                <a:ext cx="73025" cy="73025"/>
              </a:xfrm>
              <a:custGeom>
                <a:avLst/>
                <a:gdLst/>
                <a:ahLst/>
                <a:cxnLst>
                  <a:cxn ang="0">
                    <a:pos x="67" y="121"/>
                  </a:cxn>
                  <a:cxn ang="0">
                    <a:pos x="62" y="123"/>
                  </a:cxn>
                  <a:cxn ang="0">
                    <a:pos x="56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3"/>
                  </a:cxn>
                  <a:cxn ang="0">
                    <a:pos x="62" y="0"/>
                  </a:cxn>
                  <a:cxn ang="0">
                    <a:pos x="67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7" y="121"/>
                  </a:cxn>
                  <a:cxn ang="0">
                    <a:pos x="109" y="56"/>
                  </a:cxn>
                  <a:cxn ang="0">
                    <a:pos x="109" y="67"/>
                  </a:cxn>
                  <a:cxn ang="0">
                    <a:pos x="56" y="14"/>
                  </a:cxn>
                  <a:cxn ang="0">
                    <a:pos x="67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7" y="109"/>
                  </a:cxn>
                  <a:cxn ang="0">
                    <a:pos x="56" y="109"/>
                  </a:cxn>
                  <a:cxn ang="0">
                    <a:pos x="109" y="56"/>
                  </a:cxn>
                </a:cxnLst>
                <a:rect l="0" t="0" r="r" b="b"/>
                <a:pathLst>
                  <a:path w="124" h="123">
                    <a:moveTo>
                      <a:pt x="67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7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7" y="121"/>
                    </a:lnTo>
                    <a:close/>
                    <a:moveTo>
                      <a:pt x="109" y="56"/>
                    </a:moveTo>
                    <a:lnTo>
                      <a:pt x="109" y="67"/>
                    </a:lnTo>
                    <a:lnTo>
                      <a:pt x="56" y="14"/>
                    </a:lnTo>
                    <a:lnTo>
                      <a:pt x="67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7" y="109"/>
                    </a:lnTo>
                    <a:lnTo>
                      <a:pt x="56" y="109"/>
                    </a:lnTo>
                    <a:lnTo>
                      <a:pt x="109" y="56"/>
                    </a:lnTo>
                    <a:close/>
                  </a:path>
                </a:pathLst>
              </a:custGeom>
              <a:solidFill>
                <a:srgbClr val="000080"/>
              </a:solidFill>
              <a:ln w="6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77" name="Freeform 25"/>
              <p:cNvSpPr>
                <a:spLocks/>
              </p:cNvSpPr>
              <p:nvPr/>
            </p:nvSpPr>
            <p:spPr bwMode="auto">
              <a:xfrm>
                <a:off x="2778126" y="4648201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lnTo>
                      <a:pt x="0" y="20"/>
                    </a:lnTo>
                    <a:lnTo>
                      <a:pt x="20" y="0"/>
                    </a:lnTo>
                    <a:lnTo>
                      <a:pt x="40" y="2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78" name="Freeform 26"/>
              <p:cNvSpPr>
                <a:spLocks noEditPoints="1"/>
              </p:cNvSpPr>
              <p:nvPr/>
            </p:nvSpPr>
            <p:spPr bwMode="auto">
              <a:xfrm>
                <a:off x="2773363" y="4643438"/>
                <a:ext cx="73025" cy="73025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7" y="121"/>
                  </a:cxn>
                  <a:cxn ang="0">
                    <a:pos x="3" y="68"/>
                  </a:cxn>
                  <a:cxn ang="0">
                    <a:pos x="3" y="56"/>
                  </a:cxn>
                  <a:cxn ang="0">
                    <a:pos x="57" y="3"/>
                  </a:cxn>
                  <a:cxn ang="0">
                    <a:pos x="62" y="0"/>
                  </a:cxn>
                  <a:cxn ang="0">
                    <a:pos x="68" y="3"/>
                  </a:cxn>
                  <a:cxn ang="0">
                    <a:pos x="121" y="56"/>
                  </a:cxn>
                  <a:cxn ang="0">
                    <a:pos x="121" y="68"/>
                  </a:cxn>
                  <a:cxn ang="0">
                    <a:pos x="68" y="121"/>
                  </a:cxn>
                  <a:cxn ang="0">
                    <a:pos x="110" y="56"/>
                  </a:cxn>
                  <a:cxn ang="0">
                    <a:pos x="110" y="68"/>
                  </a:cxn>
                  <a:cxn ang="0">
                    <a:pos x="57" y="14"/>
                  </a:cxn>
                  <a:cxn ang="0">
                    <a:pos x="68" y="14"/>
                  </a:cxn>
                  <a:cxn ang="0">
                    <a:pos x="15" y="68"/>
                  </a:cxn>
                  <a:cxn ang="0">
                    <a:pos x="15" y="56"/>
                  </a:cxn>
                  <a:cxn ang="0">
                    <a:pos x="68" y="110"/>
                  </a:cxn>
                  <a:cxn ang="0">
                    <a:pos x="57" y="110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7" y="121"/>
                    </a:cubicBezTo>
                    <a:lnTo>
                      <a:pt x="3" y="68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7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8"/>
                    </a:cubicBezTo>
                    <a:lnTo>
                      <a:pt x="68" y="121"/>
                    </a:lnTo>
                    <a:close/>
                    <a:moveTo>
                      <a:pt x="110" y="56"/>
                    </a:moveTo>
                    <a:lnTo>
                      <a:pt x="110" y="68"/>
                    </a:lnTo>
                    <a:lnTo>
                      <a:pt x="57" y="14"/>
                    </a:lnTo>
                    <a:lnTo>
                      <a:pt x="68" y="14"/>
                    </a:lnTo>
                    <a:lnTo>
                      <a:pt x="15" y="68"/>
                    </a:lnTo>
                    <a:lnTo>
                      <a:pt x="15" y="56"/>
                    </a:lnTo>
                    <a:lnTo>
                      <a:pt x="68" y="110"/>
                    </a:lnTo>
                    <a:lnTo>
                      <a:pt x="57" y="110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000080"/>
              </a:solidFill>
              <a:ln w="6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79" name="Freeform 27"/>
              <p:cNvSpPr>
                <a:spLocks/>
              </p:cNvSpPr>
              <p:nvPr/>
            </p:nvSpPr>
            <p:spPr bwMode="auto">
              <a:xfrm>
                <a:off x="3011488" y="4540251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lnTo>
                      <a:pt x="0" y="20"/>
                    </a:lnTo>
                    <a:lnTo>
                      <a:pt x="20" y="0"/>
                    </a:lnTo>
                    <a:lnTo>
                      <a:pt x="40" y="2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80" name="Freeform 28"/>
              <p:cNvSpPr>
                <a:spLocks noEditPoints="1"/>
              </p:cNvSpPr>
              <p:nvPr/>
            </p:nvSpPr>
            <p:spPr bwMode="auto">
              <a:xfrm>
                <a:off x="3006726" y="4535488"/>
                <a:ext cx="74613" cy="73025"/>
              </a:xfrm>
              <a:custGeom>
                <a:avLst/>
                <a:gdLst/>
                <a:ahLst/>
                <a:cxnLst>
                  <a:cxn ang="0">
                    <a:pos x="67" y="120"/>
                  </a:cxn>
                  <a:cxn ang="0">
                    <a:pos x="62" y="122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7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7" y="120"/>
                  </a:cxn>
                  <a:cxn ang="0">
                    <a:pos x="109" y="55"/>
                  </a:cxn>
                  <a:cxn ang="0">
                    <a:pos x="109" y="67"/>
                  </a:cxn>
                  <a:cxn ang="0">
                    <a:pos x="56" y="13"/>
                  </a:cxn>
                  <a:cxn ang="0">
                    <a:pos x="67" y="13"/>
                  </a:cxn>
                  <a:cxn ang="0">
                    <a:pos x="14" y="67"/>
                  </a:cxn>
                  <a:cxn ang="0">
                    <a:pos x="14" y="55"/>
                  </a:cxn>
                  <a:cxn ang="0">
                    <a:pos x="67" y="109"/>
                  </a:cxn>
                  <a:cxn ang="0">
                    <a:pos x="56" y="109"/>
                  </a:cxn>
                  <a:cxn ang="0">
                    <a:pos x="109" y="55"/>
                  </a:cxn>
                </a:cxnLst>
                <a:rect l="0" t="0" r="r" b="b"/>
                <a:pathLst>
                  <a:path w="124" h="122">
                    <a:moveTo>
                      <a:pt x="67" y="120"/>
                    </a:moveTo>
                    <a:cubicBezTo>
                      <a:pt x="66" y="122"/>
                      <a:pt x="64" y="122"/>
                      <a:pt x="62" y="122"/>
                    </a:cubicBezTo>
                    <a:cubicBezTo>
                      <a:pt x="60" y="122"/>
                      <a:pt x="58" y="122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5"/>
                    </a:cubicBezTo>
                    <a:lnTo>
                      <a:pt x="56" y="2"/>
                    </a:lnTo>
                    <a:cubicBezTo>
                      <a:pt x="58" y="0"/>
                      <a:pt x="60" y="0"/>
                      <a:pt x="62" y="0"/>
                    </a:cubicBezTo>
                    <a:cubicBezTo>
                      <a:pt x="64" y="0"/>
                      <a:pt x="66" y="0"/>
                      <a:pt x="67" y="2"/>
                    </a:cubicBezTo>
                    <a:lnTo>
                      <a:pt x="121" y="55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7" y="120"/>
                    </a:lnTo>
                    <a:close/>
                    <a:moveTo>
                      <a:pt x="109" y="55"/>
                    </a:moveTo>
                    <a:lnTo>
                      <a:pt x="109" y="67"/>
                    </a:lnTo>
                    <a:lnTo>
                      <a:pt x="56" y="13"/>
                    </a:lnTo>
                    <a:lnTo>
                      <a:pt x="67" y="13"/>
                    </a:lnTo>
                    <a:lnTo>
                      <a:pt x="14" y="67"/>
                    </a:lnTo>
                    <a:lnTo>
                      <a:pt x="14" y="55"/>
                    </a:lnTo>
                    <a:lnTo>
                      <a:pt x="67" y="109"/>
                    </a:lnTo>
                    <a:lnTo>
                      <a:pt x="56" y="109"/>
                    </a:lnTo>
                    <a:lnTo>
                      <a:pt x="109" y="55"/>
                    </a:lnTo>
                    <a:close/>
                  </a:path>
                </a:pathLst>
              </a:custGeom>
              <a:solidFill>
                <a:srgbClr val="000080"/>
              </a:solidFill>
              <a:ln w="6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81" name="Freeform 29"/>
              <p:cNvSpPr>
                <a:spLocks/>
              </p:cNvSpPr>
              <p:nvPr/>
            </p:nvSpPr>
            <p:spPr bwMode="auto">
              <a:xfrm>
                <a:off x="3244851" y="4387851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lnTo>
                      <a:pt x="0" y="20"/>
                    </a:lnTo>
                    <a:lnTo>
                      <a:pt x="20" y="0"/>
                    </a:lnTo>
                    <a:lnTo>
                      <a:pt x="40" y="2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82" name="Freeform 30"/>
              <p:cNvSpPr>
                <a:spLocks noEditPoints="1"/>
              </p:cNvSpPr>
              <p:nvPr/>
            </p:nvSpPr>
            <p:spPr bwMode="auto">
              <a:xfrm>
                <a:off x="3240088" y="4383088"/>
                <a:ext cx="74613" cy="73025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2"/>
                  </a:cxn>
                  <a:cxn ang="0">
                    <a:pos x="57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5"/>
                  </a:cxn>
                  <a:cxn ang="0">
                    <a:pos x="110" y="67"/>
                  </a:cxn>
                  <a:cxn ang="0">
                    <a:pos x="57" y="13"/>
                  </a:cxn>
                  <a:cxn ang="0">
                    <a:pos x="68" y="13"/>
                  </a:cxn>
                  <a:cxn ang="0">
                    <a:pos x="15" y="67"/>
                  </a:cxn>
                  <a:cxn ang="0">
                    <a:pos x="15" y="55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5"/>
                  </a:cxn>
                </a:cxnLst>
                <a:rect l="0" t="0" r="r" b="b"/>
                <a:pathLst>
                  <a:path w="124" h="122">
                    <a:moveTo>
                      <a:pt x="68" y="120"/>
                    </a:moveTo>
                    <a:cubicBezTo>
                      <a:pt x="66" y="122"/>
                      <a:pt x="64" y="122"/>
                      <a:pt x="62" y="122"/>
                    </a:cubicBezTo>
                    <a:cubicBezTo>
                      <a:pt x="60" y="122"/>
                      <a:pt x="58" y="122"/>
                      <a:pt x="57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5"/>
                    </a:cubicBezTo>
                    <a:lnTo>
                      <a:pt x="57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2"/>
                    </a:cubicBezTo>
                    <a:lnTo>
                      <a:pt x="121" y="55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5"/>
                    </a:moveTo>
                    <a:lnTo>
                      <a:pt x="110" y="67"/>
                    </a:lnTo>
                    <a:lnTo>
                      <a:pt x="57" y="13"/>
                    </a:lnTo>
                    <a:lnTo>
                      <a:pt x="68" y="13"/>
                    </a:lnTo>
                    <a:lnTo>
                      <a:pt x="15" y="67"/>
                    </a:lnTo>
                    <a:lnTo>
                      <a:pt x="15" y="55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000080"/>
              </a:solidFill>
              <a:ln w="6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83" name="Freeform 31"/>
              <p:cNvSpPr>
                <a:spLocks/>
              </p:cNvSpPr>
              <p:nvPr/>
            </p:nvSpPr>
            <p:spPr bwMode="auto">
              <a:xfrm>
                <a:off x="3481388" y="4178301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lnTo>
                      <a:pt x="0" y="20"/>
                    </a:lnTo>
                    <a:lnTo>
                      <a:pt x="20" y="0"/>
                    </a:lnTo>
                    <a:lnTo>
                      <a:pt x="40" y="2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84" name="Freeform 32"/>
              <p:cNvSpPr>
                <a:spLocks noEditPoints="1"/>
              </p:cNvSpPr>
              <p:nvPr/>
            </p:nvSpPr>
            <p:spPr bwMode="auto">
              <a:xfrm>
                <a:off x="3476626" y="4173538"/>
                <a:ext cx="73025" cy="73025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3"/>
                  </a:cxn>
                  <a:cxn ang="0">
                    <a:pos x="57" y="120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7" y="13"/>
                  </a:cxn>
                  <a:cxn ang="0">
                    <a:pos x="68" y="13"/>
                  </a:cxn>
                  <a:cxn ang="0">
                    <a:pos x="15" y="67"/>
                  </a:cxn>
                  <a:cxn ang="0">
                    <a:pos x="15" y="56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0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7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7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2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7" y="13"/>
                    </a:lnTo>
                    <a:lnTo>
                      <a:pt x="68" y="13"/>
                    </a:lnTo>
                    <a:lnTo>
                      <a:pt x="15" y="67"/>
                    </a:lnTo>
                    <a:lnTo>
                      <a:pt x="15" y="56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000080"/>
              </a:solidFill>
              <a:ln w="6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85" name="Freeform 33"/>
              <p:cNvSpPr>
                <a:spLocks/>
              </p:cNvSpPr>
              <p:nvPr/>
            </p:nvSpPr>
            <p:spPr bwMode="auto">
              <a:xfrm>
                <a:off x="3744913" y="3810001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lnTo>
                      <a:pt x="0" y="20"/>
                    </a:lnTo>
                    <a:lnTo>
                      <a:pt x="20" y="0"/>
                    </a:lnTo>
                    <a:lnTo>
                      <a:pt x="40" y="2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86" name="Freeform 34"/>
              <p:cNvSpPr>
                <a:spLocks noEditPoints="1"/>
              </p:cNvSpPr>
              <p:nvPr/>
            </p:nvSpPr>
            <p:spPr bwMode="auto">
              <a:xfrm>
                <a:off x="3738563" y="3805238"/>
                <a:ext cx="74613" cy="73025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3"/>
                  </a:cxn>
                  <a:cxn ang="0">
                    <a:pos x="57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5"/>
                  </a:cxn>
                  <a:cxn ang="0">
                    <a:pos x="110" y="67"/>
                  </a:cxn>
                  <a:cxn ang="0">
                    <a:pos x="57" y="13"/>
                  </a:cxn>
                  <a:cxn ang="0">
                    <a:pos x="68" y="13"/>
                  </a:cxn>
                  <a:cxn ang="0">
                    <a:pos x="15" y="67"/>
                  </a:cxn>
                  <a:cxn ang="0">
                    <a:pos x="15" y="55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5"/>
                  </a:cxn>
                </a:cxnLst>
                <a:rect l="0" t="0" r="r" b="b"/>
                <a:pathLst>
                  <a:path w="124" h="123">
                    <a:moveTo>
                      <a:pt x="68" y="120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7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5"/>
                    </a:cubicBezTo>
                    <a:lnTo>
                      <a:pt x="57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2"/>
                    </a:cubicBezTo>
                    <a:lnTo>
                      <a:pt x="121" y="55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5"/>
                    </a:moveTo>
                    <a:lnTo>
                      <a:pt x="110" y="67"/>
                    </a:lnTo>
                    <a:lnTo>
                      <a:pt x="57" y="13"/>
                    </a:lnTo>
                    <a:lnTo>
                      <a:pt x="68" y="13"/>
                    </a:lnTo>
                    <a:lnTo>
                      <a:pt x="15" y="67"/>
                    </a:lnTo>
                    <a:lnTo>
                      <a:pt x="15" y="55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000080"/>
              </a:solidFill>
              <a:ln w="6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87" name="Freeform 35"/>
              <p:cNvSpPr>
                <a:spLocks/>
              </p:cNvSpPr>
              <p:nvPr/>
            </p:nvSpPr>
            <p:spPr bwMode="auto">
              <a:xfrm>
                <a:off x="4006851" y="3575051"/>
                <a:ext cx="65088" cy="63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1" y="20"/>
                  </a:cxn>
                  <a:cxn ang="0">
                    <a:pos x="20" y="40"/>
                  </a:cxn>
                </a:cxnLst>
                <a:rect l="0" t="0" r="r" b="b"/>
                <a:pathLst>
                  <a:path w="41" h="40">
                    <a:moveTo>
                      <a:pt x="20" y="40"/>
                    </a:moveTo>
                    <a:lnTo>
                      <a:pt x="0" y="20"/>
                    </a:lnTo>
                    <a:lnTo>
                      <a:pt x="20" y="0"/>
                    </a:lnTo>
                    <a:lnTo>
                      <a:pt x="41" y="2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88" name="Freeform 36"/>
              <p:cNvSpPr>
                <a:spLocks noEditPoints="1"/>
              </p:cNvSpPr>
              <p:nvPr/>
            </p:nvSpPr>
            <p:spPr bwMode="auto">
              <a:xfrm>
                <a:off x="4002088" y="3570288"/>
                <a:ext cx="74613" cy="73025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7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7" y="3"/>
                  </a:cxn>
                  <a:cxn ang="0">
                    <a:pos x="62" y="0"/>
                  </a:cxn>
                  <a:cxn ang="0">
                    <a:pos x="68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1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7" y="14"/>
                  </a:cxn>
                  <a:cxn ang="0">
                    <a:pos x="68" y="14"/>
                  </a:cxn>
                  <a:cxn ang="0">
                    <a:pos x="15" y="67"/>
                  </a:cxn>
                  <a:cxn ang="0">
                    <a:pos x="15" y="56"/>
                  </a:cxn>
                  <a:cxn ang="0">
                    <a:pos x="68" y="110"/>
                  </a:cxn>
                  <a:cxn ang="0">
                    <a:pos x="57" y="110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7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7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1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7" y="14"/>
                    </a:lnTo>
                    <a:lnTo>
                      <a:pt x="68" y="14"/>
                    </a:lnTo>
                    <a:lnTo>
                      <a:pt x="15" y="67"/>
                    </a:lnTo>
                    <a:lnTo>
                      <a:pt x="15" y="56"/>
                    </a:lnTo>
                    <a:lnTo>
                      <a:pt x="68" y="110"/>
                    </a:lnTo>
                    <a:lnTo>
                      <a:pt x="57" y="110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000080"/>
              </a:solidFill>
              <a:ln w="6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89" name="Freeform 37"/>
              <p:cNvSpPr>
                <a:spLocks/>
              </p:cNvSpPr>
              <p:nvPr/>
            </p:nvSpPr>
            <p:spPr bwMode="auto">
              <a:xfrm>
                <a:off x="4270376" y="3205163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lnTo>
                      <a:pt x="0" y="20"/>
                    </a:lnTo>
                    <a:lnTo>
                      <a:pt x="20" y="0"/>
                    </a:lnTo>
                    <a:lnTo>
                      <a:pt x="40" y="2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90" name="Freeform 38"/>
              <p:cNvSpPr>
                <a:spLocks noEditPoints="1"/>
              </p:cNvSpPr>
              <p:nvPr/>
            </p:nvSpPr>
            <p:spPr bwMode="auto">
              <a:xfrm>
                <a:off x="4265613" y="3200401"/>
                <a:ext cx="73025" cy="73025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7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7" y="3"/>
                  </a:cxn>
                  <a:cxn ang="0">
                    <a:pos x="62" y="0"/>
                  </a:cxn>
                  <a:cxn ang="0">
                    <a:pos x="68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1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7" y="14"/>
                  </a:cxn>
                  <a:cxn ang="0">
                    <a:pos x="68" y="14"/>
                  </a:cxn>
                  <a:cxn ang="0">
                    <a:pos x="15" y="67"/>
                  </a:cxn>
                  <a:cxn ang="0">
                    <a:pos x="15" y="56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7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7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1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7" y="14"/>
                    </a:lnTo>
                    <a:lnTo>
                      <a:pt x="68" y="14"/>
                    </a:lnTo>
                    <a:lnTo>
                      <a:pt x="15" y="67"/>
                    </a:lnTo>
                    <a:lnTo>
                      <a:pt x="15" y="56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000080"/>
              </a:solidFill>
              <a:ln w="6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91" name="Freeform 39"/>
              <p:cNvSpPr>
                <a:spLocks/>
              </p:cNvSpPr>
              <p:nvPr/>
            </p:nvSpPr>
            <p:spPr bwMode="auto">
              <a:xfrm>
                <a:off x="4533901" y="2857501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lnTo>
                      <a:pt x="0" y="20"/>
                    </a:lnTo>
                    <a:lnTo>
                      <a:pt x="20" y="0"/>
                    </a:lnTo>
                    <a:lnTo>
                      <a:pt x="40" y="2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92" name="Freeform 40"/>
              <p:cNvSpPr>
                <a:spLocks noEditPoints="1"/>
              </p:cNvSpPr>
              <p:nvPr/>
            </p:nvSpPr>
            <p:spPr bwMode="auto">
              <a:xfrm>
                <a:off x="4529138" y="2852738"/>
                <a:ext cx="73025" cy="73025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2"/>
                  </a:cxn>
                  <a:cxn ang="0">
                    <a:pos x="57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5"/>
                  </a:cxn>
                  <a:cxn ang="0">
                    <a:pos x="110" y="67"/>
                  </a:cxn>
                  <a:cxn ang="0">
                    <a:pos x="57" y="13"/>
                  </a:cxn>
                  <a:cxn ang="0">
                    <a:pos x="68" y="13"/>
                  </a:cxn>
                  <a:cxn ang="0">
                    <a:pos x="15" y="67"/>
                  </a:cxn>
                  <a:cxn ang="0">
                    <a:pos x="15" y="55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5"/>
                  </a:cxn>
                </a:cxnLst>
                <a:rect l="0" t="0" r="r" b="b"/>
                <a:pathLst>
                  <a:path w="124" h="122">
                    <a:moveTo>
                      <a:pt x="68" y="120"/>
                    </a:moveTo>
                    <a:cubicBezTo>
                      <a:pt x="66" y="122"/>
                      <a:pt x="64" y="122"/>
                      <a:pt x="62" y="122"/>
                    </a:cubicBezTo>
                    <a:cubicBezTo>
                      <a:pt x="60" y="122"/>
                      <a:pt x="58" y="122"/>
                      <a:pt x="57" y="120"/>
                    </a:cubicBezTo>
                    <a:lnTo>
                      <a:pt x="3" y="67"/>
                    </a:lnTo>
                    <a:cubicBezTo>
                      <a:pt x="0" y="63"/>
                      <a:pt x="0" y="58"/>
                      <a:pt x="3" y="55"/>
                    </a:cubicBezTo>
                    <a:lnTo>
                      <a:pt x="57" y="2"/>
                    </a:lnTo>
                    <a:cubicBezTo>
                      <a:pt x="58" y="0"/>
                      <a:pt x="60" y="0"/>
                      <a:pt x="62" y="0"/>
                    </a:cubicBezTo>
                    <a:cubicBezTo>
                      <a:pt x="64" y="0"/>
                      <a:pt x="66" y="0"/>
                      <a:pt x="68" y="2"/>
                    </a:cubicBezTo>
                    <a:lnTo>
                      <a:pt x="121" y="55"/>
                    </a:lnTo>
                    <a:cubicBezTo>
                      <a:pt x="124" y="58"/>
                      <a:pt x="124" y="63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5"/>
                    </a:moveTo>
                    <a:lnTo>
                      <a:pt x="110" y="67"/>
                    </a:lnTo>
                    <a:lnTo>
                      <a:pt x="57" y="13"/>
                    </a:lnTo>
                    <a:lnTo>
                      <a:pt x="68" y="13"/>
                    </a:lnTo>
                    <a:lnTo>
                      <a:pt x="15" y="67"/>
                    </a:lnTo>
                    <a:lnTo>
                      <a:pt x="15" y="55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000080"/>
              </a:solidFill>
              <a:ln w="6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93" name="Freeform 41"/>
              <p:cNvSpPr>
                <a:spLocks/>
              </p:cNvSpPr>
              <p:nvPr/>
            </p:nvSpPr>
            <p:spPr bwMode="auto">
              <a:xfrm>
                <a:off x="4797426" y="2728913"/>
                <a:ext cx="61913" cy="61913"/>
              </a:xfrm>
              <a:custGeom>
                <a:avLst/>
                <a:gdLst/>
                <a:ahLst/>
                <a:cxnLst>
                  <a:cxn ang="0">
                    <a:pos x="20" y="39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39" y="20"/>
                  </a:cxn>
                  <a:cxn ang="0">
                    <a:pos x="20" y="39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lnTo>
                      <a:pt x="0" y="20"/>
                    </a:lnTo>
                    <a:lnTo>
                      <a:pt x="20" y="0"/>
                    </a:lnTo>
                    <a:lnTo>
                      <a:pt x="39" y="20"/>
                    </a:lnTo>
                    <a:lnTo>
                      <a:pt x="20" y="39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94" name="Freeform 42"/>
              <p:cNvSpPr>
                <a:spLocks noEditPoints="1"/>
              </p:cNvSpPr>
              <p:nvPr/>
            </p:nvSpPr>
            <p:spPr bwMode="auto">
              <a:xfrm>
                <a:off x="4791076" y="2724151"/>
                <a:ext cx="74613" cy="71438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2"/>
                  </a:cxn>
                  <a:cxn ang="0">
                    <a:pos x="57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5"/>
                  </a:cxn>
                  <a:cxn ang="0">
                    <a:pos x="110" y="67"/>
                  </a:cxn>
                  <a:cxn ang="0">
                    <a:pos x="57" y="13"/>
                  </a:cxn>
                  <a:cxn ang="0">
                    <a:pos x="68" y="13"/>
                  </a:cxn>
                  <a:cxn ang="0">
                    <a:pos x="15" y="67"/>
                  </a:cxn>
                  <a:cxn ang="0">
                    <a:pos x="15" y="55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5"/>
                  </a:cxn>
                </a:cxnLst>
                <a:rect l="0" t="0" r="r" b="b"/>
                <a:pathLst>
                  <a:path w="124" h="122">
                    <a:moveTo>
                      <a:pt x="68" y="120"/>
                    </a:moveTo>
                    <a:cubicBezTo>
                      <a:pt x="66" y="122"/>
                      <a:pt x="64" y="122"/>
                      <a:pt x="62" y="122"/>
                    </a:cubicBezTo>
                    <a:cubicBezTo>
                      <a:pt x="60" y="122"/>
                      <a:pt x="58" y="122"/>
                      <a:pt x="57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5"/>
                    </a:cubicBezTo>
                    <a:lnTo>
                      <a:pt x="57" y="2"/>
                    </a:lnTo>
                    <a:cubicBezTo>
                      <a:pt x="58" y="0"/>
                      <a:pt x="60" y="0"/>
                      <a:pt x="62" y="0"/>
                    </a:cubicBezTo>
                    <a:cubicBezTo>
                      <a:pt x="64" y="0"/>
                      <a:pt x="66" y="0"/>
                      <a:pt x="68" y="2"/>
                    </a:cubicBezTo>
                    <a:lnTo>
                      <a:pt x="121" y="55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5"/>
                    </a:moveTo>
                    <a:lnTo>
                      <a:pt x="110" y="67"/>
                    </a:lnTo>
                    <a:lnTo>
                      <a:pt x="57" y="13"/>
                    </a:lnTo>
                    <a:lnTo>
                      <a:pt x="68" y="13"/>
                    </a:lnTo>
                    <a:lnTo>
                      <a:pt x="15" y="67"/>
                    </a:lnTo>
                    <a:lnTo>
                      <a:pt x="15" y="55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000080"/>
              </a:solidFill>
              <a:ln w="6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95" name="Freeform 43"/>
              <p:cNvSpPr>
                <a:spLocks/>
              </p:cNvSpPr>
              <p:nvPr/>
            </p:nvSpPr>
            <p:spPr bwMode="auto">
              <a:xfrm>
                <a:off x="5059363" y="2660651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lnTo>
                      <a:pt x="0" y="20"/>
                    </a:lnTo>
                    <a:lnTo>
                      <a:pt x="20" y="0"/>
                    </a:lnTo>
                    <a:lnTo>
                      <a:pt x="40" y="2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96" name="Freeform 44"/>
              <p:cNvSpPr>
                <a:spLocks noEditPoints="1"/>
              </p:cNvSpPr>
              <p:nvPr/>
            </p:nvSpPr>
            <p:spPr bwMode="auto">
              <a:xfrm>
                <a:off x="5054601" y="2655888"/>
                <a:ext cx="74613" cy="73025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7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7" y="3"/>
                  </a:cxn>
                  <a:cxn ang="0">
                    <a:pos x="62" y="0"/>
                  </a:cxn>
                  <a:cxn ang="0">
                    <a:pos x="68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1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7" y="14"/>
                  </a:cxn>
                  <a:cxn ang="0">
                    <a:pos x="68" y="14"/>
                  </a:cxn>
                  <a:cxn ang="0">
                    <a:pos x="15" y="67"/>
                  </a:cxn>
                  <a:cxn ang="0">
                    <a:pos x="15" y="56"/>
                  </a:cxn>
                  <a:cxn ang="0">
                    <a:pos x="68" y="110"/>
                  </a:cxn>
                  <a:cxn ang="0">
                    <a:pos x="57" y="110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7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7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1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7" y="14"/>
                    </a:lnTo>
                    <a:lnTo>
                      <a:pt x="68" y="14"/>
                    </a:lnTo>
                    <a:lnTo>
                      <a:pt x="15" y="67"/>
                    </a:lnTo>
                    <a:lnTo>
                      <a:pt x="15" y="56"/>
                    </a:lnTo>
                    <a:lnTo>
                      <a:pt x="68" y="110"/>
                    </a:lnTo>
                    <a:lnTo>
                      <a:pt x="57" y="110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000080"/>
              </a:solidFill>
              <a:ln w="6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97" name="Freeform 45"/>
              <p:cNvSpPr>
                <a:spLocks/>
              </p:cNvSpPr>
              <p:nvPr/>
            </p:nvSpPr>
            <p:spPr bwMode="auto">
              <a:xfrm>
                <a:off x="5322888" y="2605088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lnTo>
                      <a:pt x="0" y="20"/>
                    </a:lnTo>
                    <a:lnTo>
                      <a:pt x="20" y="0"/>
                    </a:lnTo>
                    <a:lnTo>
                      <a:pt x="40" y="2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98" name="Freeform 46"/>
              <p:cNvSpPr>
                <a:spLocks noEditPoints="1"/>
              </p:cNvSpPr>
              <p:nvPr/>
            </p:nvSpPr>
            <p:spPr bwMode="auto">
              <a:xfrm>
                <a:off x="5318126" y="2600326"/>
                <a:ext cx="73025" cy="73025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7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7" y="3"/>
                  </a:cxn>
                  <a:cxn ang="0">
                    <a:pos x="62" y="0"/>
                  </a:cxn>
                  <a:cxn ang="0">
                    <a:pos x="68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1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7" y="14"/>
                  </a:cxn>
                  <a:cxn ang="0">
                    <a:pos x="68" y="14"/>
                  </a:cxn>
                  <a:cxn ang="0">
                    <a:pos x="15" y="67"/>
                  </a:cxn>
                  <a:cxn ang="0">
                    <a:pos x="15" y="56"/>
                  </a:cxn>
                  <a:cxn ang="0">
                    <a:pos x="68" y="110"/>
                  </a:cxn>
                  <a:cxn ang="0">
                    <a:pos x="57" y="110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7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7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1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7" y="14"/>
                    </a:lnTo>
                    <a:lnTo>
                      <a:pt x="68" y="14"/>
                    </a:lnTo>
                    <a:lnTo>
                      <a:pt x="15" y="67"/>
                    </a:lnTo>
                    <a:lnTo>
                      <a:pt x="15" y="56"/>
                    </a:lnTo>
                    <a:lnTo>
                      <a:pt x="68" y="110"/>
                    </a:lnTo>
                    <a:lnTo>
                      <a:pt x="57" y="110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000080"/>
              </a:solidFill>
              <a:ln w="6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99" name="Freeform 47"/>
              <p:cNvSpPr>
                <a:spLocks/>
              </p:cNvSpPr>
              <p:nvPr/>
            </p:nvSpPr>
            <p:spPr bwMode="auto">
              <a:xfrm>
                <a:off x="5586413" y="2557463"/>
                <a:ext cx="63500" cy="65088"/>
              </a:xfrm>
              <a:custGeom>
                <a:avLst/>
                <a:gdLst/>
                <a:ahLst/>
                <a:cxnLst>
                  <a:cxn ang="0">
                    <a:pos x="20" y="41"/>
                  </a:cxn>
                  <a:cxn ang="0">
                    <a:pos x="0" y="21"/>
                  </a:cxn>
                  <a:cxn ang="0">
                    <a:pos x="20" y="0"/>
                  </a:cxn>
                  <a:cxn ang="0">
                    <a:pos x="40" y="21"/>
                  </a:cxn>
                  <a:cxn ang="0">
                    <a:pos x="20" y="41"/>
                  </a:cxn>
                </a:cxnLst>
                <a:rect l="0" t="0" r="r" b="b"/>
                <a:pathLst>
                  <a:path w="40" h="41">
                    <a:moveTo>
                      <a:pt x="20" y="41"/>
                    </a:moveTo>
                    <a:lnTo>
                      <a:pt x="0" y="21"/>
                    </a:lnTo>
                    <a:lnTo>
                      <a:pt x="20" y="0"/>
                    </a:lnTo>
                    <a:lnTo>
                      <a:pt x="40" y="21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00" name="Freeform 48"/>
              <p:cNvSpPr>
                <a:spLocks noEditPoints="1"/>
              </p:cNvSpPr>
              <p:nvPr/>
            </p:nvSpPr>
            <p:spPr bwMode="auto">
              <a:xfrm>
                <a:off x="5581651" y="2552701"/>
                <a:ext cx="73025" cy="74613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7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7" y="3"/>
                  </a:cxn>
                  <a:cxn ang="0">
                    <a:pos x="62" y="0"/>
                  </a:cxn>
                  <a:cxn ang="0">
                    <a:pos x="68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1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7" y="14"/>
                  </a:cxn>
                  <a:cxn ang="0">
                    <a:pos x="68" y="14"/>
                  </a:cxn>
                  <a:cxn ang="0">
                    <a:pos x="15" y="67"/>
                  </a:cxn>
                  <a:cxn ang="0">
                    <a:pos x="15" y="56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7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7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1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7" y="14"/>
                    </a:lnTo>
                    <a:lnTo>
                      <a:pt x="68" y="14"/>
                    </a:lnTo>
                    <a:lnTo>
                      <a:pt x="15" y="67"/>
                    </a:lnTo>
                    <a:lnTo>
                      <a:pt x="15" y="56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000080"/>
              </a:solidFill>
              <a:ln w="6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01" name="Freeform 49"/>
              <p:cNvSpPr>
                <a:spLocks/>
              </p:cNvSpPr>
              <p:nvPr/>
            </p:nvSpPr>
            <p:spPr bwMode="auto">
              <a:xfrm>
                <a:off x="5849938" y="2357438"/>
                <a:ext cx="61913" cy="63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39" y="20"/>
                  </a:cxn>
                  <a:cxn ang="0">
                    <a:pos x="20" y="40"/>
                  </a:cxn>
                </a:cxnLst>
                <a:rect l="0" t="0" r="r" b="b"/>
                <a:pathLst>
                  <a:path w="39" h="40">
                    <a:moveTo>
                      <a:pt x="20" y="40"/>
                    </a:moveTo>
                    <a:lnTo>
                      <a:pt x="0" y="20"/>
                    </a:lnTo>
                    <a:lnTo>
                      <a:pt x="20" y="0"/>
                    </a:lnTo>
                    <a:lnTo>
                      <a:pt x="39" y="2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02" name="Freeform 50"/>
              <p:cNvSpPr>
                <a:spLocks noEditPoints="1"/>
              </p:cNvSpPr>
              <p:nvPr/>
            </p:nvSpPr>
            <p:spPr bwMode="auto">
              <a:xfrm>
                <a:off x="5843588" y="2352676"/>
                <a:ext cx="74613" cy="73025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7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7" y="3"/>
                  </a:cxn>
                  <a:cxn ang="0">
                    <a:pos x="62" y="0"/>
                  </a:cxn>
                  <a:cxn ang="0">
                    <a:pos x="68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1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7" y="14"/>
                  </a:cxn>
                  <a:cxn ang="0">
                    <a:pos x="68" y="14"/>
                  </a:cxn>
                  <a:cxn ang="0">
                    <a:pos x="15" y="67"/>
                  </a:cxn>
                  <a:cxn ang="0">
                    <a:pos x="15" y="56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7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7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1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7" y="14"/>
                    </a:lnTo>
                    <a:lnTo>
                      <a:pt x="68" y="14"/>
                    </a:lnTo>
                    <a:lnTo>
                      <a:pt x="15" y="67"/>
                    </a:lnTo>
                    <a:lnTo>
                      <a:pt x="15" y="56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000080"/>
              </a:solidFill>
              <a:ln w="6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03" name="Freeform 51"/>
              <p:cNvSpPr>
                <a:spLocks/>
              </p:cNvSpPr>
              <p:nvPr/>
            </p:nvSpPr>
            <p:spPr bwMode="auto">
              <a:xfrm>
                <a:off x="6111876" y="2203451"/>
                <a:ext cx="63500" cy="61913"/>
              </a:xfrm>
              <a:custGeom>
                <a:avLst/>
                <a:gdLst/>
                <a:ahLst/>
                <a:cxnLst>
                  <a:cxn ang="0">
                    <a:pos x="20" y="39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40" y="19"/>
                  </a:cxn>
                  <a:cxn ang="0">
                    <a:pos x="20" y="39"/>
                  </a:cxn>
                </a:cxnLst>
                <a:rect l="0" t="0" r="r" b="b"/>
                <a:pathLst>
                  <a:path w="40" h="39">
                    <a:moveTo>
                      <a:pt x="20" y="39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40" y="19"/>
                    </a:lnTo>
                    <a:lnTo>
                      <a:pt x="20" y="39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04" name="Freeform 52"/>
              <p:cNvSpPr>
                <a:spLocks noEditPoints="1"/>
              </p:cNvSpPr>
              <p:nvPr/>
            </p:nvSpPr>
            <p:spPr bwMode="auto">
              <a:xfrm>
                <a:off x="6107113" y="2198688"/>
                <a:ext cx="74613" cy="71438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2"/>
                  </a:cxn>
                  <a:cxn ang="0">
                    <a:pos x="57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5"/>
                  </a:cxn>
                  <a:cxn ang="0">
                    <a:pos x="110" y="67"/>
                  </a:cxn>
                  <a:cxn ang="0">
                    <a:pos x="57" y="13"/>
                  </a:cxn>
                  <a:cxn ang="0">
                    <a:pos x="68" y="13"/>
                  </a:cxn>
                  <a:cxn ang="0">
                    <a:pos x="15" y="67"/>
                  </a:cxn>
                  <a:cxn ang="0">
                    <a:pos x="15" y="55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5"/>
                  </a:cxn>
                </a:cxnLst>
                <a:rect l="0" t="0" r="r" b="b"/>
                <a:pathLst>
                  <a:path w="124" h="122">
                    <a:moveTo>
                      <a:pt x="68" y="120"/>
                    </a:moveTo>
                    <a:cubicBezTo>
                      <a:pt x="66" y="121"/>
                      <a:pt x="64" y="122"/>
                      <a:pt x="62" y="122"/>
                    </a:cubicBezTo>
                    <a:cubicBezTo>
                      <a:pt x="60" y="122"/>
                      <a:pt x="58" y="121"/>
                      <a:pt x="57" y="120"/>
                    </a:cubicBezTo>
                    <a:lnTo>
                      <a:pt x="3" y="67"/>
                    </a:lnTo>
                    <a:cubicBezTo>
                      <a:pt x="0" y="63"/>
                      <a:pt x="0" y="58"/>
                      <a:pt x="3" y="55"/>
                    </a:cubicBezTo>
                    <a:lnTo>
                      <a:pt x="57" y="2"/>
                    </a:lnTo>
                    <a:cubicBezTo>
                      <a:pt x="58" y="0"/>
                      <a:pt x="60" y="0"/>
                      <a:pt x="62" y="0"/>
                    </a:cubicBezTo>
                    <a:cubicBezTo>
                      <a:pt x="64" y="0"/>
                      <a:pt x="66" y="0"/>
                      <a:pt x="68" y="2"/>
                    </a:cubicBezTo>
                    <a:lnTo>
                      <a:pt x="121" y="55"/>
                    </a:lnTo>
                    <a:cubicBezTo>
                      <a:pt x="124" y="58"/>
                      <a:pt x="124" y="63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5"/>
                    </a:moveTo>
                    <a:lnTo>
                      <a:pt x="110" y="67"/>
                    </a:lnTo>
                    <a:lnTo>
                      <a:pt x="57" y="13"/>
                    </a:lnTo>
                    <a:lnTo>
                      <a:pt x="68" y="13"/>
                    </a:lnTo>
                    <a:lnTo>
                      <a:pt x="15" y="67"/>
                    </a:lnTo>
                    <a:lnTo>
                      <a:pt x="15" y="55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000080"/>
              </a:solidFill>
              <a:ln w="6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05" name="Freeform 53"/>
              <p:cNvSpPr>
                <a:spLocks/>
              </p:cNvSpPr>
              <p:nvPr/>
            </p:nvSpPr>
            <p:spPr bwMode="auto">
              <a:xfrm>
                <a:off x="6375401" y="2105026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lnTo>
                      <a:pt x="0" y="20"/>
                    </a:lnTo>
                    <a:lnTo>
                      <a:pt x="20" y="0"/>
                    </a:lnTo>
                    <a:lnTo>
                      <a:pt x="40" y="2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06" name="Freeform 54"/>
              <p:cNvSpPr>
                <a:spLocks noEditPoints="1"/>
              </p:cNvSpPr>
              <p:nvPr/>
            </p:nvSpPr>
            <p:spPr bwMode="auto">
              <a:xfrm>
                <a:off x="6370638" y="2100263"/>
                <a:ext cx="73025" cy="73025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7" y="121"/>
                  </a:cxn>
                  <a:cxn ang="0">
                    <a:pos x="3" y="68"/>
                  </a:cxn>
                  <a:cxn ang="0">
                    <a:pos x="3" y="56"/>
                  </a:cxn>
                  <a:cxn ang="0">
                    <a:pos x="57" y="3"/>
                  </a:cxn>
                  <a:cxn ang="0">
                    <a:pos x="62" y="0"/>
                  </a:cxn>
                  <a:cxn ang="0">
                    <a:pos x="68" y="3"/>
                  </a:cxn>
                  <a:cxn ang="0">
                    <a:pos x="121" y="56"/>
                  </a:cxn>
                  <a:cxn ang="0">
                    <a:pos x="121" y="68"/>
                  </a:cxn>
                  <a:cxn ang="0">
                    <a:pos x="68" y="121"/>
                  </a:cxn>
                  <a:cxn ang="0">
                    <a:pos x="110" y="56"/>
                  </a:cxn>
                  <a:cxn ang="0">
                    <a:pos x="110" y="68"/>
                  </a:cxn>
                  <a:cxn ang="0">
                    <a:pos x="57" y="14"/>
                  </a:cxn>
                  <a:cxn ang="0">
                    <a:pos x="68" y="14"/>
                  </a:cxn>
                  <a:cxn ang="0">
                    <a:pos x="15" y="68"/>
                  </a:cxn>
                  <a:cxn ang="0">
                    <a:pos x="15" y="56"/>
                  </a:cxn>
                  <a:cxn ang="0">
                    <a:pos x="68" y="110"/>
                  </a:cxn>
                  <a:cxn ang="0">
                    <a:pos x="57" y="110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7" y="121"/>
                    </a:cubicBezTo>
                    <a:lnTo>
                      <a:pt x="3" y="68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7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8"/>
                    </a:cubicBezTo>
                    <a:lnTo>
                      <a:pt x="68" y="121"/>
                    </a:lnTo>
                    <a:close/>
                    <a:moveTo>
                      <a:pt x="110" y="56"/>
                    </a:moveTo>
                    <a:lnTo>
                      <a:pt x="110" y="68"/>
                    </a:lnTo>
                    <a:lnTo>
                      <a:pt x="57" y="14"/>
                    </a:lnTo>
                    <a:lnTo>
                      <a:pt x="68" y="14"/>
                    </a:lnTo>
                    <a:lnTo>
                      <a:pt x="15" y="68"/>
                    </a:lnTo>
                    <a:lnTo>
                      <a:pt x="15" y="56"/>
                    </a:lnTo>
                    <a:lnTo>
                      <a:pt x="68" y="110"/>
                    </a:lnTo>
                    <a:lnTo>
                      <a:pt x="57" y="110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000080"/>
              </a:solidFill>
              <a:ln w="6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07" name="Freeform 55"/>
              <p:cNvSpPr>
                <a:spLocks/>
              </p:cNvSpPr>
              <p:nvPr/>
            </p:nvSpPr>
            <p:spPr bwMode="auto">
              <a:xfrm>
                <a:off x="1633538" y="2041526"/>
                <a:ext cx="4781550" cy="2878138"/>
              </a:xfrm>
              <a:custGeom>
                <a:avLst/>
                <a:gdLst/>
                <a:ahLst/>
                <a:cxnLst>
                  <a:cxn ang="0">
                    <a:pos x="400" y="4721"/>
                  </a:cxn>
                  <a:cxn ang="0">
                    <a:pos x="794" y="4685"/>
                  </a:cxn>
                  <a:cxn ang="0">
                    <a:pos x="1482" y="4564"/>
                  </a:cxn>
                  <a:cxn ang="0">
                    <a:pos x="1972" y="4424"/>
                  </a:cxn>
                  <a:cxn ang="0">
                    <a:pos x="2267" y="4347"/>
                  </a:cxn>
                  <a:cxn ang="0">
                    <a:pos x="2460" y="4204"/>
                  </a:cxn>
                  <a:cxn ang="0">
                    <a:pos x="2851" y="3721"/>
                  </a:cxn>
                  <a:cxn ang="0">
                    <a:pos x="3258" y="3235"/>
                  </a:cxn>
                  <a:cxn ang="0">
                    <a:pos x="3815" y="2716"/>
                  </a:cxn>
                  <a:cxn ang="0">
                    <a:pos x="4257" y="2185"/>
                  </a:cxn>
                  <a:cxn ang="0">
                    <a:pos x="4699" y="1609"/>
                  </a:cxn>
                  <a:cxn ang="0">
                    <a:pos x="4922" y="1394"/>
                  </a:cxn>
                  <a:cxn ang="0">
                    <a:pos x="5035" y="1344"/>
                  </a:cxn>
                  <a:cxn ang="0">
                    <a:pos x="5258" y="1319"/>
                  </a:cxn>
                  <a:cxn ang="0">
                    <a:pos x="5477" y="1236"/>
                  </a:cxn>
                  <a:cxn ang="0">
                    <a:pos x="5918" y="957"/>
                  </a:cxn>
                  <a:cxn ang="0">
                    <a:pos x="6252" y="783"/>
                  </a:cxn>
                  <a:cxn ang="0">
                    <a:pos x="6586" y="751"/>
                  </a:cxn>
                  <a:cxn ang="0">
                    <a:pos x="6915" y="650"/>
                  </a:cxn>
                  <a:cxn ang="0">
                    <a:pos x="7245" y="405"/>
                  </a:cxn>
                  <a:cxn ang="0">
                    <a:pos x="7465" y="132"/>
                  </a:cxn>
                  <a:cxn ang="0">
                    <a:pos x="7634" y="15"/>
                  </a:cxn>
                  <a:cxn ang="0">
                    <a:pos x="7748" y="0"/>
                  </a:cxn>
                  <a:cxn ang="0">
                    <a:pos x="8025" y="32"/>
                  </a:cxn>
                  <a:cxn ang="0">
                    <a:pos x="7913" y="38"/>
                  </a:cxn>
                  <a:cxn ang="0">
                    <a:pos x="7694" y="18"/>
                  </a:cxn>
                  <a:cxn ang="0">
                    <a:pos x="7587" y="52"/>
                  </a:cxn>
                  <a:cxn ang="0">
                    <a:pos x="7368" y="275"/>
                  </a:cxn>
                  <a:cxn ang="0">
                    <a:pos x="7144" y="529"/>
                  </a:cxn>
                  <a:cxn ang="0">
                    <a:pos x="6699" y="747"/>
                  </a:cxn>
                  <a:cxn ang="0">
                    <a:pos x="6367" y="776"/>
                  </a:cxn>
                  <a:cxn ang="0">
                    <a:pos x="6148" y="844"/>
                  </a:cxn>
                  <a:cxn ang="0">
                    <a:pos x="5706" y="1105"/>
                  </a:cxn>
                  <a:cxn ang="0">
                    <a:pos x="5372" y="1307"/>
                  </a:cxn>
                  <a:cxn ang="0">
                    <a:pos x="5094" y="1349"/>
                  </a:cxn>
                  <a:cxn ang="0">
                    <a:pos x="4985" y="1377"/>
                  </a:cxn>
                  <a:cxn ang="0">
                    <a:pos x="4822" y="1499"/>
                  </a:cxn>
                  <a:cxn ang="0">
                    <a:pos x="4491" y="1895"/>
                  </a:cxn>
                  <a:cxn ang="0">
                    <a:pos x="4047" y="2489"/>
                  </a:cxn>
                  <a:cxn ang="0">
                    <a:pos x="3493" y="3046"/>
                  </a:cxn>
                  <a:cxn ang="0">
                    <a:pos x="3060" y="3473"/>
                  </a:cxn>
                  <a:cxn ang="0">
                    <a:pos x="2668" y="3978"/>
                  </a:cxn>
                  <a:cxn ang="0">
                    <a:pos x="2372" y="4305"/>
                  </a:cxn>
                  <a:cxn ang="0">
                    <a:pos x="2173" y="4393"/>
                  </a:cxn>
                  <a:cxn ang="0">
                    <a:pos x="1681" y="4534"/>
                  </a:cxn>
                  <a:cxn ang="0">
                    <a:pos x="1190" y="4625"/>
                  </a:cxn>
                  <a:cxn ang="0">
                    <a:pos x="599" y="4717"/>
                  </a:cxn>
                  <a:cxn ang="0">
                    <a:pos x="208" y="4782"/>
                  </a:cxn>
                </a:cxnLst>
                <a:rect l="0" t="0" r="r" b="b"/>
                <a:pathLst>
                  <a:path w="8033" h="4837">
                    <a:moveTo>
                      <a:pt x="6" y="4821"/>
                    </a:moveTo>
                    <a:lnTo>
                      <a:pt x="203" y="4767"/>
                    </a:lnTo>
                    <a:lnTo>
                      <a:pt x="301" y="4741"/>
                    </a:lnTo>
                    <a:lnTo>
                      <a:pt x="400" y="4721"/>
                    </a:lnTo>
                    <a:lnTo>
                      <a:pt x="498" y="4708"/>
                    </a:lnTo>
                    <a:lnTo>
                      <a:pt x="598" y="4701"/>
                    </a:lnTo>
                    <a:lnTo>
                      <a:pt x="696" y="4694"/>
                    </a:lnTo>
                    <a:lnTo>
                      <a:pt x="794" y="4685"/>
                    </a:lnTo>
                    <a:lnTo>
                      <a:pt x="990" y="4649"/>
                    </a:lnTo>
                    <a:lnTo>
                      <a:pt x="1187" y="4610"/>
                    </a:lnTo>
                    <a:lnTo>
                      <a:pt x="1384" y="4580"/>
                    </a:lnTo>
                    <a:lnTo>
                      <a:pt x="1482" y="4564"/>
                    </a:lnTo>
                    <a:lnTo>
                      <a:pt x="1580" y="4544"/>
                    </a:lnTo>
                    <a:lnTo>
                      <a:pt x="1677" y="4519"/>
                    </a:lnTo>
                    <a:lnTo>
                      <a:pt x="1776" y="4489"/>
                    </a:lnTo>
                    <a:lnTo>
                      <a:pt x="1972" y="4424"/>
                    </a:lnTo>
                    <a:lnTo>
                      <a:pt x="2070" y="4399"/>
                    </a:lnTo>
                    <a:lnTo>
                      <a:pt x="2170" y="4378"/>
                    </a:lnTo>
                    <a:lnTo>
                      <a:pt x="2218" y="4365"/>
                    </a:lnTo>
                    <a:lnTo>
                      <a:pt x="2267" y="4347"/>
                    </a:lnTo>
                    <a:lnTo>
                      <a:pt x="2315" y="4323"/>
                    </a:lnTo>
                    <a:lnTo>
                      <a:pt x="2363" y="4292"/>
                    </a:lnTo>
                    <a:lnTo>
                      <a:pt x="2411" y="4251"/>
                    </a:lnTo>
                    <a:lnTo>
                      <a:pt x="2460" y="4204"/>
                    </a:lnTo>
                    <a:lnTo>
                      <a:pt x="2557" y="4092"/>
                    </a:lnTo>
                    <a:lnTo>
                      <a:pt x="2655" y="3969"/>
                    </a:lnTo>
                    <a:lnTo>
                      <a:pt x="2754" y="3844"/>
                    </a:lnTo>
                    <a:lnTo>
                      <a:pt x="2851" y="3721"/>
                    </a:lnTo>
                    <a:lnTo>
                      <a:pt x="2949" y="3592"/>
                    </a:lnTo>
                    <a:lnTo>
                      <a:pt x="3047" y="3464"/>
                    </a:lnTo>
                    <a:lnTo>
                      <a:pt x="3150" y="3343"/>
                    </a:lnTo>
                    <a:lnTo>
                      <a:pt x="3258" y="3235"/>
                    </a:lnTo>
                    <a:lnTo>
                      <a:pt x="3370" y="3134"/>
                    </a:lnTo>
                    <a:lnTo>
                      <a:pt x="3482" y="3034"/>
                    </a:lnTo>
                    <a:lnTo>
                      <a:pt x="3594" y="2931"/>
                    </a:lnTo>
                    <a:lnTo>
                      <a:pt x="3815" y="2716"/>
                    </a:lnTo>
                    <a:lnTo>
                      <a:pt x="3926" y="2602"/>
                    </a:lnTo>
                    <a:lnTo>
                      <a:pt x="4035" y="2478"/>
                    </a:lnTo>
                    <a:lnTo>
                      <a:pt x="4146" y="2338"/>
                    </a:lnTo>
                    <a:lnTo>
                      <a:pt x="4257" y="2185"/>
                    </a:lnTo>
                    <a:lnTo>
                      <a:pt x="4367" y="2031"/>
                    </a:lnTo>
                    <a:lnTo>
                      <a:pt x="4478" y="1886"/>
                    </a:lnTo>
                    <a:lnTo>
                      <a:pt x="4588" y="1747"/>
                    </a:lnTo>
                    <a:lnTo>
                      <a:pt x="4699" y="1609"/>
                    </a:lnTo>
                    <a:lnTo>
                      <a:pt x="4754" y="1546"/>
                    </a:lnTo>
                    <a:lnTo>
                      <a:pt x="4811" y="1488"/>
                    </a:lnTo>
                    <a:lnTo>
                      <a:pt x="4866" y="1437"/>
                    </a:lnTo>
                    <a:lnTo>
                      <a:pt x="4922" y="1394"/>
                    </a:lnTo>
                    <a:cubicBezTo>
                      <a:pt x="4922" y="1394"/>
                      <a:pt x="4922" y="1394"/>
                      <a:pt x="4923" y="1393"/>
                    </a:cubicBezTo>
                    <a:lnTo>
                      <a:pt x="4978" y="1363"/>
                    </a:lnTo>
                    <a:cubicBezTo>
                      <a:pt x="4978" y="1363"/>
                      <a:pt x="4978" y="1363"/>
                      <a:pt x="4979" y="1363"/>
                    </a:cubicBezTo>
                    <a:lnTo>
                      <a:pt x="5035" y="1344"/>
                    </a:lnTo>
                    <a:cubicBezTo>
                      <a:pt x="5035" y="1344"/>
                      <a:pt x="5036" y="1344"/>
                      <a:pt x="5036" y="1344"/>
                    </a:cubicBezTo>
                    <a:lnTo>
                      <a:pt x="5091" y="1334"/>
                    </a:lnTo>
                    <a:lnTo>
                      <a:pt x="5148" y="1329"/>
                    </a:lnTo>
                    <a:lnTo>
                      <a:pt x="5258" y="1319"/>
                    </a:lnTo>
                    <a:lnTo>
                      <a:pt x="5313" y="1310"/>
                    </a:lnTo>
                    <a:lnTo>
                      <a:pt x="5367" y="1292"/>
                    </a:lnTo>
                    <a:lnTo>
                      <a:pt x="5366" y="1292"/>
                    </a:lnTo>
                    <a:lnTo>
                      <a:pt x="5477" y="1236"/>
                    </a:lnTo>
                    <a:lnTo>
                      <a:pt x="5587" y="1167"/>
                    </a:lnTo>
                    <a:lnTo>
                      <a:pt x="5697" y="1092"/>
                    </a:lnTo>
                    <a:lnTo>
                      <a:pt x="5808" y="1023"/>
                    </a:lnTo>
                    <a:lnTo>
                      <a:pt x="5918" y="957"/>
                    </a:lnTo>
                    <a:lnTo>
                      <a:pt x="6029" y="890"/>
                    </a:lnTo>
                    <a:lnTo>
                      <a:pt x="6141" y="829"/>
                    </a:lnTo>
                    <a:lnTo>
                      <a:pt x="6251" y="783"/>
                    </a:lnTo>
                    <a:cubicBezTo>
                      <a:pt x="6252" y="783"/>
                      <a:pt x="6252" y="783"/>
                      <a:pt x="6252" y="783"/>
                    </a:cubicBezTo>
                    <a:lnTo>
                      <a:pt x="6307" y="769"/>
                    </a:lnTo>
                    <a:lnTo>
                      <a:pt x="6364" y="761"/>
                    </a:lnTo>
                    <a:lnTo>
                      <a:pt x="6476" y="755"/>
                    </a:lnTo>
                    <a:lnTo>
                      <a:pt x="6586" y="751"/>
                    </a:lnTo>
                    <a:lnTo>
                      <a:pt x="6641" y="745"/>
                    </a:lnTo>
                    <a:lnTo>
                      <a:pt x="6696" y="732"/>
                    </a:lnTo>
                    <a:lnTo>
                      <a:pt x="6805" y="695"/>
                    </a:lnTo>
                    <a:lnTo>
                      <a:pt x="6915" y="650"/>
                    </a:lnTo>
                    <a:lnTo>
                      <a:pt x="7026" y="592"/>
                    </a:lnTo>
                    <a:lnTo>
                      <a:pt x="7135" y="516"/>
                    </a:lnTo>
                    <a:lnTo>
                      <a:pt x="7189" y="466"/>
                    </a:lnTo>
                    <a:lnTo>
                      <a:pt x="7245" y="405"/>
                    </a:lnTo>
                    <a:lnTo>
                      <a:pt x="7299" y="336"/>
                    </a:lnTo>
                    <a:lnTo>
                      <a:pt x="7355" y="266"/>
                    </a:lnTo>
                    <a:lnTo>
                      <a:pt x="7410" y="196"/>
                    </a:lnTo>
                    <a:lnTo>
                      <a:pt x="7465" y="132"/>
                    </a:lnTo>
                    <a:lnTo>
                      <a:pt x="7522" y="79"/>
                    </a:lnTo>
                    <a:lnTo>
                      <a:pt x="7578" y="39"/>
                    </a:lnTo>
                    <a:cubicBezTo>
                      <a:pt x="7578" y="39"/>
                      <a:pt x="7579" y="38"/>
                      <a:pt x="7579" y="38"/>
                    </a:cubicBezTo>
                    <a:lnTo>
                      <a:pt x="7634" y="15"/>
                    </a:lnTo>
                    <a:cubicBezTo>
                      <a:pt x="7635" y="15"/>
                      <a:pt x="7635" y="15"/>
                      <a:pt x="7636" y="15"/>
                    </a:cubicBezTo>
                    <a:lnTo>
                      <a:pt x="7691" y="3"/>
                    </a:lnTo>
                    <a:cubicBezTo>
                      <a:pt x="7691" y="3"/>
                      <a:pt x="7692" y="2"/>
                      <a:pt x="7692" y="2"/>
                    </a:cubicBezTo>
                    <a:lnTo>
                      <a:pt x="7748" y="0"/>
                    </a:lnTo>
                    <a:lnTo>
                      <a:pt x="7804" y="6"/>
                    </a:lnTo>
                    <a:lnTo>
                      <a:pt x="7916" y="23"/>
                    </a:lnTo>
                    <a:lnTo>
                      <a:pt x="7970" y="30"/>
                    </a:lnTo>
                    <a:lnTo>
                      <a:pt x="8025" y="32"/>
                    </a:lnTo>
                    <a:cubicBezTo>
                      <a:pt x="8029" y="33"/>
                      <a:pt x="8033" y="36"/>
                      <a:pt x="8032" y="41"/>
                    </a:cubicBezTo>
                    <a:cubicBezTo>
                      <a:pt x="8032" y="45"/>
                      <a:pt x="8028" y="49"/>
                      <a:pt x="8024" y="48"/>
                    </a:cubicBezTo>
                    <a:lnTo>
                      <a:pt x="7968" y="45"/>
                    </a:lnTo>
                    <a:lnTo>
                      <a:pt x="7913" y="38"/>
                    </a:lnTo>
                    <a:lnTo>
                      <a:pt x="7803" y="21"/>
                    </a:lnTo>
                    <a:lnTo>
                      <a:pt x="7749" y="16"/>
                    </a:lnTo>
                    <a:lnTo>
                      <a:pt x="7693" y="18"/>
                    </a:lnTo>
                    <a:lnTo>
                      <a:pt x="7694" y="18"/>
                    </a:lnTo>
                    <a:lnTo>
                      <a:pt x="7639" y="30"/>
                    </a:lnTo>
                    <a:lnTo>
                      <a:pt x="7641" y="30"/>
                    </a:lnTo>
                    <a:lnTo>
                      <a:pt x="7586" y="53"/>
                    </a:lnTo>
                    <a:lnTo>
                      <a:pt x="7587" y="52"/>
                    </a:lnTo>
                    <a:lnTo>
                      <a:pt x="7533" y="90"/>
                    </a:lnTo>
                    <a:lnTo>
                      <a:pt x="7477" y="143"/>
                    </a:lnTo>
                    <a:lnTo>
                      <a:pt x="7423" y="205"/>
                    </a:lnTo>
                    <a:lnTo>
                      <a:pt x="7368" y="275"/>
                    </a:lnTo>
                    <a:lnTo>
                      <a:pt x="7312" y="346"/>
                    </a:lnTo>
                    <a:lnTo>
                      <a:pt x="7256" y="416"/>
                    </a:lnTo>
                    <a:lnTo>
                      <a:pt x="7200" y="477"/>
                    </a:lnTo>
                    <a:lnTo>
                      <a:pt x="7144" y="529"/>
                    </a:lnTo>
                    <a:lnTo>
                      <a:pt x="7033" y="607"/>
                    </a:lnTo>
                    <a:lnTo>
                      <a:pt x="6921" y="665"/>
                    </a:lnTo>
                    <a:lnTo>
                      <a:pt x="6810" y="710"/>
                    </a:lnTo>
                    <a:lnTo>
                      <a:pt x="6699" y="747"/>
                    </a:lnTo>
                    <a:lnTo>
                      <a:pt x="6643" y="760"/>
                    </a:lnTo>
                    <a:lnTo>
                      <a:pt x="6587" y="767"/>
                    </a:lnTo>
                    <a:lnTo>
                      <a:pt x="6477" y="771"/>
                    </a:lnTo>
                    <a:lnTo>
                      <a:pt x="6367" y="776"/>
                    </a:lnTo>
                    <a:lnTo>
                      <a:pt x="6311" y="784"/>
                    </a:lnTo>
                    <a:lnTo>
                      <a:pt x="6256" y="798"/>
                    </a:lnTo>
                    <a:lnTo>
                      <a:pt x="6258" y="798"/>
                    </a:lnTo>
                    <a:lnTo>
                      <a:pt x="6148" y="844"/>
                    </a:lnTo>
                    <a:lnTo>
                      <a:pt x="6038" y="903"/>
                    </a:lnTo>
                    <a:lnTo>
                      <a:pt x="5927" y="970"/>
                    </a:lnTo>
                    <a:lnTo>
                      <a:pt x="5817" y="1036"/>
                    </a:lnTo>
                    <a:lnTo>
                      <a:pt x="5706" y="1105"/>
                    </a:lnTo>
                    <a:lnTo>
                      <a:pt x="5596" y="1180"/>
                    </a:lnTo>
                    <a:lnTo>
                      <a:pt x="5484" y="1251"/>
                    </a:lnTo>
                    <a:lnTo>
                      <a:pt x="5373" y="1307"/>
                    </a:lnTo>
                    <a:cubicBezTo>
                      <a:pt x="5373" y="1307"/>
                      <a:pt x="5372" y="1307"/>
                      <a:pt x="5372" y="1307"/>
                    </a:cubicBezTo>
                    <a:lnTo>
                      <a:pt x="5316" y="1325"/>
                    </a:lnTo>
                    <a:lnTo>
                      <a:pt x="5259" y="1335"/>
                    </a:lnTo>
                    <a:lnTo>
                      <a:pt x="5149" y="1344"/>
                    </a:lnTo>
                    <a:lnTo>
                      <a:pt x="5094" y="1349"/>
                    </a:lnTo>
                    <a:lnTo>
                      <a:pt x="5039" y="1359"/>
                    </a:lnTo>
                    <a:lnTo>
                      <a:pt x="5040" y="1359"/>
                    </a:lnTo>
                    <a:lnTo>
                      <a:pt x="4984" y="1378"/>
                    </a:lnTo>
                    <a:lnTo>
                      <a:pt x="4985" y="1377"/>
                    </a:lnTo>
                    <a:lnTo>
                      <a:pt x="4930" y="1407"/>
                    </a:lnTo>
                    <a:lnTo>
                      <a:pt x="4931" y="1407"/>
                    </a:lnTo>
                    <a:lnTo>
                      <a:pt x="4877" y="1448"/>
                    </a:lnTo>
                    <a:lnTo>
                      <a:pt x="4822" y="1499"/>
                    </a:lnTo>
                    <a:lnTo>
                      <a:pt x="4766" y="1557"/>
                    </a:lnTo>
                    <a:lnTo>
                      <a:pt x="4712" y="1620"/>
                    </a:lnTo>
                    <a:lnTo>
                      <a:pt x="4601" y="1756"/>
                    </a:lnTo>
                    <a:lnTo>
                      <a:pt x="4491" y="1895"/>
                    </a:lnTo>
                    <a:lnTo>
                      <a:pt x="4380" y="2040"/>
                    </a:lnTo>
                    <a:lnTo>
                      <a:pt x="4270" y="2194"/>
                    </a:lnTo>
                    <a:lnTo>
                      <a:pt x="4159" y="2347"/>
                    </a:lnTo>
                    <a:lnTo>
                      <a:pt x="4047" y="2489"/>
                    </a:lnTo>
                    <a:lnTo>
                      <a:pt x="3937" y="2613"/>
                    </a:lnTo>
                    <a:lnTo>
                      <a:pt x="3826" y="2727"/>
                    </a:lnTo>
                    <a:lnTo>
                      <a:pt x="3605" y="2942"/>
                    </a:lnTo>
                    <a:lnTo>
                      <a:pt x="3493" y="3046"/>
                    </a:lnTo>
                    <a:lnTo>
                      <a:pt x="3381" y="3145"/>
                    </a:lnTo>
                    <a:lnTo>
                      <a:pt x="3269" y="3246"/>
                    </a:lnTo>
                    <a:lnTo>
                      <a:pt x="3163" y="3354"/>
                    </a:lnTo>
                    <a:lnTo>
                      <a:pt x="3060" y="3473"/>
                    </a:lnTo>
                    <a:lnTo>
                      <a:pt x="2962" y="3601"/>
                    </a:lnTo>
                    <a:lnTo>
                      <a:pt x="2864" y="3730"/>
                    </a:lnTo>
                    <a:lnTo>
                      <a:pt x="2767" y="3854"/>
                    </a:lnTo>
                    <a:lnTo>
                      <a:pt x="2668" y="3978"/>
                    </a:lnTo>
                    <a:lnTo>
                      <a:pt x="2569" y="4103"/>
                    </a:lnTo>
                    <a:lnTo>
                      <a:pt x="2471" y="4215"/>
                    </a:lnTo>
                    <a:lnTo>
                      <a:pt x="2422" y="4264"/>
                    </a:lnTo>
                    <a:lnTo>
                      <a:pt x="2372" y="4305"/>
                    </a:lnTo>
                    <a:lnTo>
                      <a:pt x="2322" y="4338"/>
                    </a:lnTo>
                    <a:lnTo>
                      <a:pt x="2272" y="4362"/>
                    </a:lnTo>
                    <a:lnTo>
                      <a:pt x="2223" y="4380"/>
                    </a:lnTo>
                    <a:lnTo>
                      <a:pt x="2173" y="4393"/>
                    </a:lnTo>
                    <a:lnTo>
                      <a:pt x="2074" y="4414"/>
                    </a:lnTo>
                    <a:lnTo>
                      <a:pt x="1977" y="4439"/>
                    </a:lnTo>
                    <a:lnTo>
                      <a:pt x="1781" y="4504"/>
                    </a:lnTo>
                    <a:lnTo>
                      <a:pt x="1681" y="4534"/>
                    </a:lnTo>
                    <a:lnTo>
                      <a:pt x="1583" y="4559"/>
                    </a:lnTo>
                    <a:lnTo>
                      <a:pt x="1485" y="4579"/>
                    </a:lnTo>
                    <a:lnTo>
                      <a:pt x="1387" y="4595"/>
                    </a:lnTo>
                    <a:lnTo>
                      <a:pt x="1190" y="4625"/>
                    </a:lnTo>
                    <a:lnTo>
                      <a:pt x="993" y="4664"/>
                    </a:lnTo>
                    <a:lnTo>
                      <a:pt x="795" y="4700"/>
                    </a:lnTo>
                    <a:lnTo>
                      <a:pt x="697" y="4710"/>
                    </a:lnTo>
                    <a:lnTo>
                      <a:pt x="599" y="4717"/>
                    </a:lnTo>
                    <a:lnTo>
                      <a:pt x="501" y="4723"/>
                    </a:lnTo>
                    <a:lnTo>
                      <a:pt x="403" y="4736"/>
                    </a:lnTo>
                    <a:lnTo>
                      <a:pt x="306" y="4756"/>
                    </a:lnTo>
                    <a:lnTo>
                      <a:pt x="208" y="4782"/>
                    </a:lnTo>
                    <a:lnTo>
                      <a:pt x="11" y="4836"/>
                    </a:lnTo>
                    <a:cubicBezTo>
                      <a:pt x="6" y="4837"/>
                      <a:pt x="2" y="4835"/>
                      <a:pt x="1" y="4831"/>
                    </a:cubicBezTo>
                    <a:cubicBezTo>
                      <a:pt x="0" y="4826"/>
                      <a:pt x="2" y="4822"/>
                      <a:pt x="6" y="4821"/>
                    </a:cubicBezTo>
                    <a:close/>
                  </a:path>
                </a:pathLst>
              </a:custGeom>
              <a:solidFill>
                <a:srgbClr val="FF00FF"/>
              </a:solidFill>
              <a:ln w="6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08" name="Rectangle 56"/>
              <p:cNvSpPr>
                <a:spLocks noChangeArrowheads="1"/>
              </p:cNvSpPr>
              <p:nvPr/>
            </p:nvSpPr>
            <p:spPr bwMode="auto">
              <a:xfrm>
                <a:off x="1609726" y="4876801"/>
                <a:ext cx="66675" cy="66675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09" name="Freeform 57"/>
              <p:cNvSpPr>
                <a:spLocks noEditPoints="1"/>
              </p:cNvSpPr>
              <p:nvPr/>
            </p:nvSpPr>
            <p:spPr bwMode="auto">
              <a:xfrm>
                <a:off x="1604963" y="4872038"/>
                <a:ext cx="76200" cy="762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20" y="0"/>
                  </a:cxn>
                  <a:cxn ang="0">
                    <a:pos x="128" y="8"/>
                  </a:cxn>
                  <a:cxn ang="0">
                    <a:pos x="128" y="120"/>
                  </a:cxn>
                  <a:cxn ang="0">
                    <a:pos x="120" y="128"/>
                  </a:cxn>
                  <a:cxn ang="0">
                    <a:pos x="8" y="128"/>
                  </a:cxn>
                  <a:cxn ang="0">
                    <a:pos x="0" y="120"/>
                  </a:cxn>
                  <a:cxn ang="0">
                    <a:pos x="0" y="8"/>
                  </a:cxn>
                  <a:cxn ang="0">
                    <a:pos x="16" y="120"/>
                  </a:cxn>
                  <a:cxn ang="0">
                    <a:pos x="8" y="112"/>
                  </a:cxn>
                  <a:cxn ang="0">
                    <a:pos x="120" y="112"/>
                  </a:cxn>
                  <a:cxn ang="0">
                    <a:pos x="112" y="120"/>
                  </a:cxn>
                  <a:cxn ang="0">
                    <a:pos x="112" y="8"/>
                  </a:cxn>
                  <a:cxn ang="0">
                    <a:pos x="12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"/>
                  </a:cxn>
                </a:cxnLst>
                <a:rect l="0" t="0" r="r" b="b"/>
                <a:pathLst>
                  <a:path w="128" h="1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20" y="0"/>
                    </a:lnTo>
                    <a:cubicBezTo>
                      <a:pt x="125" y="0"/>
                      <a:pt x="128" y="4"/>
                      <a:pt x="128" y="8"/>
                    </a:cubicBezTo>
                    <a:lnTo>
                      <a:pt x="128" y="120"/>
                    </a:lnTo>
                    <a:cubicBezTo>
                      <a:pt x="128" y="125"/>
                      <a:pt x="125" y="128"/>
                      <a:pt x="120" y="128"/>
                    </a:cubicBezTo>
                    <a:lnTo>
                      <a:pt x="8" y="128"/>
                    </a:lnTo>
                    <a:cubicBezTo>
                      <a:pt x="4" y="128"/>
                      <a:pt x="0" y="125"/>
                      <a:pt x="0" y="120"/>
                    </a:cubicBezTo>
                    <a:lnTo>
                      <a:pt x="0" y="8"/>
                    </a:lnTo>
                    <a:close/>
                    <a:moveTo>
                      <a:pt x="16" y="120"/>
                    </a:moveTo>
                    <a:lnTo>
                      <a:pt x="8" y="112"/>
                    </a:lnTo>
                    <a:lnTo>
                      <a:pt x="120" y="112"/>
                    </a:lnTo>
                    <a:lnTo>
                      <a:pt x="112" y="120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"/>
                    </a:lnTo>
                    <a:close/>
                  </a:path>
                </a:pathLst>
              </a:custGeom>
              <a:solidFill>
                <a:srgbClr val="FF00FF"/>
              </a:solidFill>
              <a:ln w="6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10" name="Rectangle 58"/>
              <p:cNvSpPr>
                <a:spLocks noChangeArrowheads="1"/>
              </p:cNvSpPr>
              <p:nvPr/>
            </p:nvSpPr>
            <p:spPr bwMode="auto">
              <a:xfrm>
                <a:off x="1847851" y="4819651"/>
                <a:ext cx="57150" cy="66675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11" name="Freeform 59"/>
              <p:cNvSpPr>
                <a:spLocks noEditPoints="1"/>
              </p:cNvSpPr>
              <p:nvPr/>
            </p:nvSpPr>
            <p:spPr bwMode="auto">
              <a:xfrm>
                <a:off x="1843088" y="4814888"/>
                <a:ext cx="66675" cy="762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04" y="0"/>
                  </a:cxn>
                  <a:cxn ang="0">
                    <a:pos x="112" y="8"/>
                  </a:cxn>
                  <a:cxn ang="0">
                    <a:pos x="112" y="120"/>
                  </a:cxn>
                  <a:cxn ang="0">
                    <a:pos x="104" y="128"/>
                  </a:cxn>
                  <a:cxn ang="0">
                    <a:pos x="8" y="128"/>
                  </a:cxn>
                  <a:cxn ang="0">
                    <a:pos x="0" y="120"/>
                  </a:cxn>
                  <a:cxn ang="0">
                    <a:pos x="0" y="8"/>
                  </a:cxn>
                  <a:cxn ang="0">
                    <a:pos x="16" y="120"/>
                  </a:cxn>
                  <a:cxn ang="0">
                    <a:pos x="8" y="112"/>
                  </a:cxn>
                  <a:cxn ang="0">
                    <a:pos x="104" y="112"/>
                  </a:cxn>
                  <a:cxn ang="0">
                    <a:pos x="96" y="120"/>
                  </a:cxn>
                  <a:cxn ang="0">
                    <a:pos x="96" y="8"/>
                  </a:cxn>
                  <a:cxn ang="0">
                    <a:pos x="1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"/>
                  </a:cxn>
                </a:cxnLst>
                <a:rect l="0" t="0" r="r" b="b"/>
                <a:pathLst>
                  <a:path w="112" h="1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04" y="0"/>
                    </a:lnTo>
                    <a:cubicBezTo>
                      <a:pt x="109" y="0"/>
                      <a:pt x="112" y="4"/>
                      <a:pt x="112" y="8"/>
                    </a:cubicBezTo>
                    <a:lnTo>
                      <a:pt x="112" y="120"/>
                    </a:lnTo>
                    <a:cubicBezTo>
                      <a:pt x="112" y="125"/>
                      <a:pt x="109" y="128"/>
                      <a:pt x="104" y="128"/>
                    </a:cubicBezTo>
                    <a:lnTo>
                      <a:pt x="8" y="128"/>
                    </a:lnTo>
                    <a:cubicBezTo>
                      <a:pt x="4" y="128"/>
                      <a:pt x="0" y="125"/>
                      <a:pt x="0" y="120"/>
                    </a:cubicBezTo>
                    <a:lnTo>
                      <a:pt x="0" y="8"/>
                    </a:lnTo>
                    <a:close/>
                    <a:moveTo>
                      <a:pt x="16" y="120"/>
                    </a:moveTo>
                    <a:lnTo>
                      <a:pt x="8" y="112"/>
                    </a:lnTo>
                    <a:lnTo>
                      <a:pt x="104" y="112"/>
                    </a:lnTo>
                    <a:lnTo>
                      <a:pt x="96" y="120"/>
                    </a:lnTo>
                    <a:lnTo>
                      <a:pt x="96" y="8"/>
                    </a:lnTo>
                    <a:lnTo>
                      <a:pt x="1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"/>
                    </a:lnTo>
                    <a:close/>
                  </a:path>
                </a:pathLst>
              </a:custGeom>
              <a:solidFill>
                <a:srgbClr val="FF00FF"/>
              </a:solidFill>
              <a:ln w="6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12" name="Rectangle 60"/>
              <p:cNvSpPr>
                <a:spLocks noChangeArrowheads="1"/>
              </p:cNvSpPr>
              <p:nvPr/>
            </p:nvSpPr>
            <p:spPr bwMode="auto">
              <a:xfrm>
                <a:off x="2076451" y="4800601"/>
                <a:ext cx="66675" cy="57150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13" name="Freeform 61"/>
              <p:cNvSpPr>
                <a:spLocks noEditPoints="1"/>
              </p:cNvSpPr>
              <p:nvPr/>
            </p:nvSpPr>
            <p:spPr bwMode="auto">
              <a:xfrm>
                <a:off x="2071688" y="4795838"/>
                <a:ext cx="76200" cy="666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20" y="0"/>
                  </a:cxn>
                  <a:cxn ang="0">
                    <a:pos x="128" y="8"/>
                  </a:cxn>
                  <a:cxn ang="0">
                    <a:pos x="128" y="104"/>
                  </a:cxn>
                  <a:cxn ang="0">
                    <a:pos x="120" y="112"/>
                  </a:cxn>
                  <a:cxn ang="0">
                    <a:pos x="8" y="112"/>
                  </a:cxn>
                  <a:cxn ang="0">
                    <a:pos x="0" y="104"/>
                  </a:cxn>
                  <a:cxn ang="0">
                    <a:pos x="0" y="8"/>
                  </a:cxn>
                  <a:cxn ang="0">
                    <a:pos x="16" y="104"/>
                  </a:cxn>
                  <a:cxn ang="0">
                    <a:pos x="8" y="96"/>
                  </a:cxn>
                  <a:cxn ang="0">
                    <a:pos x="120" y="96"/>
                  </a:cxn>
                  <a:cxn ang="0">
                    <a:pos x="112" y="104"/>
                  </a:cxn>
                  <a:cxn ang="0">
                    <a:pos x="112" y="8"/>
                  </a:cxn>
                  <a:cxn ang="0">
                    <a:pos x="12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04"/>
                  </a:cxn>
                </a:cxnLst>
                <a:rect l="0" t="0" r="r" b="b"/>
                <a:pathLst>
                  <a:path w="128" h="11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20" y="0"/>
                    </a:lnTo>
                    <a:cubicBezTo>
                      <a:pt x="125" y="0"/>
                      <a:pt x="128" y="4"/>
                      <a:pt x="128" y="8"/>
                    </a:cubicBezTo>
                    <a:lnTo>
                      <a:pt x="128" y="104"/>
                    </a:lnTo>
                    <a:cubicBezTo>
                      <a:pt x="128" y="109"/>
                      <a:pt x="125" y="112"/>
                      <a:pt x="120" y="112"/>
                    </a:cubicBezTo>
                    <a:lnTo>
                      <a:pt x="8" y="112"/>
                    </a:lnTo>
                    <a:cubicBezTo>
                      <a:pt x="4" y="112"/>
                      <a:pt x="0" y="109"/>
                      <a:pt x="0" y="104"/>
                    </a:cubicBezTo>
                    <a:lnTo>
                      <a:pt x="0" y="8"/>
                    </a:lnTo>
                    <a:close/>
                    <a:moveTo>
                      <a:pt x="16" y="104"/>
                    </a:moveTo>
                    <a:lnTo>
                      <a:pt x="8" y="96"/>
                    </a:lnTo>
                    <a:lnTo>
                      <a:pt x="120" y="96"/>
                    </a:lnTo>
                    <a:lnTo>
                      <a:pt x="112" y="104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04"/>
                    </a:lnTo>
                    <a:close/>
                  </a:path>
                </a:pathLst>
              </a:custGeom>
              <a:solidFill>
                <a:srgbClr val="FF00FF"/>
              </a:solidFill>
              <a:ln w="6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14" name="Rectangle 62"/>
              <p:cNvSpPr>
                <a:spLocks noChangeArrowheads="1"/>
              </p:cNvSpPr>
              <p:nvPr/>
            </p:nvSpPr>
            <p:spPr bwMode="auto">
              <a:xfrm>
                <a:off x="2314576" y="4752976"/>
                <a:ext cx="57150" cy="66675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15" name="Freeform 63"/>
              <p:cNvSpPr>
                <a:spLocks noEditPoints="1"/>
              </p:cNvSpPr>
              <p:nvPr/>
            </p:nvSpPr>
            <p:spPr bwMode="auto">
              <a:xfrm>
                <a:off x="2309813" y="4748213"/>
                <a:ext cx="66675" cy="762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04" y="0"/>
                  </a:cxn>
                  <a:cxn ang="0">
                    <a:pos x="112" y="8"/>
                  </a:cxn>
                  <a:cxn ang="0">
                    <a:pos x="112" y="120"/>
                  </a:cxn>
                  <a:cxn ang="0">
                    <a:pos x="104" y="128"/>
                  </a:cxn>
                  <a:cxn ang="0">
                    <a:pos x="8" y="128"/>
                  </a:cxn>
                  <a:cxn ang="0">
                    <a:pos x="0" y="120"/>
                  </a:cxn>
                  <a:cxn ang="0">
                    <a:pos x="0" y="8"/>
                  </a:cxn>
                  <a:cxn ang="0">
                    <a:pos x="16" y="120"/>
                  </a:cxn>
                  <a:cxn ang="0">
                    <a:pos x="8" y="112"/>
                  </a:cxn>
                  <a:cxn ang="0">
                    <a:pos x="104" y="112"/>
                  </a:cxn>
                  <a:cxn ang="0">
                    <a:pos x="96" y="120"/>
                  </a:cxn>
                  <a:cxn ang="0">
                    <a:pos x="96" y="8"/>
                  </a:cxn>
                  <a:cxn ang="0">
                    <a:pos x="1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"/>
                  </a:cxn>
                </a:cxnLst>
                <a:rect l="0" t="0" r="r" b="b"/>
                <a:pathLst>
                  <a:path w="112" h="1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04" y="0"/>
                    </a:lnTo>
                    <a:cubicBezTo>
                      <a:pt x="109" y="0"/>
                      <a:pt x="112" y="4"/>
                      <a:pt x="112" y="8"/>
                    </a:cubicBezTo>
                    <a:lnTo>
                      <a:pt x="112" y="120"/>
                    </a:lnTo>
                    <a:cubicBezTo>
                      <a:pt x="112" y="125"/>
                      <a:pt x="109" y="128"/>
                      <a:pt x="104" y="128"/>
                    </a:cubicBezTo>
                    <a:lnTo>
                      <a:pt x="8" y="128"/>
                    </a:lnTo>
                    <a:cubicBezTo>
                      <a:pt x="4" y="128"/>
                      <a:pt x="0" y="125"/>
                      <a:pt x="0" y="120"/>
                    </a:cubicBezTo>
                    <a:lnTo>
                      <a:pt x="0" y="8"/>
                    </a:lnTo>
                    <a:close/>
                    <a:moveTo>
                      <a:pt x="16" y="120"/>
                    </a:moveTo>
                    <a:lnTo>
                      <a:pt x="8" y="112"/>
                    </a:lnTo>
                    <a:lnTo>
                      <a:pt x="104" y="112"/>
                    </a:lnTo>
                    <a:lnTo>
                      <a:pt x="96" y="120"/>
                    </a:lnTo>
                    <a:lnTo>
                      <a:pt x="96" y="8"/>
                    </a:lnTo>
                    <a:lnTo>
                      <a:pt x="1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"/>
                    </a:lnTo>
                    <a:close/>
                  </a:path>
                </a:pathLst>
              </a:custGeom>
              <a:solidFill>
                <a:srgbClr val="FF00FF"/>
              </a:solidFill>
              <a:ln w="6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16" name="Rectangle 64"/>
              <p:cNvSpPr>
                <a:spLocks noChangeArrowheads="1"/>
              </p:cNvSpPr>
              <p:nvPr/>
            </p:nvSpPr>
            <p:spPr bwMode="auto">
              <a:xfrm>
                <a:off x="2543176" y="4714876"/>
                <a:ext cx="66675" cy="66675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17" name="Freeform 65"/>
              <p:cNvSpPr>
                <a:spLocks noEditPoints="1"/>
              </p:cNvSpPr>
              <p:nvPr/>
            </p:nvSpPr>
            <p:spPr bwMode="auto">
              <a:xfrm>
                <a:off x="2538413" y="4710113"/>
                <a:ext cx="76200" cy="762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20" y="0"/>
                  </a:cxn>
                  <a:cxn ang="0">
                    <a:pos x="128" y="8"/>
                  </a:cxn>
                  <a:cxn ang="0">
                    <a:pos x="128" y="120"/>
                  </a:cxn>
                  <a:cxn ang="0">
                    <a:pos x="120" y="128"/>
                  </a:cxn>
                  <a:cxn ang="0">
                    <a:pos x="8" y="128"/>
                  </a:cxn>
                  <a:cxn ang="0">
                    <a:pos x="0" y="120"/>
                  </a:cxn>
                  <a:cxn ang="0">
                    <a:pos x="0" y="8"/>
                  </a:cxn>
                  <a:cxn ang="0">
                    <a:pos x="16" y="120"/>
                  </a:cxn>
                  <a:cxn ang="0">
                    <a:pos x="8" y="112"/>
                  </a:cxn>
                  <a:cxn ang="0">
                    <a:pos x="120" y="112"/>
                  </a:cxn>
                  <a:cxn ang="0">
                    <a:pos x="112" y="120"/>
                  </a:cxn>
                  <a:cxn ang="0">
                    <a:pos x="112" y="8"/>
                  </a:cxn>
                  <a:cxn ang="0">
                    <a:pos x="12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"/>
                  </a:cxn>
                </a:cxnLst>
                <a:rect l="0" t="0" r="r" b="b"/>
                <a:pathLst>
                  <a:path w="128" h="1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20" y="0"/>
                    </a:lnTo>
                    <a:cubicBezTo>
                      <a:pt x="125" y="0"/>
                      <a:pt x="128" y="4"/>
                      <a:pt x="128" y="8"/>
                    </a:cubicBezTo>
                    <a:lnTo>
                      <a:pt x="128" y="120"/>
                    </a:lnTo>
                    <a:cubicBezTo>
                      <a:pt x="128" y="125"/>
                      <a:pt x="125" y="128"/>
                      <a:pt x="120" y="128"/>
                    </a:cubicBezTo>
                    <a:lnTo>
                      <a:pt x="8" y="128"/>
                    </a:lnTo>
                    <a:cubicBezTo>
                      <a:pt x="4" y="128"/>
                      <a:pt x="0" y="125"/>
                      <a:pt x="0" y="120"/>
                    </a:cubicBezTo>
                    <a:lnTo>
                      <a:pt x="0" y="8"/>
                    </a:lnTo>
                    <a:close/>
                    <a:moveTo>
                      <a:pt x="16" y="120"/>
                    </a:moveTo>
                    <a:lnTo>
                      <a:pt x="8" y="112"/>
                    </a:lnTo>
                    <a:lnTo>
                      <a:pt x="120" y="112"/>
                    </a:lnTo>
                    <a:lnTo>
                      <a:pt x="112" y="120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"/>
                    </a:lnTo>
                    <a:close/>
                  </a:path>
                </a:pathLst>
              </a:custGeom>
              <a:solidFill>
                <a:srgbClr val="FF00FF"/>
              </a:solidFill>
              <a:ln w="6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18" name="Rectangle 66"/>
              <p:cNvSpPr>
                <a:spLocks noChangeArrowheads="1"/>
              </p:cNvSpPr>
              <p:nvPr/>
            </p:nvSpPr>
            <p:spPr bwMode="auto">
              <a:xfrm>
                <a:off x="2781301" y="4648201"/>
                <a:ext cx="57150" cy="57150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19" name="Freeform 67"/>
              <p:cNvSpPr>
                <a:spLocks noEditPoints="1"/>
              </p:cNvSpPr>
              <p:nvPr/>
            </p:nvSpPr>
            <p:spPr bwMode="auto">
              <a:xfrm>
                <a:off x="2776538" y="4643438"/>
                <a:ext cx="66675" cy="666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04" y="0"/>
                  </a:cxn>
                  <a:cxn ang="0">
                    <a:pos x="112" y="8"/>
                  </a:cxn>
                  <a:cxn ang="0">
                    <a:pos x="112" y="104"/>
                  </a:cxn>
                  <a:cxn ang="0">
                    <a:pos x="104" y="112"/>
                  </a:cxn>
                  <a:cxn ang="0">
                    <a:pos x="8" y="112"/>
                  </a:cxn>
                  <a:cxn ang="0">
                    <a:pos x="0" y="104"/>
                  </a:cxn>
                  <a:cxn ang="0">
                    <a:pos x="0" y="8"/>
                  </a:cxn>
                  <a:cxn ang="0">
                    <a:pos x="16" y="104"/>
                  </a:cxn>
                  <a:cxn ang="0">
                    <a:pos x="8" y="96"/>
                  </a:cxn>
                  <a:cxn ang="0">
                    <a:pos x="104" y="96"/>
                  </a:cxn>
                  <a:cxn ang="0">
                    <a:pos x="96" y="104"/>
                  </a:cxn>
                  <a:cxn ang="0">
                    <a:pos x="96" y="8"/>
                  </a:cxn>
                  <a:cxn ang="0">
                    <a:pos x="1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04"/>
                  </a:cxn>
                </a:cxnLst>
                <a:rect l="0" t="0" r="r" b="b"/>
                <a:pathLst>
                  <a:path w="112" h="11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04" y="0"/>
                    </a:lnTo>
                    <a:cubicBezTo>
                      <a:pt x="109" y="0"/>
                      <a:pt x="112" y="4"/>
                      <a:pt x="112" y="8"/>
                    </a:cubicBezTo>
                    <a:lnTo>
                      <a:pt x="112" y="104"/>
                    </a:lnTo>
                    <a:cubicBezTo>
                      <a:pt x="112" y="109"/>
                      <a:pt x="109" y="112"/>
                      <a:pt x="104" y="112"/>
                    </a:cubicBezTo>
                    <a:lnTo>
                      <a:pt x="8" y="112"/>
                    </a:lnTo>
                    <a:cubicBezTo>
                      <a:pt x="4" y="112"/>
                      <a:pt x="0" y="109"/>
                      <a:pt x="0" y="104"/>
                    </a:cubicBezTo>
                    <a:lnTo>
                      <a:pt x="0" y="8"/>
                    </a:lnTo>
                    <a:close/>
                    <a:moveTo>
                      <a:pt x="16" y="104"/>
                    </a:moveTo>
                    <a:lnTo>
                      <a:pt x="8" y="96"/>
                    </a:lnTo>
                    <a:lnTo>
                      <a:pt x="104" y="96"/>
                    </a:lnTo>
                    <a:lnTo>
                      <a:pt x="96" y="104"/>
                    </a:lnTo>
                    <a:lnTo>
                      <a:pt x="96" y="8"/>
                    </a:lnTo>
                    <a:lnTo>
                      <a:pt x="1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04"/>
                    </a:lnTo>
                    <a:close/>
                  </a:path>
                </a:pathLst>
              </a:custGeom>
              <a:solidFill>
                <a:srgbClr val="FF00FF"/>
              </a:solidFill>
              <a:ln w="6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0" name="Rectangle 68"/>
              <p:cNvSpPr>
                <a:spLocks noChangeArrowheads="1"/>
              </p:cNvSpPr>
              <p:nvPr/>
            </p:nvSpPr>
            <p:spPr bwMode="auto">
              <a:xfrm>
                <a:off x="3009901" y="4562476"/>
                <a:ext cx="66675" cy="66675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1" name="Freeform 69"/>
              <p:cNvSpPr>
                <a:spLocks noEditPoints="1"/>
              </p:cNvSpPr>
              <p:nvPr/>
            </p:nvSpPr>
            <p:spPr bwMode="auto">
              <a:xfrm>
                <a:off x="3005138" y="4557713"/>
                <a:ext cx="76200" cy="762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20" y="0"/>
                  </a:cxn>
                  <a:cxn ang="0">
                    <a:pos x="128" y="8"/>
                  </a:cxn>
                  <a:cxn ang="0">
                    <a:pos x="128" y="120"/>
                  </a:cxn>
                  <a:cxn ang="0">
                    <a:pos x="120" y="128"/>
                  </a:cxn>
                  <a:cxn ang="0">
                    <a:pos x="8" y="128"/>
                  </a:cxn>
                  <a:cxn ang="0">
                    <a:pos x="0" y="120"/>
                  </a:cxn>
                  <a:cxn ang="0">
                    <a:pos x="0" y="8"/>
                  </a:cxn>
                  <a:cxn ang="0">
                    <a:pos x="16" y="120"/>
                  </a:cxn>
                  <a:cxn ang="0">
                    <a:pos x="8" y="112"/>
                  </a:cxn>
                  <a:cxn ang="0">
                    <a:pos x="120" y="112"/>
                  </a:cxn>
                  <a:cxn ang="0">
                    <a:pos x="112" y="120"/>
                  </a:cxn>
                  <a:cxn ang="0">
                    <a:pos x="112" y="8"/>
                  </a:cxn>
                  <a:cxn ang="0">
                    <a:pos x="12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"/>
                  </a:cxn>
                </a:cxnLst>
                <a:rect l="0" t="0" r="r" b="b"/>
                <a:pathLst>
                  <a:path w="128" h="1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20" y="0"/>
                    </a:lnTo>
                    <a:cubicBezTo>
                      <a:pt x="125" y="0"/>
                      <a:pt x="128" y="4"/>
                      <a:pt x="128" y="8"/>
                    </a:cubicBezTo>
                    <a:lnTo>
                      <a:pt x="128" y="120"/>
                    </a:lnTo>
                    <a:cubicBezTo>
                      <a:pt x="128" y="125"/>
                      <a:pt x="125" y="128"/>
                      <a:pt x="120" y="128"/>
                    </a:cubicBezTo>
                    <a:lnTo>
                      <a:pt x="8" y="128"/>
                    </a:lnTo>
                    <a:cubicBezTo>
                      <a:pt x="4" y="128"/>
                      <a:pt x="0" y="125"/>
                      <a:pt x="0" y="120"/>
                    </a:cubicBezTo>
                    <a:lnTo>
                      <a:pt x="0" y="8"/>
                    </a:lnTo>
                    <a:close/>
                    <a:moveTo>
                      <a:pt x="16" y="120"/>
                    </a:moveTo>
                    <a:lnTo>
                      <a:pt x="8" y="112"/>
                    </a:lnTo>
                    <a:lnTo>
                      <a:pt x="120" y="112"/>
                    </a:lnTo>
                    <a:lnTo>
                      <a:pt x="112" y="120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"/>
                    </a:lnTo>
                    <a:close/>
                  </a:path>
                </a:pathLst>
              </a:custGeom>
              <a:solidFill>
                <a:srgbClr val="FF00FF"/>
              </a:solidFill>
              <a:ln w="6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2" name="Rectangle 70"/>
              <p:cNvSpPr>
                <a:spLocks noChangeArrowheads="1"/>
              </p:cNvSpPr>
              <p:nvPr/>
            </p:nvSpPr>
            <p:spPr bwMode="auto">
              <a:xfrm>
                <a:off x="3248026" y="4295776"/>
                <a:ext cx="57150" cy="66675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3" name="Freeform 71"/>
              <p:cNvSpPr>
                <a:spLocks noEditPoints="1"/>
              </p:cNvSpPr>
              <p:nvPr/>
            </p:nvSpPr>
            <p:spPr bwMode="auto">
              <a:xfrm>
                <a:off x="3243263" y="4291013"/>
                <a:ext cx="66675" cy="762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04" y="0"/>
                  </a:cxn>
                  <a:cxn ang="0">
                    <a:pos x="112" y="8"/>
                  </a:cxn>
                  <a:cxn ang="0">
                    <a:pos x="112" y="120"/>
                  </a:cxn>
                  <a:cxn ang="0">
                    <a:pos x="104" y="128"/>
                  </a:cxn>
                  <a:cxn ang="0">
                    <a:pos x="8" y="128"/>
                  </a:cxn>
                  <a:cxn ang="0">
                    <a:pos x="0" y="120"/>
                  </a:cxn>
                  <a:cxn ang="0">
                    <a:pos x="0" y="8"/>
                  </a:cxn>
                  <a:cxn ang="0">
                    <a:pos x="16" y="120"/>
                  </a:cxn>
                  <a:cxn ang="0">
                    <a:pos x="8" y="112"/>
                  </a:cxn>
                  <a:cxn ang="0">
                    <a:pos x="104" y="112"/>
                  </a:cxn>
                  <a:cxn ang="0">
                    <a:pos x="96" y="120"/>
                  </a:cxn>
                  <a:cxn ang="0">
                    <a:pos x="96" y="8"/>
                  </a:cxn>
                  <a:cxn ang="0">
                    <a:pos x="1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"/>
                  </a:cxn>
                </a:cxnLst>
                <a:rect l="0" t="0" r="r" b="b"/>
                <a:pathLst>
                  <a:path w="112" h="1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04" y="0"/>
                    </a:lnTo>
                    <a:cubicBezTo>
                      <a:pt x="109" y="0"/>
                      <a:pt x="112" y="4"/>
                      <a:pt x="112" y="8"/>
                    </a:cubicBezTo>
                    <a:lnTo>
                      <a:pt x="112" y="120"/>
                    </a:lnTo>
                    <a:cubicBezTo>
                      <a:pt x="112" y="125"/>
                      <a:pt x="109" y="128"/>
                      <a:pt x="104" y="128"/>
                    </a:cubicBezTo>
                    <a:lnTo>
                      <a:pt x="8" y="128"/>
                    </a:lnTo>
                    <a:cubicBezTo>
                      <a:pt x="4" y="128"/>
                      <a:pt x="0" y="125"/>
                      <a:pt x="0" y="120"/>
                    </a:cubicBezTo>
                    <a:lnTo>
                      <a:pt x="0" y="8"/>
                    </a:lnTo>
                    <a:close/>
                    <a:moveTo>
                      <a:pt x="16" y="120"/>
                    </a:moveTo>
                    <a:lnTo>
                      <a:pt x="8" y="112"/>
                    </a:lnTo>
                    <a:lnTo>
                      <a:pt x="104" y="112"/>
                    </a:lnTo>
                    <a:lnTo>
                      <a:pt x="96" y="120"/>
                    </a:lnTo>
                    <a:lnTo>
                      <a:pt x="96" y="8"/>
                    </a:lnTo>
                    <a:lnTo>
                      <a:pt x="1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"/>
                    </a:lnTo>
                    <a:close/>
                  </a:path>
                </a:pathLst>
              </a:custGeom>
              <a:solidFill>
                <a:srgbClr val="FF00FF"/>
              </a:solidFill>
              <a:ln w="6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4" name="Rectangle 72"/>
              <p:cNvSpPr>
                <a:spLocks noChangeArrowheads="1"/>
              </p:cNvSpPr>
              <p:nvPr/>
            </p:nvSpPr>
            <p:spPr bwMode="auto">
              <a:xfrm>
                <a:off x="3476626" y="4000501"/>
                <a:ext cx="66675" cy="57150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5" name="Freeform 73"/>
              <p:cNvSpPr>
                <a:spLocks noEditPoints="1"/>
              </p:cNvSpPr>
              <p:nvPr/>
            </p:nvSpPr>
            <p:spPr bwMode="auto">
              <a:xfrm>
                <a:off x="3471863" y="3995738"/>
                <a:ext cx="76200" cy="666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20" y="0"/>
                  </a:cxn>
                  <a:cxn ang="0">
                    <a:pos x="128" y="8"/>
                  </a:cxn>
                  <a:cxn ang="0">
                    <a:pos x="128" y="104"/>
                  </a:cxn>
                  <a:cxn ang="0">
                    <a:pos x="120" y="112"/>
                  </a:cxn>
                  <a:cxn ang="0">
                    <a:pos x="8" y="112"/>
                  </a:cxn>
                  <a:cxn ang="0">
                    <a:pos x="0" y="104"/>
                  </a:cxn>
                  <a:cxn ang="0">
                    <a:pos x="0" y="8"/>
                  </a:cxn>
                  <a:cxn ang="0">
                    <a:pos x="16" y="104"/>
                  </a:cxn>
                  <a:cxn ang="0">
                    <a:pos x="8" y="96"/>
                  </a:cxn>
                  <a:cxn ang="0">
                    <a:pos x="120" y="96"/>
                  </a:cxn>
                  <a:cxn ang="0">
                    <a:pos x="112" y="104"/>
                  </a:cxn>
                  <a:cxn ang="0">
                    <a:pos x="112" y="8"/>
                  </a:cxn>
                  <a:cxn ang="0">
                    <a:pos x="12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04"/>
                  </a:cxn>
                </a:cxnLst>
                <a:rect l="0" t="0" r="r" b="b"/>
                <a:pathLst>
                  <a:path w="128" h="11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20" y="0"/>
                    </a:lnTo>
                    <a:cubicBezTo>
                      <a:pt x="125" y="0"/>
                      <a:pt x="128" y="4"/>
                      <a:pt x="128" y="8"/>
                    </a:cubicBezTo>
                    <a:lnTo>
                      <a:pt x="128" y="104"/>
                    </a:lnTo>
                    <a:cubicBezTo>
                      <a:pt x="128" y="109"/>
                      <a:pt x="125" y="112"/>
                      <a:pt x="120" y="112"/>
                    </a:cubicBezTo>
                    <a:lnTo>
                      <a:pt x="8" y="112"/>
                    </a:lnTo>
                    <a:cubicBezTo>
                      <a:pt x="4" y="112"/>
                      <a:pt x="0" y="109"/>
                      <a:pt x="0" y="104"/>
                    </a:cubicBezTo>
                    <a:lnTo>
                      <a:pt x="0" y="8"/>
                    </a:lnTo>
                    <a:close/>
                    <a:moveTo>
                      <a:pt x="16" y="104"/>
                    </a:moveTo>
                    <a:lnTo>
                      <a:pt x="8" y="96"/>
                    </a:lnTo>
                    <a:lnTo>
                      <a:pt x="120" y="96"/>
                    </a:lnTo>
                    <a:lnTo>
                      <a:pt x="112" y="104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04"/>
                    </a:lnTo>
                    <a:close/>
                  </a:path>
                </a:pathLst>
              </a:custGeom>
              <a:solidFill>
                <a:srgbClr val="FF00FF"/>
              </a:solidFill>
              <a:ln w="6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6" name="Rectangle 74"/>
              <p:cNvSpPr>
                <a:spLocks noChangeArrowheads="1"/>
              </p:cNvSpPr>
              <p:nvPr/>
            </p:nvSpPr>
            <p:spPr bwMode="auto">
              <a:xfrm>
                <a:off x="3743326" y="3752851"/>
                <a:ext cx="66675" cy="66675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7" name="Freeform 75"/>
              <p:cNvSpPr>
                <a:spLocks noEditPoints="1"/>
              </p:cNvSpPr>
              <p:nvPr/>
            </p:nvSpPr>
            <p:spPr bwMode="auto">
              <a:xfrm>
                <a:off x="3738563" y="3748088"/>
                <a:ext cx="76200" cy="762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20" y="0"/>
                  </a:cxn>
                  <a:cxn ang="0">
                    <a:pos x="128" y="8"/>
                  </a:cxn>
                  <a:cxn ang="0">
                    <a:pos x="128" y="120"/>
                  </a:cxn>
                  <a:cxn ang="0">
                    <a:pos x="120" y="128"/>
                  </a:cxn>
                  <a:cxn ang="0">
                    <a:pos x="8" y="128"/>
                  </a:cxn>
                  <a:cxn ang="0">
                    <a:pos x="0" y="120"/>
                  </a:cxn>
                  <a:cxn ang="0">
                    <a:pos x="0" y="8"/>
                  </a:cxn>
                  <a:cxn ang="0">
                    <a:pos x="16" y="120"/>
                  </a:cxn>
                  <a:cxn ang="0">
                    <a:pos x="8" y="112"/>
                  </a:cxn>
                  <a:cxn ang="0">
                    <a:pos x="120" y="112"/>
                  </a:cxn>
                  <a:cxn ang="0">
                    <a:pos x="112" y="120"/>
                  </a:cxn>
                  <a:cxn ang="0">
                    <a:pos x="112" y="8"/>
                  </a:cxn>
                  <a:cxn ang="0">
                    <a:pos x="12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"/>
                  </a:cxn>
                </a:cxnLst>
                <a:rect l="0" t="0" r="r" b="b"/>
                <a:pathLst>
                  <a:path w="128" h="1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20" y="0"/>
                    </a:lnTo>
                    <a:cubicBezTo>
                      <a:pt x="125" y="0"/>
                      <a:pt x="128" y="4"/>
                      <a:pt x="128" y="8"/>
                    </a:cubicBezTo>
                    <a:lnTo>
                      <a:pt x="128" y="120"/>
                    </a:lnTo>
                    <a:cubicBezTo>
                      <a:pt x="128" y="125"/>
                      <a:pt x="125" y="128"/>
                      <a:pt x="120" y="128"/>
                    </a:cubicBezTo>
                    <a:lnTo>
                      <a:pt x="8" y="128"/>
                    </a:lnTo>
                    <a:cubicBezTo>
                      <a:pt x="4" y="128"/>
                      <a:pt x="0" y="125"/>
                      <a:pt x="0" y="120"/>
                    </a:cubicBezTo>
                    <a:lnTo>
                      <a:pt x="0" y="8"/>
                    </a:lnTo>
                    <a:close/>
                    <a:moveTo>
                      <a:pt x="16" y="120"/>
                    </a:moveTo>
                    <a:lnTo>
                      <a:pt x="8" y="112"/>
                    </a:lnTo>
                    <a:lnTo>
                      <a:pt x="120" y="112"/>
                    </a:lnTo>
                    <a:lnTo>
                      <a:pt x="112" y="120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"/>
                    </a:lnTo>
                    <a:close/>
                  </a:path>
                </a:pathLst>
              </a:custGeom>
              <a:solidFill>
                <a:srgbClr val="FF00FF"/>
              </a:solidFill>
              <a:ln w="6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8" name="Rectangle 76"/>
              <p:cNvSpPr>
                <a:spLocks noChangeArrowheads="1"/>
              </p:cNvSpPr>
              <p:nvPr/>
            </p:nvSpPr>
            <p:spPr bwMode="auto">
              <a:xfrm>
                <a:off x="4010026" y="3486151"/>
                <a:ext cx="57150" cy="57150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9" name="Freeform 77"/>
              <p:cNvSpPr>
                <a:spLocks noEditPoints="1"/>
              </p:cNvSpPr>
              <p:nvPr/>
            </p:nvSpPr>
            <p:spPr bwMode="auto">
              <a:xfrm>
                <a:off x="4005263" y="3481388"/>
                <a:ext cx="66675" cy="666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04" y="0"/>
                  </a:cxn>
                  <a:cxn ang="0">
                    <a:pos x="112" y="8"/>
                  </a:cxn>
                  <a:cxn ang="0">
                    <a:pos x="112" y="104"/>
                  </a:cxn>
                  <a:cxn ang="0">
                    <a:pos x="104" y="112"/>
                  </a:cxn>
                  <a:cxn ang="0">
                    <a:pos x="8" y="112"/>
                  </a:cxn>
                  <a:cxn ang="0">
                    <a:pos x="0" y="104"/>
                  </a:cxn>
                  <a:cxn ang="0">
                    <a:pos x="0" y="8"/>
                  </a:cxn>
                  <a:cxn ang="0">
                    <a:pos x="16" y="104"/>
                  </a:cxn>
                  <a:cxn ang="0">
                    <a:pos x="8" y="96"/>
                  </a:cxn>
                  <a:cxn ang="0">
                    <a:pos x="104" y="96"/>
                  </a:cxn>
                  <a:cxn ang="0">
                    <a:pos x="96" y="104"/>
                  </a:cxn>
                  <a:cxn ang="0">
                    <a:pos x="96" y="8"/>
                  </a:cxn>
                  <a:cxn ang="0">
                    <a:pos x="1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04"/>
                  </a:cxn>
                </a:cxnLst>
                <a:rect l="0" t="0" r="r" b="b"/>
                <a:pathLst>
                  <a:path w="112" h="11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04" y="0"/>
                    </a:lnTo>
                    <a:cubicBezTo>
                      <a:pt x="109" y="0"/>
                      <a:pt x="112" y="4"/>
                      <a:pt x="112" y="8"/>
                    </a:cubicBezTo>
                    <a:lnTo>
                      <a:pt x="112" y="104"/>
                    </a:lnTo>
                    <a:cubicBezTo>
                      <a:pt x="112" y="109"/>
                      <a:pt x="109" y="112"/>
                      <a:pt x="104" y="112"/>
                    </a:cubicBezTo>
                    <a:lnTo>
                      <a:pt x="8" y="112"/>
                    </a:lnTo>
                    <a:cubicBezTo>
                      <a:pt x="4" y="112"/>
                      <a:pt x="0" y="109"/>
                      <a:pt x="0" y="104"/>
                    </a:cubicBezTo>
                    <a:lnTo>
                      <a:pt x="0" y="8"/>
                    </a:lnTo>
                    <a:close/>
                    <a:moveTo>
                      <a:pt x="16" y="104"/>
                    </a:moveTo>
                    <a:lnTo>
                      <a:pt x="8" y="96"/>
                    </a:lnTo>
                    <a:lnTo>
                      <a:pt x="104" y="96"/>
                    </a:lnTo>
                    <a:lnTo>
                      <a:pt x="96" y="104"/>
                    </a:lnTo>
                    <a:lnTo>
                      <a:pt x="96" y="8"/>
                    </a:lnTo>
                    <a:lnTo>
                      <a:pt x="1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04"/>
                    </a:lnTo>
                    <a:close/>
                  </a:path>
                </a:pathLst>
              </a:custGeom>
              <a:solidFill>
                <a:srgbClr val="FF00FF"/>
              </a:solidFill>
              <a:ln w="6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30" name="Rectangle 78"/>
              <p:cNvSpPr>
                <a:spLocks noChangeArrowheads="1"/>
              </p:cNvSpPr>
              <p:nvPr/>
            </p:nvSpPr>
            <p:spPr bwMode="auto">
              <a:xfrm>
                <a:off x="4267201" y="3133726"/>
                <a:ext cx="66675" cy="57150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31" name="Freeform 79"/>
              <p:cNvSpPr>
                <a:spLocks noEditPoints="1"/>
              </p:cNvSpPr>
              <p:nvPr/>
            </p:nvSpPr>
            <p:spPr bwMode="auto">
              <a:xfrm>
                <a:off x="4262438" y="3128963"/>
                <a:ext cx="76200" cy="666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20" y="0"/>
                  </a:cxn>
                  <a:cxn ang="0">
                    <a:pos x="128" y="8"/>
                  </a:cxn>
                  <a:cxn ang="0">
                    <a:pos x="128" y="104"/>
                  </a:cxn>
                  <a:cxn ang="0">
                    <a:pos x="120" y="112"/>
                  </a:cxn>
                  <a:cxn ang="0">
                    <a:pos x="8" y="112"/>
                  </a:cxn>
                  <a:cxn ang="0">
                    <a:pos x="0" y="104"/>
                  </a:cxn>
                  <a:cxn ang="0">
                    <a:pos x="0" y="8"/>
                  </a:cxn>
                  <a:cxn ang="0">
                    <a:pos x="16" y="104"/>
                  </a:cxn>
                  <a:cxn ang="0">
                    <a:pos x="8" y="96"/>
                  </a:cxn>
                  <a:cxn ang="0">
                    <a:pos x="120" y="96"/>
                  </a:cxn>
                  <a:cxn ang="0">
                    <a:pos x="112" y="104"/>
                  </a:cxn>
                  <a:cxn ang="0">
                    <a:pos x="112" y="8"/>
                  </a:cxn>
                  <a:cxn ang="0">
                    <a:pos x="12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04"/>
                  </a:cxn>
                </a:cxnLst>
                <a:rect l="0" t="0" r="r" b="b"/>
                <a:pathLst>
                  <a:path w="128" h="11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20" y="0"/>
                    </a:lnTo>
                    <a:cubicBezTo>
                      <a:pt x="125" y="0"/>
                      <a:pt x="128" y="4"/>
                      <a:pt x="128" y="8"/>
                    </a:cubicBezTo>
                    <a:lnTo>
                      <a:pt x="128" y="104"/>
                    </a:lnTo>
                    <a:cubicBezTo>
                      <a:pt x="128" y="109"/>
                      <a:pt x="125" y="112"/>
                      <a:pt x="120" y="112"/>
                    </a:cubicBezTo>
                    <a:lnTo>
                      <a:pt x="8" y="112"/>
                    </a:lnTo>
                    <a:cubicBezTo>
                      <a:pt x="4" y="112"/>
                      <a:pt x="0" y="109"/>
                      <a:pt x="0" y="104"/>
                    </a:cubicBezTo>
                    <a:lnTo>
                      <a:pt x="0" y="8"/>
                    </a:lnTo>
                    <a:close/>
                    <a:moveTo>
                      <a:pt x="16" y="104"/>
                    </a:moveTo>
                    <a:lnTo>
                      <a:pt x="8" y="96"/>
                    </a:lnTo>
                    <a:lnTo>
                      <a:pt x="120" y="96"/>
                    </a:lnTo>
                    <a:lnTo>
                      <a:pt x="112" y="104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04"/>
                    </a:lnTo>
                    <a:close/>
                  </a:path>
                </a:pathLst>
              </a:custGeom>
              <a:solidFill>
                <a:srgbClr val="FF00FF"/>
              </a:solidFill>
              <a:ln w="6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32" name="Rectangle 80"/>
              <p:cNvSpPr>
                <a:spLocks noChangeArrowheads="1"/>
              </p:cNvSpPr>
              <p:nvPr/>
            </p:nvSpPr>
            <p:spPr bwMode="auto">
              <a:xfrm>
                <a:off x="4533901" y="2838451"/>
                <a:ext cx="66675" cy="66675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33" name="Freeform 81"/>
              <p:cNvSpPr>
                <a:spLocks noEditPoints="1"/>
              </p:cNvSpPr>
              <p:nvPr/>
            </p:nvSpPr>
            <p:spPr bwMode="auto">
              <a:xfrm>
                <a:off x="4529138" y="2833688"/>
                <a:ext cx="76200" cy="762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20" y="0"/>
                  </a:cxn>
                  <a:cxn ang="0">
                    <a:pos x="128" y="8"/>
                  </a:cxn>
                  <a:cxn ang="0">
                    <a:pos x="128" y="120"/>
                  </a:cxn>
                  <a:cxn ang="0">
                    <a:pos x="120" y="128"/>
                  </a:cxn>
                  <a:cxn ang="0">
                    <a:pos x="8" y="128"/>
                  </a:cxn>
                  <a:cxn ang="0">
                    <a:pos x="0" y="120"/>
                  </a:cxn>
                  <a:cxn ang="0">
                    <a:pos x="0" y="8"/>
                  </a:cxn>
                  <a:cxn ang="0">
                    <a:pos x="16" y="120"/>
                  </a:cxn>
                  <a:cxn ang="0">
                    <a:pos x="8" y="112"/>
                  </a:cxn>
                  <a:cxn ang="0">
                    <a:pos x="120" y="112"/>
                  </a:cxn>
                  <a:cxn ang="0">
                    <a:pos x="112" y="120"/>
                  </a:cxn>
                  <a:cxn ang="0">
                    <a:pos x="112" y="8"/>
                  </a:cxn>
                  <a:cxn ang="0">
                    <a:pos x="12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"/>
                  </a:cxn>
                </a:cxnLst>
                <a:rect l="0" t="0" r="r" b="b"/>
                <a:pathLst>
                  <a:path w="128" h="1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20" y="0"/>
                    </a:lnTo>
                    <a:cubicBezTo>
                      <a:pt x="125" y="0"/>
                      <a:pt x="128" y="4"/>
                      <a:pt x="128" y="8"/>
                    </a:cubicBezTo>
                    <a:lnTo>
                      <a:pt x="128" y="120"/>
                    </a:lnTo>
                    <a:cubicBezTo>
                      <a:pt x="128" y="125"/>
                      <a:pt x="125" y="128"/>
                      <a:pt x="120" y="128"/>
                    </a:cubicBezTo>
                    <a:lnTo>
                      <a:pt x="8" y="128"/>
                    </a:lnTo>
                    <a:cubicBezTo>
                      <a:pt x="4" y="128"/>
                      <a:pt x="0" y="125"/>
                      <a:pt x="0" y="120"/>
                    </a:cubicBezTo>
                    <a:lnTo>
                      <a:pt x="0" y="8"/>
                    </a:lnTo>
                    <a:close/>
                    <a:moveTo>
                      <a:pt x="16" y="120"/>
                    </a:moveTo>
                    <a:lnTo>
                      <a:pt x="8" y="112"/>
                    </a:lnTo>
                    <a:lnTo>
                      <a:pt x="120" y="112"/>
                    </a:lnTo>
                    <a:lnTo>
                      <a:pt x="112" y="120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"/>
                    </a:lnTo>
                    <a:close/>
                  </a:path>
                </a:pathLst>
              </a:custGeom>
              <a:solidFill>
                <a:srgbClr val="FF00FF"/>
              </a:solidFill>
              <a:ln w="6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34" name="Rectangle 82"/>
              <p:cNvSpPr>
                <a:spLocks noChangeArrowheads="1"/>
              </p:cNvSpPr>
              <p:nvPr/>
            </p:nvSpPr>
            <p:spPr bwMode="auto">
              <a:xfrm>
                <a:off x="4800601" y="2781301"/>
                <a:ext cx="57150" cy="57150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35" name="Freeform 83"/>
              <p:cNvSpPr>
                <a:spLocks noEditPoints="1"/>
              </p:cNvSpPr>
              <p:nvPr/>
            </p:nvSpPr>
            <p:spPr bwMode="auto">
              <a:xfrm>
                <a:off x="4795838" y="2776538"/>
                <a:ext cx="66675" cy="666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04" y="0"/>
                  </a:cxn>
                  <a:cxn ang="0">
                    <a:pos x="112" y="8"/>
                  </a:cxn>
                  <a:cxn ang="0">
                    <a:pos x="112" y="104"/>
                  </a:cxn>
                  <a:cxn ang="0">
                    <a:pos x="104" y="112"/>
                  </a:cxn>
                  <a:cxn ang="0">
                    <a:pos x="8" y="112"/>
                  </a:cxn>
                  <a:cxn ang="0">
                    <a:pos x="0" y="104"/>
                  </a:cxn>
                  <a:cxn ang="0">
                    <a:pos x="0" y="8"/>
                  </a:cxn>
                  <a:cxn ang="0">
                    <a:pos x="16" y="104"/>
                  </a:cxn>
                  <a:cxn ang="0">
                    <a:pos x="8" y="96"/>
                  </a:cxn>
                  <a:cxn ang="0">
                    <a:pos x="104" y="96"/>
                  </a:cxn>
                  <a:cxn ang="0">
                    <a:pos x="96" y="104"/>
                  </a:cxn>
                  <a:cxn ang="0">
                    <a:pos x="96" y="8"/>
                  </a:cxn>
                  <a:cxn ang="0">
                    <a:pos x="1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04"/>
                  </a:cxn>
                </a:cxnLst>
                <a:rect l="0" t="0" r="r" b="b"/>
                <a:pathLst>
                  <a:path w="112" h="11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04" y="0"/>
                    </a:lnTo>
                    <a:cubicBezTo>
                      <a:pt x="109" y="0"/>
                      <a:pt x="112" y="4"/>
                      <a:pt x="112" y="8"/>
                    </a:cubicBezTo>
                    <a:lnTo>
                      <a:pt x="112" y="104"/>
                    </a:lnTo>
                    <a:cubicBezTo>
                      <a:pt x="112" y="109"/>
                      <a:pt x="109" y="112"/>
                      <a:pt x="104" y="112"/>
                    </a:cubicBezTo>
                    <a:lnTo>
                      <a:pt x="8" y="112"/>
                    </a:lnTo>
                    <a:cubicBezTo>
                      <a:pt x="4" y="112"/>
                      <a:pt x="0" y="109"/>
                      <a:pt x="0" y="104"/>
                    </a:cubicBezTo>
                    <a:lnTo>
                      <a:pt x="0" y="8"/>
                    </a:lnTo>
                    <a:close/>
                    <a:moveTo>
                      <a:pt x="16" y="104"/>
                    </a:moveTo>
                    <a:lnTo>
                      <a:pt x="8" y="96"/>
                    </a:lnTo>
                    <a:lnTo>
                      <a:pt x="104" y="96"/>
                    </a:lnTo>
                    <a:lnTo>
                      <a:pt x="96" y="104"/>
                    </a:lnTo>
                    <a:lnTo>
                      <a:pt x="96" y="8"/>
                    </a:lnTo>
                    <a:lnTo>
                      <a:pt x="1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04"/>
                    </a:lnTo>
                    <a:close/>
                  </a:path>
                </a:pathLst>
              </a:custGeom>
              <a:solidFill>
                <a:srgbClr val="FF00FF"/>
              </a:solidFill>
              <a:ln w="6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36" name="Rectangle 84"/>
              <p:cNvSpPr>
                <a:spLocks noChangeArrowheads="1"/>
              </p:cNvSpPr>
              <p:nvPr/>
            </p:nvSpPr>
            <p:spPr bwMode="auto">
              <a:xfrm>
                <a:off x="5057776" y="2619376"/>
                <a:ext cx="66675" cy="57150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37" name="Freeform 85"/>
              <p:cNvSpPr>
                <a:spLocks noEditPoints="1"/>
              </p:cNvSpPr>
              <p:nvPr/>
            </p:nvSpPr>
            <p:spPr bwMode="auto">
              <a:xfrm>
                <a:off x="5053013" y="2614613"/>
                <a:ext cx="76200" cy="666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20" y="0"/>
                  </a:cxn>
                  <a:cxn ang="0">
                    <a:pos x="128" y="8"/>
                  </a:cxn>
                  <a:cxn ang="0">
                    <a:pos x="128" y="104"/>
                  </a:cxn>
                  <a:cxn ang="0">
                    <a:pos x="120" y="112"/>
                  </a:cxn>
                  <a:cxn ang="0">
                    <a:pos x="8" y="112"/>
                  </a:cxn>
                  <a:cxn ang="0">
                    <a:pos x="0" y="104"/>
                  </a:cxn>
                  <a:cxn ang="0">
                    <a:pos x="0" y="8"/>
                  </a:cxn>
                  <a:cxn ang="0">
                    <a:pos x="16" y="104"/>
                  </a:cxn>
                  <a:cxn ang="0">
                    <a:pos x="8" y="96"/>
                  </a:cxn>
                  <a:cxn ang="0">
                    <a:pos x="120" y="96"/>
                  </a:cxn>
                  <a:cxn ang="0">
                    <a:pos x="112" y="104"/>
                  </a:cxn>
                  <a:cxn ang="0">
                    <a:pos x="112" y="8"/>
                  </a:cxn>
                  <a:cxn ang="0">
                    <a:pos x="12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04"/>
                  </a:cxn>
                </a:cxnLst>
                <a:rect l="0" t="0" r="r" b="b"/>
                <a:pathLst>
                  <a:path w="128" h="11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20" y="0"/>
                    </a:lnTo>
                    <a:cubicBezTo>
                      <a:pt x="125" y="0"/>
                      <a:pt x="128" y="4"/>
                      <a:pt x="128" y="8"/>
                    </a:cubicBezTo>
                    <a:lnTo>
                      <a:pt x="128" y="104"/>
                    </a:lnTo>
                    <a:cubicBezTo>
                      <a:pt x="128" y="109"/>
                      <a:pt x="125" y="112"/>
                      <a:pt x="120" y="112"/>
                    </a:cubicBezTo>
                    <a:lnTo>
                      <a:pt x="8" y="112"/>
                    </a:lnTo>
                    <a:cubicBezTo>
                      <a:pt x="4" y="112"/>
                      <a:pt x="0" y="109"/>
                      <a:pt x="0" y="104"/>
                    </a:cubicBezTo>
                    <a:lnTo>
                      <a:pt x="0" y="8"/>
                    </a:lnTo>
                    <a:close/>
                    <a:moveTo>
                      <a:pt x="16" y="104"/>
                    </a:moveTo>
                    <a:lnTo>
                      <a:pt x="8" y="96"/>
                    </a:lnTo>
                    <a:lnTo>
                      <a:pt x="120" y="96"/>
                    </a:lnTo>
                    <a:lnTo>
                      <a:pt x="112" y="104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04"/>
                    </a:lnTo>
                    <a:close/>
                  </a:path>
                </a:pathLst>
              </a:custGeom>
              <a:solidFill>
                <a:srgbClr val="FF00FF"/>
              </a:solidFill>
              <a:ln w="6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38" name="Rectangle 86"/>
              <p:cNvSpPr>
                <a:spLocks noChangeArrowheads="1"/>
              </p:cNvSpPr>
              <p:nvPr/>
            </p:nvSpPr>
            <p:spPr bwMode="auto">
              <a:xfrm>
                <a:off x="5324476" y="2476501"/>
                <a:ext cx="66675" cy="66675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39" name="Freeform 87"/>
              <p:cNvSpPr>
                <a:spLocks noEditPoints="1"/>
              </p:cNvSpPr>
              <p:nvPr/>
            </p:nvSpPr>
            <p:spPr bwMode="auto">
              <a:xfrm>
                <a:off x="5319713" y="2471738"/>
                <a:ext cx="76200" cy="762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20" y="0"/>
                  </a:cxn>
                  <a:cxn ang="0">
                    <a:pos x="128" y="8"/>
                  </a:cxn>
                  <a:cxn ang="0">
                    <a:pos x="128" y="120"/>
                  </a:cxn>
                  <a:cxn ang="0">
                    <a:pos x="120" y="128"/>
                  </a:cxn>
                  <a:cxn ang="0">
                    <a:pos x="8" y="128"/>
                  </a:cxn>
                  <a:cxn ang="0">
                    <a:pos x="0" y="120"/>
                  </a:cxn>
                  <a:cxn ang="0">
                    <a:pos x="0" y="8"/>
                  </a:cxn>
                  <a:cxn ang="0">
                    <a:pos x="16" y="120"/>
                  </a:cxn>
                  <a:cxn ang="0">
                    <a:pos x="8" y="112"/>
                  </a:cxn>
                  <a:cxn ang="0">
                    <a:pos x="120" y="112"/>
                  </a:cxn>
                  <a:cxn ang="0">
                    <a:pos x="112" y="120"/>
                  </a:cxn>
                  <a:cxn ang="0">
                    <a:pos x="112" y="8"/>
                  </a:cxn>
                  <a:cxn ang="0">
                    <a:pos x="12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"/>
                  </a:cxn>
                </a:cxnLst>
                <a:rect l="0" t="0" r="r" b="b"/>
                <a:pathLst>
                  <a:path w="128" h="1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20" y="0"/>
                    </a:lnTo>
                    <a:cubicBezTo>
                      <a:pt x="125" y="0"/>
                      <a:pt x="128" y="4"/>
                      <a:pt x="128" y="8"/>
                    </a:cubicBezTo>
                    <a:lnTo>
                      <a:pt x="128" y="120"/>
                    </a:lnTo>
                    <a:cubicBezTo>
                      <a:pt x="128" y="125"/>
                      <a:pt x="125" y="128"/>
                      <a:pt x="120" y="128"/>
                    </a:cubicBezTo>
                    <a:lnTo>
                      <a:pt x="8" y="128"/>
                    </a:lnTo>
                    <a:cubicBezTo>
                      <a:pt x="4" y="128"/>
                      <a:pt x="0" y="125"/>
                      <a:pt x="0" y="120"/>
                    </a:cubicBezTo>
                    <a:lnTo>
                      <a:pt x="0" y="8"/>
                    </a:lnTo>
                    <a:close/>
                    <a:moveTo>
                      <a:pt x="16" y="120"/>
                    </a:moveTo>
                    <a:lnTo>
                      <a:pt x="8" y="112"/>
                    </a:lnTo>
                    <a:lnTo>
                      <a:pt x="120" y="112"/>
                    </a:lnTo>
                    <a:lnTo>
                      <a:pt x="112" y="120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"/>
                    </a:lnTo>
                    <a:close/>
                  </a:path>
                </a:pathLst>
              </a:custGeom>
              <a:solidFill>
                <a:srgbClr val="FF00FF"/>
              </a:solidFill>
              <a:ln w="6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40" name="Rectangle 88"/>
              <p:cNvSpPr>
                <a:spLocks noChangeArrowheads="1"/>
              </p:cNvSpPr>
              <p:nvPr/>
            </p:nvSpPr>
            <p:spPr bwMode="auto">
              <a:xfrm>
                <a:off x="5581651" y="2447926"/>
                <a:ext cx="66675" cy="57150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41" name="Freeform 89"/>
              <p:cNvSpPr>
                <a:spLocks noEditPoints="1"/>
              </p:cNvSpPr>
              <p:nvPr/>
            </p:nvSpPr>
            <p:spPr bwMode="auto">
              <a:xfrm>
                <a:off x="5576888" y="2443163"/>
                <a:ext cx="76200" cy="666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20" y="0"/>
                  </a:cxn>
                  <a:cxn ang="0">
                    <a:pos x="128" y="8"/>
                  </a:cxn>
                  <a:cxn ang="0">
                    <a:pos x="128" y="104"/>
                  </a:cxn>
                  <a:cxn ang="0">
                    <a:pos x="120" y="112"/>
                  </a:cxn>
                  <a:cxn ang="0">
                    <a:pos x="8" y="112"/>
                  </a:cxn>
                  <a:cxn ang="0">
                    <a:pos x="0" y="104"/>
                  </a:cxn>
                  <a:cxn ang="0">
                    <a:pos x="0" y="8"/>
                  </a:cxn>
                  <a:cxn ang="0">
                    <a:pos x="16" y="104"/>
                  </a:cxn>
                  <a:cxn ang="0">
                    <a:pos x="8" y="96"/>
                  </a:cxn>
                  <a:cxn ang="0">
                    <a:pos x="120" y="96"/>
                  </a:cxn>
                  <a:cxn ang="0">
                    <a:pos x="112" y="104"/>
                  </a:cxn>
                  <a:cxn ang="0">
                    <a:pos x="112" y="8"/>
                  </a:cxn>
                  <a:cxn ang="0">
                    <a:pos x="12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04"/>
                  </a:cxn>
                </a:cxnLst>
                <a:rect l="0" t="0" r="r" b="b"/>
                <a:pathLst>
                  <a:path w="128" h="11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20" y="0"/>
                    </a:lnTo>
                    <a:cubicBezTo>
                      <a:pt x="125" y="0"/>
                      <a:pt x="128" y="4"/>
                      <a:pt x="128" y="8"/>
                    </a:cubicBezTo>
                    <a:lnTo>
                      <a:pt x="128" y="104"/>
                    </a:lnTo>
                    <a:cubicBezTo>
                      <a:pt x="128" y="109"/>
                      <a:pt x="125" y="112"/>
                      <a:pt x="120" y="112"/>
                    </a:cubicBezTo>
                    <a:lnTo>
                      <a:pt x="8" y="112"/>
                    </a:lnTo>
                    <a:cubicBezTo>
                      <a:pt x="4" y="112"/>
                      <a:pt x="0" y="109"/>
                      <a:pt x="0" y="104"/>
                    </a:cubicBezTo>
                    <a:lnTo>
                      <a:pt x="0" y="8"/>
                    </a:lnTo>
                    <a:close/>
                    <a:moveTo>
                      <a:pt x="16" y="104"/>
                    </a:moveTo>
                    <a:lnTo>
                      <a:pt x="8" y="96"/>
                    </a:lnTo>
                    <a:lnTo>
                      <a:pt x="120" y="96"/>
                    </a:lnTo>
                    <a:lnTo>
                      <a:pt x="112" y="104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04"/>
                    </a:lnTo>
                    <a:close/>
                  </a:path>
                </a:pathLst>
              </a:custGeom>
              <a:solidFill>
                <a:srgbClr val="FF00FF"/>
              </a:solidFill>
              <a:ln w="6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42" name="Rectangle 90"/>
              <p:cNvSpPr>
                <a:spLocks noChangeArrowheads="1"/>
              </p:cNvSpPr>
              <p:nvPr/>
            </p:nvSpPr>
            <p:spPr bwMode="auto">
              <a:xfrm>
                <a:off x="5848351" y="2314576"/>
                <a:ext cx="66675" cy="66675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43" name="Freeform 91"/>
              <p:cNvSpPr>
                <a:spLocks noEditPoints="1"/>
              </p:cNvSpPr>
              <p:nvPr/>
            </p:nvSpPr>
            <p:spPr bwMode="auto">
              <a:xfrm>
                <a:off x="5843588" y="2309813"/>
                <a:ext cx="76200" cy="762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20" y="0"/>
                  </a:cxn>
                  <a:cxn ang="0">
                    <a:pos x="128" y="8"/>
                  </a:cxn>
                  <a:cxn ang="0">
                    <a:pos x="128" y="120"/>
                  </a:cxn>
                  <a:cxn ang="0">
                    <a:pos x="120" y="128"/>
                  </a:cxn>
                  <a:cxn ang="0">
                    <a:pos x="8" y="128"/>
                  </a:cxn>
                  <a:cxn ang="0">
                    <a:pos x="0" y="120"/>
                  </a:cxn>
                  <a:cxn ang="0">
                    <a:pos x="0" y="8"/>
                  </a:cxn>
                  <a:cxn ang="0">
                    <a:pos x="16" y="120"/>
                  </a:cxn>
                  <a:cxn ang="0">
                    <a:pos x="8" y="112"/>
                  </a:cxn>
                  <a:cxn ang="0">
                    <a:pos x="120" y="112"/>
                  </a:cxn>
                  <a:cxn ang="0">
                    <a:pos x="112" y="120"/>
                  </a:cxn>
                  <a:cxn ang="0">
                    <a:pos x="112" y="8"/>
                  </a:cxn>
                  <a:cxn ang="0">
                    <a:pos x="12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"/>
                  </a:cxn>
                </a:cxnLst>
                <a:rect l="0" t="0" r="r" b="b"/>
                <a:pathLst>
                  <a:path w="128" h="1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20" y="0"/>
                    </a:lnTo>
                    <a:cubicBezTo>
                      <a:pt x="125" y="0"/>
                      <a:pt x="128" y="4"/>
                      <a:pt x="128" y="8"/>
                    </a:cubicBezTo>
                    <a:lnTo>
                      <a:pt x="128" y="120"/>
                    </a:lnTo>
                    <a:cubicBezTo>
                      <a:pt x="128" y="125"/>
                      <a:pt x="125" y="128"/>
                      <a:pt x="120" y="128"/>
                    </a:cubicBezTo>
                    <a:lnTo>
                      <a:pt x="8" y="128"/>
                    </a:lnTo>
                    <a:cubicBezTo>
                      <a:pt x="4" y="128"/>
                      <a:pt x="0" y="125"/>
                      <a:pt x="0" y="120"/>
                    </a:cubicBezTo>
                    <a:lnTo>
                      <a:pt x="0" y="8"/>
                    </a:lnTo>
                    <a:close/>
                    <a:moveTo>
                      <a:pt x="16" y="120"/>
                    </a:moveTo>
                    <a:lnTo>
                      <a:pt x="8" y="112"/>
                    </a:lnTo>
                    <a:lnTo>
                      <a:pt x="120" y="112"/>
                    </a:lnTo>
                    <a:lnTo>
                      <a:pt x="112" y="120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"/>
                    </a:lnTo>
                    <a:close/>
                  </a:path>
                </a:pathLst>
              </a:custGeom>
              <a:solidFill>
                <a:srgbClr val="FF00FF"/>
              </a:solidFill>
              <a:ln w="6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44" name="Rectangle 92"/>
              <p:cNvSpPr>
                <a:spLocks noChangeArrowheads="1"/>
              </p:cNvSpPr>
              <p:nvPr/>
            </p:nvSpPr>
            <p:spPr bwMode="auto">
              <a:xfrm>
                <a:off x="6115051" y="2028826"/>
                <a:ext cx="57150" cy="66675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45" name="Freeform 93"/>
              <p:cNvSpPr>
                <a:spLocks noEditPoints="1"/>
              </p:cNvSpPr>
              <p:nvPr/>
            </p:nvSpPr>
            <p:spPr bwMode="auto">
              <a:xfrm>
                <a:off x="6110288" y="2024063"/>
                <a:ext cx="66675" cy="762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04" y="0"/>
                  </a:cxn>
                  <a:cxn ang="0">
                    <a:pos x="112" y="8"/>
                  </a:cxn>
                  <a:cxn ang="0">
                    <a:pos x="112" y="120"/>
                  </a:cxn>
                  <a:cxn ang="0">
                    <a:pos x="104" y="128"/>
                  </a:cxn>
                  <a:cxn ang="0">
                    <a:pos x="8" y="128"/>
                  </a:cxn>
                  <a:cxn ang="0">
                    <a:pos x="0" y="120"/>
                  </a:cxn>
                  <a:cxn ang="0">
                    <a:pos x="0" y="8"/>
                  </a:cxn>
                  <a:cxn ang="0">
                    <a:pos x="16" y="120"/>
                  </a:cxn>
                  <a:cxn ang="0">
                    <a:pos x="8" y="112"/>
                  </a:cxn>
                  <a:cxn ang="0">
                    <a:pos x="104" y="112"/>
                  </a:cxn>
                  <a:cxn ang="0">
                    <a:pos x="96" y="120"/>
                  </a:cxn>
                  <a:cxn ang="0">
                    <a:pos x="96" y="8"/>
                  </a:cxn>
                  <a:cxn ang="0">
                    <a:pos x="1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"/>
                  </a:cxn>
                </a:cxnLst>
                <a:rect l="0" t="0" r="r" b="b"/>
                <a:pathLst>
                  <a:path w="112" h="1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04" y="0"/>
                    </a:lnTo>
                    <a:cubicBezTo>
                      <a:pt x="109" y="0"/>
                      <a:pt x="112" y="4"/>
                      <a:pt x="112" y="8"/>
                    </a:cubicBezTo>
                    <a:lnTo>
                      <a:pt x="112" y="120"/>
                    </a:lnTo>
                    <a:cubicBezTo>
                      <a:pt x="112" y="125"/>
                      <a:pt x="109" y="128"/>
                      <a:pt x="104" y="128"/>
                    </a:cubicBezTo>
                    <a:lnTo>
                      <a:pt x="8" y="128"/>
                    </a:lnTo>
                    <a:cubicBezTo>
                      <a:pt x="4" y="128"/>
                      <a:pt x="0" y="125"/>
                      <a:pt x="0" y="120"/>
                    </a:cubicBezTo>
                    <a:lnTo>
                      <a:pt x="0" y="8"/>
                    </a:lnTo>
                    <a:close/>
                    <a:moveTo>
                      <a:pt x="16" y="120"/>
                    </a:moveTo>
                    <a:lnTo>
                      <a:pt x="8" y="112"/>
                    </a:lnTo>
                    <a:lnTo>
                      <a:pt x="104" y="112"/>
                    </a:lnTo>
                    <a:lnTo>
                      <a:pt x="96" y="120"/>
                    </a:lnTo>
                    <a:lnTo>
                      <a:pt x="96" y="8"/>
                    </a:lnTo>
                    <a:lnTo>
                      <a:pt x="1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"/>
                    </a:lnTo>
                    <a:close/>
                  </a:path>
                </a:pathLst>
              </a:custGeom>
              <a:solidFill>
                <a:srgbClr val="FF00FF"/>
              </a:solidFill>
              <a:ln w="6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46" name="Rectangle 94"/>
              <p:cNvSpPr>
                <a:spLocks noChangeArrowheads="1"/>
              </p:cNvSpPr>
              <p:nvPr/>
            </p:nvSpPr>
            <p:spPr bwMode="auto">
              <a:xfrm>
                <a:off x="6372226" y="2028826"/>
                <a:ext cx="66675" cy="66675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47" name="Freeform 95"/>
              <p:cNvSpPr>
                <a:spLocks noEditPoints="1"/>
              </p:cNvSpPr>
              <p:nvPr/>
            </p:nvSpPr>
            <p:spPr bwMode="auto">
              <a:xfrm>
                <a:off x="6367463" y="2024063"/>
                <a:ext cx="76200" cy="762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20" y="0"/>
                  </a:cxn>
                  <a:cxn ang="0">
                    <a:pos x="128" y="8"/>
                  </a:cxn>
                  <a:cxn ang="0">
                    <a:pos x="128" y="120"/>
                  </a:cxn>
                  <a:cxn ang="0">
                    <a:pos x="120" y="128"/>
                  </a:cxn>
                  <a:cxn ang="0">
                    <a:pos x="8" y="128"/>
                  </a:cxn>
                  <a:cxn ang="0">
                    <a:pos x="0" y="120"/>
                  </a:cxn>
                  <a:cxn ang="0">
                    <a:pos x="0" y="8"/>
                  </a:cxn>
                  <a:cxn ang="0">
                    <a:pos x="16" y="120"/>
                  </a:cxn>
                  <a:cxn ang="0">
                    <a:pos x="8" y="112"/>
                  </a:cxn>
                  <a:cxn ang="0">
                    <a:pos x="120" y="112"/>
                  </a:cxn>
                  <a:cxn ang="0">
                    <a:pos x="112" y="120"/>
                  </a:cxn>
                  <a:cxn ang="0">
                    <a:pos x="112" y="8"/>
                  </a:cxn>
                  <a:cxn ang="0">
                    <a:pos x="12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20"/>
                  </a:cxn>
                </a:cxnLst>
                <a:rect l="0" t="0" r="r" b="b"/>
                <a:pathLst>
                  <a:path w="128" h="1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20" y="0"/>
                    </a:lnTo>
                    <a:cubicBezTo>
                      <a:pt x="125" y="0"/>
                      <a:pt x="128" y="4"/>
                      <a:pt x="128" y="8"/>
                    </a:cubicBezTo>
                    <a:lnTo>
                      <a:pt x="128" y="120"/>
                    </a:lnTo>
                    <a:cubicBezTo>
                      <a:pt x="128" y="125"/>
                      <a:pt x="125" y="128"/>
                      <a:pt x="120" y="128"/>
                    </a:cubicBezTo>
                    <a:lnTo>
                      <a:pt x="8" y="128"/>
                    </a:lnTo>
                    <a:cubicBezTo>
                      <a:pt x="4" y="128"/>
                      <a:pt x="0" y="125"/>
                      <a:pt x="0" y="120"/>
                    </a:cubicBezTo>
                    <a:lnTo>
                      <a:pt x="0" y="8"/>
                    </a:lnTo>
                    <a:close/>
                    <a:moveTo>
                      <a:pt x="16" y="120"/>
                    </a:moveTo>
                    <a:lnTo>
                      <a:pt x="8" y="112"/>
                    </a:lnTo>
                    <a:lnTo>
                      <a:pt x="120" y="112"/>
                    </a:lnTo>
                    <a:lnTo>
                      <a:pt x="112" y="120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20"/>
                    </a:lnTo>
                    <a:close/>
                  </a:path>
                </a:pathLst>
              </a:custGeom>
              <a:solidFill>
                <a:srgbClr val="FF00FF"/>
              </a:solidFill>
              <a:ln w="6" cap="flat">
                <a:solidFill>
                  <a:srgbClr val="FF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48" name="Freeform 96"/>
              <p:cNvSpPr>
                <a:spLocks/>
              </p:cNvSpPr>
              <p:nvPr/>
            </p:nvSpPr>
            <p:spPr bwMode="auto">
              <a:xfrm>
                <a:off x="1633538" y="4929188"/>
                <a:ext cx="4781550" cy="95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01" y="0"/>
                  </a:cxn>
                  <a:cxn ang="0">
                    <a:pos x="794" y="0"/>
                  </a:cxn>
                  <a:cxn ang="0">
                    <a:pos x="1188" y="0"/>
                  </a:cxn>
                  <a:cxn ang="0">
                    <a:pos x="1581" y="0"/>
                  </a:cxn>
                  <a:cxn ang="0">
                    <a:pos x="1974" y="0"/>
                  </a:cxn>
                  <a:cxn ang="0">
                    <a:pos x="2367" y="0"/>
                  </a:cxn>
                  <a:cxn ang="0">
                    <a:pos x="2760" y="0"/>
                  </a:cxn>
                  <a:cxn ang="0">
                    <a:pos x="2955" y="0"/>
                  </a:cxn>
                  <a:cxn ang="0">
                    <a:pos x="3156" y="0"/>
                  </a:cxn>
                  <a:cxn ang="0">
                    <a:pos x="3375" y="0"/>
                  </a:cxn>
                  <a:cxn ang="0">
                    <a:pos x="3599" y="0"/>
                  </a:cxn>
                  <a:cxn ang="0">
                    <a:pos x="4041" y="0"/>
                  </a:cxn>
                  <a:cxn ang="0">
                    <a:pos x="4484" y="0"/>
                  </a:cxn>
                  <a:cxn ang="0">
                    <a:pos x="4926" y="0"/>
                  </a:cxn>
                  <a:cxn ang="0">
                    <a:pos x="5369" y="0"/>
                  </a:cxn>
                  <a:cxn ang="0">
                    <a:pos x="5812" y="0"/>
                  </a:cxn>
                  <a:cxn ang="0">
                    <a:pos x="6254" y="0"/>
                  </a:cxn>
                  <a:cxn ang="0">
                    <a:pos x="6697" y="0"/>
                  </a:cxn>
                  <a:cxn ang="0">
                    <a:pos x="7139" y="0"/>
                  </a:cxn>
                  <a:cxn ang="0">
                    <a:pos x="7582" y="0"/>
                  </a:cxn>
                  <a:cxn ang="0">
                    <a:pos x="8024" y="0"/>
                  </a:cxn>
                  <a:cxn ang="0">
                    <a:pos x="8032" y="8"/>
                  </a:cxn>
                  <a:cxn ang="0">
                    <a:pos x="8024" y="16"/>
                  </a:cxn>
                  <a:cxn ang="0">
                    <a:pos x="7582" y="16"/>
                  </a:cxn>
                  <a:cxn ang="0">
                    <a:pos x="7139" y="16"/>
                  </a:cxn>
                  <a:cxn ang="0">
                    <a:pos x="6697" y="16"/>
                  </a:cxn>
                  <a:cxn ang="0">
                    <a:pos x="6254" y="16"/>
                  </a:cxn>
                  <a:cxn ang="0">
                    <a:pos x="5812" y="16"/>
                  </a:cxn>
                  <a:cxn ang="0">
                    <a:pos x="5369" y="16"/>
                  </a:cxn>
                  <a:cxn ang="0">
                    <a:pos x="4926" y="16"/>
                  </a:cxn>
                  <a:cxn ang="0">
                    <a:pos x="4484" y="16"/>
                  </a:cxn>
                  <a:cxn ang="0">
                    <a:pos x="4041" y="16"/>
                  </a:cxn>
                  <a:cxn ang="0">
                    <a:pos x="3599" y="16"/>
                  </a:cxn>
                  <a:cxn ang="0">
                    <a:pos x="3375" y="16"/>
                  </a:cxn>
                  <a:cxn ang="0">
                    <a:pos x="3156" y="16"/>
                  </a:cxn>
                  <a:cxn ang="0">
                    <a:pos x="2955" y="16"/>
                  </a:cxn>
                  <a:cxn ang="0">
                    <a:pos x="2760" y="16"/>
                  </a:cxn>
                  <a:cxn ang="0">
                    <a:pos x="2367" y="16"/>
                  </a:cxn>
                  <a:cxn ang="0">
                    <a:pos x="1974" y="16"/>
                  </a:cxn>
                  <a:cxn ang="0">
                    <a:pos x="1581" y="16"/>
                  </a:cxn>
                  <a:cxn ang="0">
                    <a:pos x="1188" y="16"/>
                  </a:cxn>
                  <a:cxn ang="0">
                    <a:pos x="794" y="16"/>
                  </a:cxn>
                  <a:cxn ang="0">
                    <a:pos x="401" y="16"/>
                  </a:cxn>
                  <a:cxn ang="0">
                    <a:pos x="8" y="1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8032" h="16">
                    <a:moveTo>
                      <a:pt x="8" y="0"/>
                    </a:moveTo>
                    <a:lnTo>
                      <a:pt x="401" y="0"/>
                    </a:lnTo>
                    <a:lnTo>
                      <a:pt x="794" y="0"/>
                    </a:lnTo>
                    <a:lnTo>
                      <a:pt x="1188" y="0"/>
                    </a:lnTo>
                    <a:lnTo>
                      <a:pt x="1581" y="0"/>
                    </a:lnTo>
                    <a:lnTo>
                      <a:pt x="1974" y="0"/>
                    </a:lnTo>
                    <a:lnTo>
                      <a:pt x="2367" y="0"/>
                    </a:lnTo>
                    <a:lnTo>
                      <a:pt x="2760" y="0"/>
                    </a:lnTo>
                    <a:lnTo>
                      <a:pt x="2955" y="0"/>
                    </a:lnTo>
                    <a:lnTo>
                      <a:pt x="3156" y="0"/>
                    </a:lnTo>
                    <a:lnTo>
                      <a:pt x="3375" y="0"/>
                    </a:lnTo>
                    <a:lnTo>
                      <a:pt x="3599" y="0"/>
                    </a:lnTo>
                    <a:lnTo>
                      <a:pt x="4041" y="0"/>
                    </a:lnTo>
                    <a:lnTo>
                      <a:pt x="4484" y="0"/>
                    </a:lnTo>
                    <a:lnTo>
                      <a:pt x="4926" y="0"/>
                    </a:lnTo>
                    <a:lnTo>
                      <a:pt x="5369" y="0"/>
                    </a:lnTo>
                    <a:lnTo>
                      <a:pt x="5812" y="0"/>
                    </a:lnTo>
                    <a:lnTo>
                      <a:pt x="6254" y="0"/>
                    </a:lnTo>
                    <a:lnTo>
                      <a:pt x="6697" y="0"/>
                    </a:lnTo>
                    <a:lnTo>
                      <a:pt x="7139" y="0"/>
                    </a:lnTo>
                    <a:lnTo>
                      <a:pt x="7582" y="0"/>
                    </a:lnTo>
                    <a:lnTo>
                      <a:pt x="8024" y="0"/>
                    </a:lnTo>
                    <a:cubicBezTo>
                      <a:pt x="8029" y="0"/>
                      <a:pt x="8032" y="4"/>
                      <a:pt x="8032" y="8"/>
                    </a:cubicBezTo>
                    <a:cubicBezTo>
                      <a:pt x="8032" y="13"/>
                      <a:pt x="8029" y="16"/>
                      <a:pt x="8024" y="16"/>
                    </a:cubicBezTo>
                    <a:lnTo>
                      <a:pt x="7582" y="16"/>
                    </a:lnTo>
                    <a:lnTo>
                      <a:pt x="7139" y="16"/>
                    </a:lnTo>
                    <a:lnTo>
                      <a:pt x="6697" y="16"/>
                    </a:lnTo>
                    <a:lnTo>
                      <a:pt x="6254" y="16"/>
                    </a:lnTo>
                    <a:lnTo>
                      <a:pt x="5812" y="16"/>
                    </a:lnTo>
                    <a:lnTo>
                      <a:pt x="5369" y="16"/>
                    </a:lnTo>
                    <a:lnTo>
                      <a:pt x="4926" y="16"/>
                    </a:lnTo>
                    <a:lnTo>
                      <a:pt x="4484" y="16"/>
                    </a:lnTo>
                    <a:lnTo>
                      <a:pt x="4041" y="16"/>
                    </a:lnTo>
                    <a:lnTo>
                      <a:pt x="3599" y="16"/>
                    </a:lnTo>
                    <a:lnTo>
                      <a:pt x="3375" y="16"/>
                    </a:lnTo>
                    <a:lnTo>
                      <a:pt x="3156" y="16"/>
                    </a:lnTo>
                    <a:lnTo>
                      <a:pt x="2955" y="16"/>
                    </a:lnTo>
                    <a:lnTo>
                      <a:pt x="2760" y="16"/>
                    </a:lnTo>
                    <a:lnTo>
                      <a:pt x="2367" y="16"/>
                    </a:lnTo>
                    <a:lnTo>
                      <a:pt x="1974" y="16"/>
                    </a:lnTo>
                    <a:lnTo>
                      <a:pt x="1581" y="16"/>
                    </a:lnTo>
                    <a:lnTo>
                      <a:pt x="1188" y="16"/>
                    </a:lnTo>
                    <a:lnTo>
                      <a:pt x="794" y="16"/>
                    </a:lnTo>
                    <a:lnTo>
                      <a:pt x="401" y="16"/>
                    </a:lnTo>
                    <a:lnTo>
                      <a:pt x="8" y="16"/>
                    </a:lnTo>
                    <a:cubicBezTo>
                      <a:pt x="4" y="16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6" cap="flat">
                <a:solidFill>
                  <a:srgbClr val="FFFF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49" name="Freeform 97"/>
              <p:cNvSpPr>
                <a:spLocks/>
              </p:cNvSpPr>
              <p:nvPr/>
            </p:nvSpPr>
            <p:spPr bwMode="auto">
              <a:xfrm>
                <a:off x="1609726" y="4910138"/>
                <a:ext cx="63500" cy="6191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40" y="39"/>
                  </a:cxn>
                  <a:cxn ang="0">
                    <a:pos x="0" y="39"/>
                  </a:cxn>
                  <a:cxn ang="0">
                    <a:pos x="20" y="0"/>
                  </a:cxn>
                </a:cxnLst>
                <a:rect l="0" t="0" r="r" b="b"/>
                <a:pathLst>
                  <a:path w="40" h="39">
                    <a:moveTo>
                      <a:pt x="20" y="0"/>
                    </a:moveTo>
                    <a:lnTo>
                      <a:pt x="40" y="39"/>
                    </a:lnTo>
                    <a:lnTo>
                      <a:pt x="0" y="3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50" name="Freeform 98"/>
              <p:cNvSpPr>
                <a:spLocks noEditPoints="1"/>
              </p:cNvSpPr>
              <p:nvPr/>
            </p:nvSpPr>
            <p:spPr bwMode="auto">
              <a:xfrm>
                <a:off x="1604963" y="4905376"/>
                <a:ext cx="73025" cy="71438"/>
              </a:xfrm>
              <a:custGeom>
                <a:avLst/>
                <a:gdLst/>
                <a:ahLst/>
                <a:cxnLst>
                  <a:cxn ang="0">
                    <a:pos x="55" y="5"/>
                  </a:cxn>
                  <a:cxn ang="0">
                    <a:pos x="62" y="0"/>
                  </a:cxn>
                  <a:cxn ang="0">
                    <a:pos x="69" y="5"/>
                  </a:cxn>
                  <a:cxn ang="0">
                    <a:pos x="122" y="110"/>
                  </a:cxn>
                  <a:cxn ang="0">
                    <a:pos x="122" y="118"/>
                  </a:cxn>
                  <a:cxn ang="0">
                    <a:pos x="115" y="121"/>
                  </a:cxn>
                  <a:cxn ang="0">
                    <a:pos x="8" y="121"/>
                  </a:cxn>
                  <a:cxn ang="0">
                    <a:pos x="2" y="118"/>
                  </a:cxn>
                  <a:cxn ang="0">
                    <a:pos x="1" y="110"/>
                  </a:cxn>
                  <a:cxn ang="0">
                    <a:pos x="55" y="5"/>
                  </a:cxn>
                  <a:cxn ang="0">
                    <a:pos x="16" y="117"/>
                  </a:cxn>
                  <a:cxn ang="0">
                    <a:pos x="8" y="105"/>
                  </a:cxn>
                  <a:cxn ang="0">
                    <a:pos x="115" y="105"/>
                  </a:cxn>
                  <a:cxn ang="0">
                    <a:pos x="108" y="117"/>
                  </a:cxn>
                  <a:cxn ang="0">
                    <a:pos x="55" y="12"/>
                  </a:cxn>
                  <a:cxn ang="0">
                    <a:pos x="69" y="12"/>
                  </a:cxn>
                  <a:cxn ang="0">
                    <a:pos x="16" y="117"/>
                  </a:cxn>
                </a:cxnLst>
                <a:rect l="0" t="0" r="r" b="b"/>
                <a:pathLst>
                  <a:path w="123" h="121">
                    <a:moveTo>
                      <a:pt x="55" y="5"/>
                    </a:moveTo>
                    <a:cubicBezTo>
                      <a:pt x="56" y="2"/>
                      <a:pt x="59" y="0"/>
                      <a:pt x="62" y="0"/>
                    </a:cubicBezTo>
                    <a:cubicBezTo>
                      <a:pt x="65" y="0"/>
                      <a:pt x="68" y="2"/>
                      <a:pt x="69" y="5"/>
                    </a:cubicBezTo>
                    <a:lnTo>
                      <a:pt x="122" y="110"/>
                    </a:lnTo>
                    <a:cubicBezTo>
                      <a:pt x="123" y="112"/>
                      <a:pt x="123" y="115"/>
                      <a:pt x="122" y="118"/>
                    </a:cubicBezTo>
                    <a:cubicBezTo>
                      <a:pt x="120" y="120"/>
                      <a:pt x="118" y="121"/>
                      <a:pt x="115" y="121"/>
                    </a:cubicBezTo>
                    <a:lnTo>
                      <a:pt x="8" y="121"/>
                    </a:lnTo>
                    <a:cubicBezTo>
                      <a:pt x="6" y="121"/>
                      <a:pt x="3" y="120"/>
                      <a:pt x="2" y="118"/>
                    </a:cubicBezTo>
                    <a:cubicBezTo>
                      <a:pt x="0" y="115"/>
                      <a:pt x="0" y="112"/>
                      <a:pt x="1" y="110"/>
                    </a:cubicBezTo>
                    <a:lnTo>
                      <a:pt x="55" y="5"/>
                    </a:lnTo>
                    <a:close/>
                    <a:moveTo>
                      <a:pt x="16" y="117"/>
                    </a:moveTo>
                    <a:lnTo>
                      <a:pt x="8" y="105"/>
                    </a:lnTo>
                    <a:lnTo>
                      <a:pt x="115" y="105"/>
                    </a:lnTo>
                    <a:lnTo>
                      <a:pt x="108" y="117"/>
                    </a:lnTo>
                    <a:lnTo>
                      <a:pt x="55" y="12"/>
                    </a:lnTo>
                    <a:lnTo>
                      <a:pt x="69" y="12"/>
                    </a:lnTo>
                    <a:lnTo>
                      <a:pt x="16" y="117"/>
                    </a:lnTo>
                    <a:close/>
                  </a:path>
                </a:pathLst>
              </a:custGeom>
              <a:solidFill>
                <a:srgbClr val="FFFF00"/>
              </a:solidFill>
              <a:ln w="6" cap="flat">
                <a:solidFill>
                  <a:srgbClr val="FFFF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51" name="Freeform 99"/>
              <p:cNvSpPr>
                <a:spLocks/>
              </p:cNvSpPr>
              <p:nvPr/>
            </p:nvSpPr>
            <p:spPr bwMode="auto">
              <a:xfrm>
                <a:off x="1843088" y="4910138"/>
                <a:ext cx="63500" cy="6191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40" y="39"/>
                  </a:cxn>
                  <a:cxn ang="0">
                    <a:pos x="0" y="39"/>
                  </a:cxn>
                  <a:cxn ang="0">
                    <a:pos x="20" y="0"/>
                  </a:cxn>
                </a:cxnLst>
                <a:rect l="0" t="0" r="r" b="b"/>
                <a:pathLst>
                  <a:path w="40" h="39">
                    <a:moveTo>
                      <a:pt x="20" y="0"/>
                    </a:moveTo>
                    <a:lnTo>
                      <a:pt x="40" y="39"/>
                    </a:lnTo>
                    <a:lnTo>
                      <a:pt x="0" y="3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52" name="Freeform 100"/>
              <p:cNvSpPr>
                <a:spLocks noEditPoints="1"/>
              </p:cNvSpPr>
              <p:nvPr/>
            </p:nvSpPr>
            <p:spPr bwMode="auto">
              <a:xfrm>
                <a:off x="1838326" y="4905376"/>
                <a:ext cx="73025" cy="71438"/>
              </a:xfrm>
              <a:custGeom>
                <a:avLst/>
                <a:gdLst/>
                <a:ahLst/>
                <a:cxnLst>
                  <a:cxn ang="0">
                    <a:pos x="54" y="5"/>
                  </a:cxn>
                  <a:cxn ang="0">
                    <a:pos x="61" y="0"/>
                  </a:cxn>
                  <a:cxn ang="0">
                    <a:pos x="68" y="5"/>
                  </a:cxn>
                  <a:cxn ang="0">
                    <a:pos x="122" y="110"/>
                  </a:cxn>
                  <a:cxn ang="0">
                    <a:pos x="121" y="118"/>
                  </a:cxn>
                  <a:cxn ang="0">
                    <a:pos x="115" y="121"/>
                  </a:cxn>
                  <a:cxn ang="0">
                    <a:pos x="8" y="121"/>
                  </a:cxn>
                  <a:cxn ang="0">
                    <a:pos x="1" y="118"/>
                  </a:cxn>
                  <a:cxn ang="0">
                    <a:pos x="1" y="110"/>
                  </a:cxn>
                  <a:cxn ang="0">
                    <a:pos x="54" y="5"/>
                  </a:cxn>
                  <a:cxn ang="0">
                    <a:pos x="15" y="117"/>
                  </a:cxn>
                  <a:cxn ang="0">
                    <a:pos x="8" y="105"/>
                  </a:cxn>
                  <a:cxn ang="0">
                    <a:pos x="115" y="105"/>
                  </a:cxn>
                  <a:cxn ang="0">
                    <a:pos x="107" y="117"/>
                  </a:cxn>
                  <a:cxn ang="0">
                    <a:pos x="54" y="12"/>
                  </a:cxn>
                  <a:cxn ang="0">
                    <a:pos x="68" y="12"/>
                  </a:cxn>
                  <a:cxn ang="0">
                    <a:pos x="15" y="117"/>
                  </a:cxn>
                </a:cxnLst>
                <a:rect l="0" t="0" r="r" b="b"/>
                <a:pathLst>
                  <a:path w="123" h="121">
                    <a:moveTo>
                      <a:pt x="54" y="5"/>
                    </a:moveTo>
                    <a:cubicBezTo>
                      <a:pt x="55" y="2"/>
                      <a:pt x="58" y="0"/>
                      <a:pt x="61" y="0"/>
                    </a:cubicBezTo>
                    <a:cubicBezTo>
                      <a:pt x="64" y="0"/>
                      <a:pt x="67" y="2"/>
                      <a:pt x="68" y="5"/>
                    </a:cubicBezTo>
                    <a:lnTo>
                      <a:pt x="122" y="110"/>
                    </a:lnTo>
                    <a:cubicBezTo>
                      <a:pt x="123" y="112"/>
                      <a:pt x="123" y="115"/>
                      <a:pt x="121" y="118"/>
                    </a:cubicBezTo>
                    <a:cubicBezTo>
                      <a:pt x="120" y="120"/>
                      <a:pt x="117" y="121"/>
                      <a:pt x="115" y="121"/>
                    </a:cubicBezTo>
                    <a:lnTo>
                      <a:pt x="8" y="121"/>
                    </a:lnTo>
                    <a:cubicBezTo>
                      <a:pt x="5" y="121"/>
                      <a:pt x="3" y="120"/>
                      <a:pt x="1" y="118"/>
                    </a:cubicBezTo>
                    <a:cubicBezTo>
                      <a:pt x="0" y="115"/>
                      <a:pt x="0" y="112"/>
                      <a:pt x="1" y="110"/>
                    </a:cubicBezTo>
                    <a:lnTo>
                      <a:pt x="54" y="5"/>
                    </a:lnTo>
                    <a:close/>
                    <a:moveTo>
                      <a:pt x="15" y="117"/>
                    </a:moveTo>
                    <a:lnTo>
                      <a:pt x="8" y="105"/>
                    </a:lnTo>
                    <a:lnTo>
                      <a:pt x="115" y="105"/>
                    </a:lnTo>
                    <a:lnTo>
                      <a:pt x="107" y="117"/>
                    </a:lnTo>
                    <a:lnTo>
                      <a:pt x="54" y="12"/>
                    </a:lnTo>
                    <a:lnTo>
                      <a:pt x="68" y="12"/>
                    </a:lnTo>
                    <a:lnTo>
                      <a:pt x="15" y="117"/>
                    </a:lnTo>
                    <a:close/>
                  </a:path>
                </a:pathLst>
              </a:custGeom>
              <a:solidFill>
                <a:srgbClr val="FFFF00"/>
              </a:solidFill>
              <a:ln w="6" cap="flat">
                <a:solidFill>
                  <a:srgbClr val="FFFF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53" name="Freeform 101"/>
              <p:cNvSpPr>
                <a:spLocks/>
              </p:cNvSpPr>
              <p:nvPr/>
            </p:nvSpPr>
            <p:spPr bwMode="auto">
              <a:xfrm>
                <a:off x="2076451" y="4910138"/>
                <a:ext cx="63500" cy="619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40" y="39"/>
                  </a:cxn>
                  <a:cxn ang="0">
                    <a:pos x="0" y="39"/>
                  </a:cxn>
                  <a:cxn ang="0">
                    <a:pos x="21" y="0"/>
                  </a:cxn>
                </a:cxnLst>
                <a:rect l="0" t="0" r="r" b="b"/>
                <a:pathLst>
                  <a:path w="40" h="39">
                    <a:moveTo>
                      <a:pt x="21" y="0"/>
                    </a:moveTo>
                    <a:lnTo>
                      <a:pt x="40" y="39"/>
                    </a:lnTo>
                    <a:lnTo>
                      <a:pt x="0" y="3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54" name="Freeform 102"/>
              <p:cNvSpPr>
                <a:spLocks noEditPoints="1"/>
              </p:cNvSpPr>
              <p:nvPr/>
            </p:nvSpPr>
            <p:spPr bwMode="auto">
              <a:xfrm>
                <a:off x="2071688" y="4905376"/>
                <a:ext cx="73025" cy="71438"/>
              </a:xfrm>
              <a:custGeom>
                <a:avLst/>
                <a:gdLst/>
                <a:ahLst/>
                <a:cxnLst>
                  <a:cxn ang="0">
                    <a:pos x="55" y="5"/>
                  </a:cxn>
                  <a:cxn ang="0">
                    <a:pos x="62" y="0"/>
                  </a:cxn>
                  <a:cxn ang="0">
                    <a:pos x="69" y="5"/>
                  </a:cxn>
                  <a:cxn ang="0">
                    <a:pos x="122" y="110"/>
                  </a:cxn>
                  <a:cxn ang="0">
                    <a:pos x="122" y="118"/>
                  </a:cxn>
                  <a:cxn ang="0">
                    <a:pos x="115" y="121"/>
                  </a:cxn>
                  <a:cxn ang="0">
                    <a:pos x="8" y="121"/>
                  </a:cxn>
                  <a:cxn ang="0">
                    <a:pos x="2" y="118"/>
                  </a:cxn>
                  <a:cxn ang="0">
                    <a:pos x="1" y="110"/>
                  </a:cxn>
                  <a:cxn ang="0">
                    <a:pos x="55" y="5"/>
                  </a:cxn>
                  <a:cxn ang="0">
                    <a:pos x="16" y="117"/>
                  </a:cxn>
                  <a:cxn ang="0">
                    <a:pos x="8" y="105"/>
                  </a:cxn>
                  <a:cxn ang="0">
                    <a:pos x="115" y="105"/>
                  </a:cxn>
                  <a:cxn ang="0">
                    <a:pos x="108" y="117"/>
                  </a:cxn>
                  <a:cxn ang="0">
                    <a:pos x="55" y="12"/>
                  </a:cxn>
                  <a:cxn ang="0">
                    <a:pos x="69" y="12"/>
                  </a:cxn>
                  <a:cxn ang="0">
                    <a:pos x="16" y="117"/>
                  </a:cxn>
                </a:cxnLst>
                <a:rect l="0" t="0" r="r" b="b"/>
                <a:pathLst>
                  <a:path w="123" h="121">
                    <a:moveTo>
                      <a:pt x="55" y="5"/>
                    </a:moveTo>
                    <a:cubicBezTo>
                      <a:pt x="56" y="2"/>
                      <a:pt x="59" y="0"/>
                      <a:pt x="62" y="0"/>
                    </a:cubicBezTo>
                    <a:cubicBezTo>
                      <a:pt x="65" y="0"/>
                      <a:pt x="68" y="2"/>
                      <a:pt x="69" y="5"/>
                    </a:cubicBezTo>
                    <a:lnTo>
                      <a:pt x="122" y="110"/>
                    </a:lnTo>
                    <a:cubicBezTo>
                      <a:pt x="123" y="112"/>
                      <a:pt x="123" y="115"/>
                      <a:pt x="122" y="118"/>
                    </a:cubicBezTo>
                    <a:cubicBezTo>
                      <a:pt x="120" y="120"/>
                      <a:pt x="118" y="121"/>
                      <a:pt x="115" y="121"/>
                    </a:cubicBezTo>
                    <a:lnTo>
                      <a:pt x="8" y="121"/>
                    </a:lnTo>
                    <a:cubicBezTo>
                      <a:pt x="6" y="121"/>
                      <a:pt x="3" y="120"/>
                      <a:pt x="2" y="118"/>
                    </a:cubicBezTo>
                    <a:cubicBezTo>
                      <a:pt x="0" y="115"/>
                      <a:pt x="0" y="112"/>
                      <a:pt x="1" y="110"/>
                    </a:cubicBezTo>
                    <a:lnTo>
                      <a:pt x="55" y="5"/>
                    </a:lnTo>
                    <a:close/>
                    <a:moveTo>
                      <a:pt x="16" y="117"/>
                    </a:moveTo>
                    <a:lnTo>
                      <a:pt x="8" y="105"/>
                    </a:lnTo>
                    <a:lnTo>
                      <a:pt x="115" y="105"/>
                    </a:lnTo>
                    <a:lnTo>
                      <a:pt x="108" y="117"/>
                    </a:lnTo>
                    <a:lnTo>
                      <a:pt x="55" y="12"/>
                    </a:lnTo>
                    <a:lnTo>
                      <a:pt x="69" y="12"/>
                    </a:lnTo>
                    <a:lnTo>
                      <a:pt x="16" y="117"/>
                    </a:lnTo>
                    <a:close/>
                  </a:path>
                </a:pathLst>
              </a:custGeom>
              <a:solidFill>
                <a:srgbClr val="FFFF00"/>
              </a:solidFill>
              <a:ln w="6" cap="flat">
                <a:solidFill>
                  <a:srgbClr val="FFFF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55" name="Freeform 103"/>
              <p:cNvSpPr>
                <a:spLocks/>
              </p:cNvSpPr>
              <p:nvPr/>
            </p:nvSpPr>
            <p:spPr bwMode="auto">
              <a:xfrm>
                <a:off x="2311401" y="4910138"/>
                <a:ext cx="63500" cy="6191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40" y="39"/>
                  </a:cxn>
                  <a:cxn ang="0">
                    <a:pos x="0" y="39"/>
                  </a:cxn>
                  <a:cxn ang="0">
                    <a:pos x="20" y="0"/>
                  </a:cxn>
                </a:cxnLst>
                <a:rect l="0" t="0" r="r" b="b"/>
                <a:pathLst>
                  <a:path w="40" h="39">
                    <a:moveTo>
                      <a:pt x="20" y="0"/>
                    </a:moveTo>
                    <a:lnTo>
                      <a:pt x="40" y="39"/>
                    </a:lnTo>
                    <a:lnTo>
                      <a:pt x="0" y="3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56" name="Freeform 104"/>
              <p:cNvSpPr>
                <a:spLocks noEditPoints="1"/>
              </p:cNvSpPr>
              <p:nvPr/>
            </p:nvSpPr>
            <p:spPr bwMode="auto">
              <a:xfrm>
                <a:off x="2306638" y="4905376"/>
                <a:ext cx="73025" cy="71438"/>
              </a:xfrm>
              <a:custGeom>
                <a:avLst/>
                <a:gdLst/>
                <a:ahLst/>
                <a:cxnLst>
                  <a:cxn ang="0">
                    <a:pos x="54" y="5"/>
                  </a:cxn>
                  <a:cxn ang="0">
                    <a:pos x="61" y="0"/>
                  </a:cxn>
                  <a:cxn ang="0">
                    <a:pos x="68" y="5"/>
                  </a:cxn>
                  <a:cxn ang="0">
                    <a:pos x="122" y="110"/>
                  </a:cxn>
                  <a:cxn ang="0">
                    <a:pos x="121" y="118"/>
                  </a:cxn>
                  <a:cxn ang="0">
                    <a:pos x="115" y="121"/>
                  </a:cxn>
                  <a:cxn ang="0">
                    <a:pos x="8" y="121"/>
                  </a:cxn>
                  <a:cxn ang="0">
                    <a:pos x="1" y="118"/>
                  </a:cxn>
                  <a:cxn ang="0">
                    <a:pos x="1" y="110"/>
                  </a:cxn>
                  <a:cxn ang="0">
                    <a:pos x="54" y="5"/>
                  </a:cxn>
                  <a:cxn ang="0">
                    <a:pos x="15" y="117"/>
                  </a:cxn>
                  <a:cxn ang="0">
                    <a:pos x="8" y="105"/>
                  </a:cxn>
                  <a:cxn ang="0">
                    <a:pos x="115" y="105"/>
                  </a:cxn>
                  <a:cxn ang="0">
                    <a:pos x="107" y="117"/>
                  </a:cxn>
                  <a:cxn ang="0">
                    <a:pos x="54" y="12"/>
                  </a:cxn>
                  <a:cxn ang="0">
                    <a:pos x="68" y="12"/>
                  </a:cxn>
                  <a:cxn ang="0">
                    <a:pos x="15" y="117"/>
                  </a:cxn>
                </a:cxnLst>
                <a:rect l="0" t="0" r="r" b="b"/>
                <a:pathLst>
                  <a:path w="123" h="121">
                    <a:moveTo>
                      <a:pt x="54" y="5"/>
                    </a:moveTo>
                    <a:cubicBezTo>
                      <a:pt x="55" y="2"/>
                      <a:pt x="58" y="0"/>
                      <a:pt x="61" y="0"/>
                    </a:cubicBezTo>
                    <a:cubicBezTo>
                      <a:pt x="64" y="0"/>
                      <a:pt x="67" y="2"/>
                      <a:pt x="68" y="5"/>
                    </a:cubicBezTo>
                    <a:lnTo>
                      <a:pt x="122" y="110"/>
                    </a:lnTo>
                    <a:cubicBezTo>
                      <a:pt x="123" y="112"/>
                      <a:pt x="123" y="115"/>
                      <a:pt x="121" y="118"/>
                    </a:cubicBezTo>
                    <a:cubicBezTo>
                      <a:pt x="120" y="120"/>
                      <a:pt x="117" y="121"/>
                      <a:pt x="115" y="121"/>
                    </a:cubicBezTo>
                    <a:lnTo>
                      <a:pt x="8" y="121"/>
                    </a:lnTo>
                    <a:cubicBezTo>
                      <a:pt x="5" y="121"/>
                      <a:pt x="3" y="120"/>
                      <a:pt x="1" y="118"/>
                    </a:cubicBezTo>
                    <a:cubicBezTo>
                      <a:pt x="0" y="115"/>
                      <a:pt x="0" y="112"/>
                      <a:pt x="1" y="110"/>
                    </a:cubicBezTo>
                    <a:lnTo>
                      <a:pt x="54" y="5"/>
                    </a:lnTo>
                    <a:close/>
                    <a:moveTo>
                      <a:pt x="15" y="117"/>
                    </a:moveTo>
                    <a:lnTo>
                      <a:pt x="8" y="105"/>
                    </a:lnTo>
                    <a:lnTo>
                      <a:pt x="115" y="105"/>
                    </a:lnTo>
                    <a:lnTo>
                      <a:pt x="107" y="117"/>
                    </a:lnTo>
                    <a:lnTo>
                      <a:pt x="54" y="12"/>
                    </a:lnTo>
                    <a:lnTo>
                      <a:pt x="68" y="12"/>
                    </a:lnTo>
                    <a:lnTo>
                      <a:pt x="15" y="117"/>
                    </a:lnTo>
                    <a:close/>
                  </a:path>
                </a:pathLst>
              </a:custGeom>
              <a:solidFill>
                <a:srgbClr val="FFFF00"/>
              </a:solidFill>
              <a:ln w="6" cap="flat">
                <a:solidFill>
                  <a:srgbClr val="FFFF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57" name="Freeform 105"/>
              <p:cNvSpPr>
                <a:spLocks/>
              </p:cNvSpPr>
              <p:nvPr/>
            </p:nvSpPr>
            <p:spPr bwMode="auto">
              <a:xfrm>
                <a:off x="2544763" y="4910138"/>
                <a:ext cx="63500" cy="6191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40" y="39"/>
                  </a:cxn>
                  <a:cxn ang="0">
                    <a:pos x="0" y="39"/>
                  </a:cxn>
                  <a:cxn ang="0">
                    <a:pos x="20" y="0"/>
                  </a:cxn>
                </a:cxnLst>
                <a:rect l="0" t="0" r="r" b="b"/>
                <a:pathLst>
                  <a:path w="40" h="39">
                    <a:moveTo>
                      <a:pt x="20" y="0"/>
                    </a:moveTo>
                    <a:lnTo>
                      <a:pt x="40" y="39"/>
                    </a:lnTo>
                    <a:lnTo>
                      <a:pt x="0" y="3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58" name="Freeform 106"/>
              <p:cNvSpPr>
                <a:spLocks noEditPoints="1"/>
              </p:cNvSpPr>
              <p:nvPr/>
            </p:nvSpPr>
            <p:spPr bwMode="auto">
              <a:xfrm>
                <a:off x="2540001" y="4905376"/>
                <a:ext cx="73025" cy="71438"/>
              </a:xfrm>
              <a:custGeom>
                <a:avLst/>
                <a:gdLst/>
                <a:ahLst/>
                <a:cxnLst>
                  <a:cxn ang="0">
                    <a:pos x="55" y="5"/>
                  </a:cxn>
                  <a:cxn ang="0">
                    <a:pos x="62" y="0"/>
                  </a:cxn>
                  <a:cxn ang="0">
                    <a:pos x="69" y="5"/>
                  </a:cxn>
                  <a:cxn ang="0">
                    <a:pos x="122" y="110"/>
                  </a:cxn>
                  <a:cxn ang="0">
                    <a:pos x="122" y="118"/>
                  </a:cxn>
                  <a:cxn ang="0">
                    <a:pos x="115" y="121"/>
                  </a:cxn>
                  <a:cxn ang="0">
                    <a:pos x="8" y="121"/>
                  </a:cxn>
                  <a:cxn ang="0">
                    <a:pos x="2" y="118"/>
                  </a:cxn>
                  <a:cxn ang="0">
                    <a:pos x="1" y="110"/>
                  </a:cxn>
                  <a:cxn ang="0">
                    <a:pos x="55" y="5"/>
                  </a:cxn>
                  <a:cxn ang="0">
                    <a:pos x="16" y="117"/>
                  </a:cxn>
                  <a:cxn ang="0">
                    <a:pos x="8" y="105"/>
                  </a:cxn>
                  <a:cxn ang="0">
                    <a:pos x="115" y="105"/>
                  </a:cxn>
                  <a:cxn ang="0">
                    <a:pos x="108" y="117"/>
                  </a:cxn>
                  <a:cxn ang="0">
                    <a:pos x="55" y="12"/>
                  </a:cxn>
                  <a:cxn ang="0">
                    <a:pos x="69" y="12"/>
                  </a:cxn>
                  <a:cxn ang="0">
                    <a:pos x="16" y="117"/>
                  </a:cxn>
                </a:cxnLst>
                <a:rect l="0" t="0" r="r" b="b"/>
                <a:pathLst>
                  <a:path w="123" h="121">
                    <a:moveTo>
                      <a:pt x="55" y="5"/>
                    </a:moveTo>
                    <a:cubicBezTo>
                      <a:pt x="56" y="2"/>
                      <a:pt x="59" y="0"/>
                      <a:pt x="62" y="0"/>
                    </a:cubicBezTo>
                    <a:cubicBezTo>
                      <a:pt x="65" y="0"/>
                      <a:pt x="67" y="2"/>
                      <a:pt x="69" y="5"/>
                    </a:cubicBezTo>
                    <a:lnTo>
                      <a:pt x="122" y="110"/>
                    </a:lnTo>
                    <a:cubicBezTo>
                      <a:pt x="123" y="112"/>
                      <a:pt x="123" y="115"/>
                      <a:pt x="122" y="118"/>
                    </a:cubicBezTo>
                    <a:cubicBezTo>
                      <a:pt x="120" y="120"/>
                      <a:pt x="118" y="121"/>
                      <a:pt x="115" y="121"/>
                    </a:cubicBezTo>
                    <a:lnTo>
                      <a:pt x="8" y="121"/>
                    </a:lnTo>
                    <a:cubicBezTo>
                      <a:pt x="6" y="121"/>
                      <a:pt x="3" y="120"/>
                      <a:pt x="2" y="118"/>
                    </a:cubicBezTo>
                    <a:cubicBezTo>
                      <a:pt x="0" y="115"/>
                      <a:pt x="0" y="112"/>
                      <a:pt x="1" y="110"/>
                    </a:cubicBezTo>
                    <a:lnTo>
                      <a:pt x="55" y="5"/>
                    </a:lnTo>
                    <a:close/>
                    <a:moveTo>
                      <a:pt x="16" y="117"/>
                    </a:moveTo>
                    <a:lnTo>
                      <a:pt x="8" y="105"/>
                    </a:lnTo>
                    <a:lnTo>
                      <a:pt x="115" y="105"/>
                    </a:lnTo>
                    <a:lnTo>
                      <a:pt x="108" y="117"/>
                    </a:lnTo>
                    <a:lnTo>
                      <a:pt x="55" y="12"/>
                    </a:lnTo>
                    <a:lnTo>
                      <a:pt x="69" y="12"/>
                    </a:lnTo>
                    <a:lnTo>
                      <a:pt x="16" y="117"/>
                    </a:lnTo>
                    <a:close/>
                  </a:path>
                </a:pathLst>
              </a:custGeom>
              <a:solidFill>
                <a:srgbClr val="FFFF00"/>
              </a:solidFill>
              <a:ln w="6" cap="flat">
                <a:solidFill>
                  <a:srgbClr val="FFFF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59" name="Freeform 107"/>
              <p:cNvSpPr>
                <a:spLocks/>
              </p:cNvSpPr>
              <p:nvPr/>
            </p:nvSpPr>
            <p:spPr bwMode="auto">
              <a:xfrm>
                <a:off x="2778126" y="4910138"/>
                <a:ext cx="63500" cy="6191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40" y="39"/>
                  </a:cxn>
                  <a:cxn ang="0">
                    <a:pos x="0" y="39"/>
                  </a:cxn>
                  <a:cxn ang="0">
                    <a:pos x="20" y="0"/>
                  </a:cxn>
                </a:cxnLst>
                <a:rect l="0" t="0" r="r" b="b"/>
                <a:pathLst>
                  <a:path w="40" h="39">
                    <a:moveTo>
                      <a:pt x="20" y="0"/>
                    </a:moveTo>
                    <a:lnTo>
                      <a:pt x="40" y="39"/>
                    </a:lnTo>
                    <a:lnTo>
                      <a:pt x="0" y="3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60" name="Freeform 108"/>
              <p:cNvSpPr>
                <a:spLocks noEditPoints="1"/>
              </p:cNvSpPr>
              <p:nvPr/>
            </p:nvSpPr>
            <p:spPr bwMode="auto">
              <a:xfrm>
                <a:off x="2773363" y="4905376"/>
                <a:ext cx="73025" cy="71438"/>
              </a:xfrm>
              <a:custGeom>
                <a:avLst/>
                <a:gdLst/>
                <a:ahLst/>
                <a:cxnLst>
                  <a:cxn ang="0">
                    <a:pos x="54" y="5"/>
                  </a:cxn>
                  <a:cxn ang="0">
                    <a:pos x="61" y="0"/>
                  </a:cxn>
                  <a:cxn ang="0">
                    <a:pos x="68" y="5"/>
                  </a:cxn>
                  <a:cxn ang="0">
                    <a:pos x="122" y="110"/>
                  </a:cxn>
                  <a:cxn ang="0">
                    <a:pos x="121" y="118"/>
                  </a:cxn>
                  <a:cxn ang="0">
                    <a:pos x="114" y="121"/>
                  </a:cxn>
                  <a:cxn ang="0">
                    <a:pos x="8" y="121"/>
                  </a:cxn>
                  <a:cxn ang="0">
                    <a:pos x="1" y="118"/>
                  </a:cxn>
                  <a:cxn ang="0">
                    <a:pos x="1" y="110"/>
                  </a:cxn>
                  <a:cxn ang="0">
                    <a:pos x="54" y="5"/>
                  </a:cxn>
                  <a:cxn ang="0">
                    <a:pos x="15" y="117"/>
                  </a:cxn>
                  <a:cxn ang="0">
                    <a:pos x="8" y="105"/>
                  </a:cxn>
                  <a:cxn ang="0">
                    <a:pos x="114" y="105"/>
                  </a:cxn>
                  <a:cxn ang="0">
                    <a:pos x="107" y="117"/>
                  </a:cxn>
                  <a:cxn ang="0">
                    <a:pos x="54" y="12"/>
                  </a:cxn>
                  <a:cxn ang="0">
                    <a:pos x="68" y="12"/>
                  </a:cxn>
                  <a:cxn ang="0">
                    <a:pos x="15" y="117"/>
                  </a:cxn>
                </a:cxnLst>
                <a:rect l="0" t="0" r="r" b="b"/>
                <a:pathLst>
                  <a:path w="123" h="121">
                    <a:moveTo>
                      <a:pt x="54" y="5"/>
                    </a:moveTo>
                    <a:cubicBezTo>
                      <a:pt x="55" y="2"/>
                      <a:pt x="58" y="0"/>
                      <a:pt x="61" y="0"/>
                    </a:cubicBezTo>
                    <a:cubicBezTo>
                      <a:pt x="64" y="0"/>
                      <a:pt x="67" y="2"/>
                      <a:pt x="68" y="5"/>
                    </a:cubicBezTo>
                    <a:lnTo>
                      <a:pt x="122" y="110"/>
                    </a:lnTo>
                    <a:cubicBezTo>
                      <a:pt x="123" y="112"/>
                      <a:pt x="123" y="115"/>
                      <a:pt x="121" y="118"/>
                    </a:cubicBezTo>
                    <a:cubicBezTo>
                      <a:pt x="120" y="120"/>
                      <a:pt x="117" y="121"/>
                      <a:pt x="114" y="121"/>
                    </a:cubicBezTo>
                    <a:lnTo>
                      <a:pt x="8" y="121"/>
                    </a:lnTo>
                    <a:cubicBezTo>
                      <a:pt x="5" y="121"/>
                      <a:pt x="3" y="120"/>
                      <a:pt x="1" y="118"/>
                    </a:cubicBezTo>
                    <a:cubicBezTo>
                      <a:pt x="0" y="115"/>
                      <a:pt x="0" y="112"/>
                      <a:pt x="1" y="110"/>
                    </a:cubicBezTo>
                    <a:lnTo>
                      <a:pt x="54" y="5"/>
                    </a:lnTo>
                    <a:close/>
                    <a:moveTo>
                      <a:pt x="15" y="117"/>
                    </a:moveTo>
                    <a:lnTo>
                      <a:pt x="8" y="105"/>
                    </a:lnTo>
                    <a:lnTo>
                      <a:pt x="114" y="105"/>
                    </a:lnTo>
                    <a:lnTo>
                      <a:pt x="107" y="117"/>
                    </a:lnTo>
                    <a:lnTo>
                      <a:pt x="54" y="12"/>
                    </a:lnTo>
                    <a:lnTo>
                      <a:pt x="68" y="12"/>
                    </a:lnTo>
                    <a:lnTo>
                      <a:pt x="15" y="117"/>
                    </a:lnTo>
                    <a:close/>
                  </a:path>
                </a:pathLst>
              </a:custGeom>
              <a:solidFill>
                <a:srgbClr val="FFFF00"/>
              </a:solidFill>
              <a:ln w="6" cap="flat">
                <a:solidFill>
                  <a:srgbClr val="FFFF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61" name="Freeform 109"/>
              <p:cNvSpPr>
                <a:spLocks/>
              </p:cNvSpPr>
              <p:nvPr/>
            </p:nvSpPr>
            <p:spPr bwMode="auto">
              <a:xfrm>
                <a:off x="3011488" y="4910138"/>
                <a:ext cx="63500" cy="6191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40" y="39"/>
                  </a:cxn>
                  <a:cxn ang="0">
                    <a:pos x="0" y="39"/>
                  </a:cxn>
                  <a:cxn ang="0">
                    <a:pos x="20" y="0"/>
                  </a:cxn>
                </a:cxnLst>
                <a:rect l="0" t="0" r="r" b="b"/>
                <a:pathLst>
                  <a:path w="40" h="39">
                    <a:moveTo>
                      <a:pt x="20" y="0"/>
                    </a:moveTo>
                    <a:lnTo>
                      <a:pt x="40" y="39"/>
                    </a:lnTo>
                    <a:lnTo>
                      <a:pt x="0" y="3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62" name="Freeform 110"/>
              <p:cNvSpPr>
                <a:spLocks noEditPoints="1"/>
              </p:cNvSpPr>
              <p:nvPr/>
            </p:nvSpPr>
            <p:spPr bwMode="auto">
              <a:xfrm>
                <a:off x="3006726" y="4905376"/>
                <a:ext cx="73025" cy="71438"/>
              </a:xfrm>
              <a:custGeom>
                <a:avLst/>
                <a:gdLst/>
                <a:ahLst/>
                <a:cxnLst>
                  <a:cxn ang="0">
                    <a:pos x="55" y="5"/>
                  </a:cxn>
                  <a:cxn ang="0">
                    <a:pos x="62" y="0"/>
                  </a:cxn>
                  <a:cxn ang="0">
                    <a:pos x="69" y="5"/>
                  </a:cxn>
                  <a:cxn ang="0">
                    <a:pos x="122" y="110"/>
                  </a:cxn>
                  <a:cxn ang="0">
                    <a:pos x="122" y="118"/>
                  </a:cxn>
                  <a:cxn ang="0">
                    <a:pos x="115" y="121"/>
                  </a:cxn>
                  <a:cxn ang="0">
                    <a:pos x="8" y="121"/>
                  </a:cxn>
                  <a:cxn ang="0">
                    <a:pos x="2" y="118"/>
                  </a:cxn>
                  <a:cxn ang="0">
                    <a:pos x="1" y="110"/>
                  </a:cxn>
                  <a:cxn ang="0">
                    <a:pos x="55" y="5"/>
                  </a:cxn>
                  <a:cxn ang="0">
                    <a:pos x="16" y="117"/>
                  </a:cxn>
                  <a:cxn ang="0">
                    <a:pos x="8" y="105"/>
                  </a:cxn>
                  <a:cxn ang="0">
                    <a:pos x="115" y="105"/>
                  </a:cxn>
                  <a:cxn ang="0">
                    <a:pos x="108" y="117"/>
                  </a:cxn>
                  <a:cxn ang="0">
                    <a:pos x="55" y="12"/>
                  </a:cxn>
                  <a:cxn ang="0">
                    <a:pos x="69" y="12"/>
                  </a:cxn>
                  <a:cxn ang="0">
                    <a:pos x="16" y="117"/>
                  </a:cxn>
                </a:cxnLst>
                <a:rect l="0" t="0" r="r" b="b"/>
                <a:pathLst>
                  <a:path w="123" h="121">
                    <a:moveTo>
                      <a:pt x="55" y="5"/>
                    </a:moveTo>
                    <a:cubicBezTo>
                      <a:pt x="56" y="2"/>
                      <a:pt x="59" y="0"/>
                      <a:pt x="62" y="0"/>
                    </a:cubicBezTo>
                    <a:cubicBezTo>
                      <a:pt x="65" y="0"/>
                      <a:pt x="67" y="2"/>
                      <a:pt x="69" y="5"/>
                    </a:cubicBezTo>
                    <a:lnTo>
                      <a:pt x="122" y="110"/>
                    </a:lnTo>
                    <a:cubicBezTo>
                      <a:pt x="123" y="112"/>
                      <a:pt x="123" y="115"/>
                      <a:pt x="122" y="118"/>
                    </a:cubicBezTo>
                    <a:cubicBezTo>
                      <a:pt x="120" y="120"/>
                      <a:pt x="118" y="121"/>
                      <a:pt x="115" y="121"/>
                    </a:cubicBezTo>
                    <a:lnTo>
                      <a:pt x="8" y="121"/>
                    </a:lnTo>
                    <a:cubicBezTo>
                      <a:pt x="6" y="121"/>
                      <a:pt x="3" y="120"/>
                      <a:pt x="2" y="118"/>
                    </a:cubicBezTo>
                    <a:cubicBezTo>
                      <a:pt x="0" y="115"/>
                      <a:pt x="0" y="112"/>
                      <a:pt x="1" y="110"/>
                    </a:cubicBezTo>
                    <a:lnTo>
                      <a:pt x="55" y="5"/>
                    </a:lnTo>
                    <a:close/>
                    <a:moveTo>
                      <a:pt x="16" y="117"/>
                    </a:moveTo>
                    <a:lnTo>
                      <a:pt x="8" y="105"/>
                    </a:lnTo>
                    <a:lnTo>
                      <a:pt x="115" y="105"/>
                    </a:lnTo>
                    <a:lnTo>
                      <a:pt x="108" y="117"/>
                    </a:lnTo>
                    <a:lnTo>
                      <a:pt x="55" y="12"/>
                    </a:lnTo>
                    <a:lnTo>
                      <a:pt x="69" y="12"/>
                    </a:lnTo>
                    <a:lnTo>
                      <a:pt x="16" y="117"/>
                    </a:lnTo>
                    <a:close/>
                  </a:path>
                </a:pathLst>
              </a:custGeom>
              <a:solidFill>
                <a:srgbClr val="FFFF00"/>
              </a:solidFill>
              <a:ln w="6" cap="flat">
                <a:solidFill>
                  <a:srgbClr val="FFFF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63" name="Freeform 111"/>
              <p:cNvSpPr>
                <a:spLocks/>
              </p:cNvSpPr>
              <p:nvPr/>
            </p:nvSpPr>
            <p:spPr bwMode="auto">
              <a:xfrm>
                <a:off x="3244851" y="4910138"/>
                <a:ext cx="63500" cy="6191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40" y="39"/>
                  </a:cxn>
                  <a:cxn ang="0">
                    <a:pos x="0" y="39"/>
                  </a:cxn>
                  <a:cxn ang="0">
                    <a:pos x="20" y="0"/>
                  </a:cxn>
                </a:cxnLst>
                <a:rect l="0" t="0" r="r" b="b"/>
                <a:pathLst>
                  <a:path w="40" h="39">
                    <a:moveTo>
                      <a:pt x="20" y="0"/>
                    </a:moveTo>
                    <a:lnTo>
                      <a:pt x="40" y="39"/>
                    </a:lnTo>
                    <a:lnTo>
                      <a:pt x="0" y="3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64" name="Freeform 112"/>
              <p:cNvSpPr>
                <a:spLocks noEditPoints="1"/>
              </p:cNvSpPr>
              <p:nvPr/>
            </p:nvSpPr>
            <p:spPr bwMode="auto">
              <a:xfrm>
                <a:off x="3240088" y="4905376"/>
                <a:ext cx="74613" cy="71438"/>
              </a:xfrm>
              <a:custGeom>
                <a:avLst/>
                <a:gdLst/>
                <a:ahLst/>
                <a:cxnLst>
                  <a:cxn ang="0">
                    <a:pos x="54" y="5"/>
                  </a:cxn>
                  <a:cxn ang="0">
                    <a:pos x="61" y="0"/>
                  </a:cxn>
                  <a:cxn ang="0">
                    <a:pos x="68" y="5"/>
                  </a:cxn>
                  <a:cxn ang="0">
                    <a:pos x="122" y="110"/>
                  </a:cxn>
                  <a:cxn ang="0">
                    <a:pos x="121" y="118"/>
                  </a:cxn>
                  <a:cxn ang="0">
                    <a:pos x="114" y="121"/>
                  </a:cxn>
                  <a:cxn ang="0">
                    <a:pos x="8" y="121"/>
                  </a:cxn>
                  <a:cxn ang="0">
                    <a:pos x="1" y="118"/>
                  </a:cxn>
                  <a:cxn ang="0">
                    <a:pos x="1" y="110"/>
                  </a:cxn>
                  <a:cxn ang="0">
                    <a:pos x="54" y="5"/>
                  </a:cxn>
                  <a:cxn ang="0">
                    <a:pos x="15" y="117"/>
                  </a:cxn>
                  <a:cxn ang="0">
                    <a:pos x="8" y="105"/>
                  </a:cxn>
                  <a:cxn ang="0">
                    <a:pos x="114" y="105"/>
                  </a:cxn>
                  <a:cxn ang="0">
                    <a:pos x="107" y="117"/>
                  </a:cxn>
                  <a:cxn ang="0">
                    <a:pos x="54" y="12"/>
                  </a:cxn>
                  <a:cxn ang="0">
                    <a:pos x="68" y="12"/>
                  </a:cxn>
                  <a:cxn ang="0">
                    <a:pos x="15" y="117"/>
                  </a:cxn>
                </a:cxnLst>
                <a:rect l="0" t="0" r="r" b="b"/>
                <a:pathLst>
                  <a:path w="123" h="121">
                    <a:moveTo>
                      <a:pt x="54" y="5"/>
                    </a:moveTo>
                    <a:cubicBezTo>
                      <a:pt x="55" y="2"/>
                      <a:pt x="58" y="0"/>
                      <a:pt x="61" y="0"/>
                    </a:cubicBezTo>
                    <a:cubicBezTo>
                      <a:pt x="64" y="0"/>
                      <a:pt x="67" y="2"/>
                      <a:pt x="68" y="5"/>
                    </a:cubicBezTo>
                    <a:lnTo>
                      <a:pt x="122" y="110"/>
                    </a:lnTo>
                    <a:cubicBezTo>
                      <a:pt x="123" y="112"/>
                      <a:pt x="123" y="115"/>
                      <a:pt x="121" y="118"/>
                    </a:cubicBezTo>
                    <a:cubicBezTo>
                      <a:pt x="120" y="120"/>
                      <a:pt x="117" y="121"/>
                      <a:pt x="114" y="121"/>
                    </a:cubicBezTo>
                    <a:lnTo>
                      <a:pt x="8" y="121"/>
                    </a:lnTo>
                    <a:cubicBezTo>
                      <a:pt x="5" y="121"/>
                      <a:pt x="3" y="120"/>
                      <a:pt x="1" y="118"/>
                    </a:cubicBezTo>
                    <a:cubicBezTo>
                      <a:pt x="0" y="115"/>
                      <a:pt x="0" y="112"/>
                      <a:pt x="1" y="110"/>
                    </a:cubicBezTo>
                    <a:lnTo>
                      <a:pt x="54" y="5"/>
                    </a:lnTo>
                    <a:close/>
                    <a:moveTo>
                      <a:pt x="15" y="117"/>
                    </a:moveTo>
                    <a:lnTo>
                      <a:pt x="8" y="105"/>
                    </a:lnTo>
                    <a:lnTo>
                      <a:pt x="114" y="105"/>
                    </a:lnTo>
                    <a:lnTo>
                      <a:pt x="107" y="117"/>
                    </a:lnTo>
                    <a:lnTo>
                      <a:pt x="54" y="12"/>
                    </a:lnTo>
                    <a:lnTo>
                      <a:pt x="68" y="12"/>
                    </a:lnTo>
                    <a:lnTo>
                      <a:pt x="15" y="117"/>
                    </a:lnTo>
                    <a:close/>
                  </a:path>
                </a:pathLst>
              </a:custGeom>
              <a:solidFill>
                <a:srgbClr val="FFFF00"/>
              </a:solidFill>
              <a:ln w="6" cap="flat">
                <a:solidFill>
                  <a:srgbClr val="FFFF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65" name="Freeform 113"/>
              <p:cNvSpPr>
                <a:spLocks/>
              </p:cNvSpPr>
              <p:nvPr/>
            </p:nvSpPr>
            <p:spPr bwMode="auto">
              <a:xfrm>
                <a:off x="3481388" y="4910138"/>
                <a:ext cx="63500" cy="6191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40" y="39"/>
                  </a:cxn>
                  <a:cxn ang="0">
                    <a:pos x="0" y="39"/>
                  </a:cxn>
                  <a:cxn ang="0">
                    <a:pos x="20" y="0"/>
                  </a:cxn>
                </a:cxnLst>
                <a:rect l="0" t="0" r="r" b="b"/>
                <a:pathLst>
                  <a:path w="40" h="39">
                    <a:moveTo>
                      <a:pt x="20" y="0"/>
                    </a:moveTo>
                    <a:lnTo>
                      <a:pt x="40" y="39"/>
                    </a:lnTo>
                    <a:lnTo>
                      <a:pt x="0" y="3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66" name="Freeform 114"/>
              <p:cNvSpPr>
                <a:spLocks noEditPoints="1"/>
              </p:cNvSpPr>
              <p:nvPr/>
            </p:nvSpPr>
            <p:spPr bwMode="auto">
              <a:xfrm>
                <a:off x="3476626" y="4905376"/>
                <a:ext cx="73025" cy="71438"/>
              </a:xfrm>
              <a:custGeom>
                <a:avLst/>
                <a:gdLst/>
                <a:ahLst/>
                <a:cxnLst>
                  <a:cxn ang="0">
                    <a:pos x="54" y="5"/>
                  </a:cxn>
                  <a:cxn ang="0">
                    <a:pos x="61" y="0"/>
                  </a:cxn>
                  <a:cxn ang="0">
                    <a:pos x="68" y="5"/>
                  </a:cxn>
                  <a:cxn ang="0">
                    <a:pos x="122" y="110"/>
                  </a:cxn>
                  <a:cxn ang="0">
                    <a:pos x="121" y="118"/>
                  </a:cxn>
                  <a:cxn ang="0">
                    <a:pos x="115" y="121"/>
                  </a:cxn>
                  <a:cxn ang="0">
                    <a:pos x="8" y="121"/>
                  </a:cxn>
                  <a:cxn ang="0">
                    <a:pos x="1" y="118"/>
                  </a:cxn>
                  <a:cxn ang="0">
                    <a:pos x="1" y="110"/>
                  </a:cxn>
                  <a:cxn ang="0">
                    <a:pos x="54" y="5"/>
                  </a:cxn>
                  <a:cxn ang="0">
                    <a:pos x="15" y="117"/>
                  </a:cxn>
                  <a:cxn ang="0">
                    <a:pos x="8" y="105"/>
                  </a:cxn>
                  <a:cxn ang="0">
                    <a:pos x="115" y="105"/>
                  </a:cxn>
                  <a:cxn ang="0">
                    <a:pos x="107" y="117"/>
                  </a:cxn>
                  <a:cxn ang="0">
                    <a:pos x="54" y="12"/>
                  </a:cxn>
                  <a:cxn ang="0">
                    <a:pos x="68" y="12"/>
                  </a:cxn>
                  <a:cxn ang="0">
                    <a:pos x="15" y="117"/>
                  </a:cxn>
                </a:cxnLst>
                <a:rect l="0" t="0" r="r" b="b"/>
                <a:pathLst>
                  <a:path w="123" h="121">
                    <a:moveTo>
                      <a:pt x="54" y="5"/>
                    </a:moveTo>
                    <a:cubicBezTo>
                      <a:pt x="55" y="2"/>
                      <a:pt x="58" y="0"/>
                      <a:pt x="61" y="0"/>
                    </a:cubicBezTo>
                    <a:cubicBezTo>
                      <a:pt x="64" y="0"/>
                      <a:pt x="67" y="2"/>
                      <a:pt x="68" y="5"/>
                    </a:cubicBezTo>
                    <a:lnTo>
                      <a:pt x="122" y="110"/>
                    </a:lnTo>
                    <a:cubicBezTo>
                      <a:pt x="123" y="112"/>
                      <a:pt x="123" y="115"/>
                      <a:pt x="121" y="118"/>
                    </a:cubicBezTo>
                    <a:cubicBezTo>
                      <a:pt x="120" y="120"/>
                      <a:pt x="117" y="121"/>
                      <a:pt x="115" y="121"/>
                    </a:cubicBezTo>
                    <a:lnTo>
                      <a:pt x="8" y="121"/>
                    </a:lnTo>
                    <a:cubicBezTo>
                      <a:pt x="5" y="121"/>
                      <a:pt x="3" y="120"/>
                      <a:pt x="1" y="118"/>
                    </a:cubicBezTo>
                    <a:cubicBezTo>
                      <a:pt x="0" y="115"/>
                      <a:pt x="0" y="112"/>
                      <a:pt x="1" y="110"/>
                    </a:cubicBezTo>
                    <a:lnTo>
                      <a:pt x="54" y="5"/>
                    </a:lnTo>
                    <a:close/>
                    <a:moveTo>
                      <a:pt x="15" y="117"/>
                    </a:moveTo>
                    <a:lnTo>
                      <a:pt x="8" y="105"/>
                    </a:lnTo>
                    <a:lnTo>
                      <a:pt x="115" y="105"/>
                    </a:lnTo>
                    <a:lnTo>
                      <a:pt x="107" y="117"/>
                    </a:lnTo>
                    <a:lnTo>
                      <a:pt x="54" y="12"/>
                    </a:lnTo>
                    <a:lnTo>
                      <a:pt x="68" y="12"/>
                    </a:lnTo>
                    <a:lnTo>
                      <a:pt x="15" y="117"/>
                    </a:lnTo>
                    <a:close/>
                  </a:path>
                </a:pathLst>
              </a:custGeom>
              <a:solidFill>
                <a:srgbClr val="FFFF00"/>
              </a:solidFill>
              <a:ln w="6" cap="flat">
                <a:solidFill>
                  <a:srgbClr val="FFFF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67" name="Freeform 115"/>
              <p:cNvSpPr>
                <a:spLocks/>
              </p:cNvSpPr>
              <p:nvPr/>
            </p:nvSpPr>
            <p:spPr bwMode="auto">
              <a:xfrm>
                <a:off x="3744913" y="4910138"/>
                <a:ext cx="63500" cy="6191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40" y="39"/>
                  </a:cxn>
                  <a:cxn ang="0">
                    <a:pos x="0" y="39"/>
                  </a:cxn>
                  <a:cxn ang="0">
                    <a:pos x="20" y="0"/>
                  </a:cxn>
                </a:cxnLst>
                <a:rect l="0" t="0" r="r" b="b"/>
                <a:pathLst>
                  <a:path w="40" h="39">
                    <a:moveTo>
                      <a:pt x="20" y="0"/>
                    </a:moveTo>
                    <a:lnTo>
                      <a:pt x="40" y="39"/>
                    </a:lnTo>
                    <a:lnTo>
                      <a:pt x="0" y="3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68" name="Freeform 116"/>
              <p:cNvSpPr>
                <a:spLocks noEditPoints="1"/>
              </p:cNvSpPr>
              <p:nvPr/>
            </p:nvSpPr>
            <p:spPr bwMode="auto">
              <a:xfrm>
                <a:off x="3740151" y="4905376"/>
                <a:ext cx="73025" cy="71438"/>
              </a:xfrm>
              <a:custGeom>
                <a:avLst/>
                <a:gdLst/>
                <a:ahLst/>
                <a:cxnLst>
                  <a:cxn ang="0">
                    <a:pos x="54" y="5"/>
                  </a:cxn>
                  <a:cxn ang="0">
                    <a:pos x="61" y="0"/>
                  </a:cxn>
                  <a:cxn ang="0">
                    <a:pos x="68" y="5"/>
                  </a:cxn>
                  <a:cxn ang="0">
                    <a:pos x="122" y="110"/>
                  </a:cxn>
                  <a:cxn ang="0">
                    <a:pos x="121" y="118"/>
                  </a:cxn>
                  <a:cxn ang="0">
                    <a:pos x="115" y="121"/>
                  </a:cxn>
                  <a:cxn ang="0">
                    <a:pos x="8" y="121"/>
                  </a:cxn>
                  <a:cxn ang="0">
                    <a:pos x="1" y="118"/>
                  </a:cxn>
                  <a:cxn ang="0">
                    <a:pos x="1" y="110"/>
                  </a:cxn>
                  <a:cxn ang="0">
                    <a:pos x="54" y="5"/>
                  </a:cxn>
                  <a:cxn ang="0">
                    <a:pos x="15" y="117"/>
                  </a:cxn>
                  <a:cxn ang="0">
                    <a:pos x="8" y="105"/>
                  </a:cxn>
                  <a:cxn ang="0">
                    <a:pos x="115" y="105"/>
                  </a:cxn>
                  <a:cxn ang="0">
                    <a:pos x="107" y="117"/>
                  </a:cxn>
                  <a:cxn ang="0">
                    <a:pos x="54" y="12"/>
                  </a:cxn>
                  <a:cxn ang="0">
                    <a:pos x="68" y="12"/>
                  </a:cxn>
                  <a:cxn ang="0">
                    <a:pos x="15" y="117"/>
                  </a:cxn>
                </a:cxnLst>
                <a:rect l="0" t="0" r="r" b="b"/>
                <a:pathLst>
                  <a:path w="123" h="121">
                    <a:moveTo>
                      <a:pt x="54" y="5"/>
                    </a:moveTo>
                    <a:cubicBezTo>
                      <a:pt x="55" y="2"/>
                      <a:pt x="58" y="0"/>
                      <a:pt x="61" y="0"/>
                    </a:cubicBezTo>
                    <a:cubicBezTo>
                      <a:pt x="64" y="0"/>
                      <a:pt x="67" y="2"/>
                      <a:pt x="68" y="5"/>
                    </a:cubicBezTo>
                    <a:lnTo>
                      <a:pt x="122" y="110"/>
                    </a:lnTo>
                    <a:cubicBezTo>
                      <a:pt x="123" y="112"/>
                      <a:pt x="123" y="115"/>
                      <a:pt x="121" y="118"/>
                    </a:cubicBezTo>
                    <a:cubicBezTo>
                      <a:pt x="120" y="120"/>
                      <a:pt x="117" y="121"/>
                      <a:pt x="115" y="121"/>
                    </a:cubicBezTo>
                    <a:lnTo>
                      <a:pt x="8" y="121"/>
                    </a:lnTo>
                    <a:cubicBezTo>
                      <a:pt x="5" y="121"/>
                      <a:pt x="3" y="120"/>
                      <a:pt x="1" y="118"/>
                    </a:cubicBezTo>
                    <a:cubicBezTo>
                      <a:pt x="0" y="115"/>
                      <a:pt x="0" y="112"/>
                      <a:pt x="1" y="110"/>
                    </a:cubicBezTo>
                    <a:lnTo>
                      <a:pt x="54" y="5"/>
                    </a:lnTo>
                    <a:close/>
                    <a:moveTo>
                      <a:pt x="15" y="117"/>
                    </a:moveTo>
                    <a:lnTo>
                      <a:pt x="8" y="105"/>
                    </a:lnTo>
                    <a:lnTo>
                      <a:pt x="115" y="105"/>
                    </a:lnTo>
                    <a:lnTo>
                      <a:pt x="107" y="117"/>
                    </a:lnTo>
                    <a:lnTo>
                      <a:pt x="54" y="12"/>
                    </a:lnTo>
                    <a:lnTo>
                      <a:pt x="68" y="12"/>
                    </a:lnTo>
                    <a:lnTo>
                      <a:pt x="15" y="117"/>
                    </a:lnTo>
                    <a:close/>
                  </a:path>
                </a:pathLst>
              </a:custGeom>
              <a:solidFill>
                <a:srgbClr val="FFFF00"/>
              </a:solidFill>
              <a:ln w="6" cap="flat">
                <a:solidFill>
                  <a:srgbClr val="FFFF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69" name="Freeform 117"/>
              <p:cNvSpPr>
                <a:spLocks/>
              </p:cNvSpPr>
              <p:nvPr/>
            </p:nvSpPr>
            <p:spPr bwMode="auto">
              <a:xfrm>
                <a:off x="4006851" y="4910138"/>
                <a:ext cx="65088" cy="6191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41" y="39"/>
                  </a:cxn>
                  <a:cxn ang="0">
                    <a:pos x="0" y="39"/>
                  </a:cxn>
                  <a:cxn ang="0">
                    <a:pos x="20" y="0"/>
                  </a:cxn>
                </a:cxnLst>
                <a:rect l="0" t="0" r="r" b="b"/>
                <a:pathLst>
                  <a:path w="41" h="39">
                    <a:moveTo>
                      <a:pt x="20" y="0"/>
                    </a:moveTo>
                    <a:lnTo>
                      <a:pt x="41" y="39"/>
                    </a:lnTo>
                    <a:lnTo>
                      <a:pt x="0" y="3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70" name="Freeform 118"/>
              <p:cNvSpPr>
                <a:spLocks noEditPoints="1"/>
              </p:cNvSpPr>
              <p:nvPr/>
            </p:nvSpPr>
            <p:spPr bwMode="auto">
              <a:xfrm>
                <a:off x="4002088" y="4905376"/>
                <a:ext cx="74613" cy="71438"/>
              </a:xfrm>
              <a:custGeom>
                <a:avLst/>
                <a:gdLst/>
                <a:ahLst/>
                <a:cxnLst>
                  <a:cxn ang="0">
                    <a:pos x="54" y="5"/>
                  </a:cxn>
                  <a:cxn ang="0">
                    <a:pos x="61" y="0"/>
                  </a:cxn>
                  <a:cxn ang="0">
                    <a:pos x="68" y="5"/>
                  </a:cxn>
                  <a:cxn ang="0">
                    <a:pos x="122" y="110"/>
                  </a:cxn>
                  <a:cxn ang="0">
                    <a:pos x="121" y="118"/>
                  </a:cxn>
                  <a:cxn ang="0">
                    <a:pos x="115" y="121"/>
                  </a:cxn>
                  <a:cxn ang="0">
                    <a:pos x="8" y="121"/>
                  </a:cxn>
                  <a:cxn ang="0">
                    <a:pos x="1" y="118"/>
                  </a:cxn>
                  <a:cxn ang="0">
                    <a:pos x="1" y="110"/>
                  </a:cxn>
                  <a:cxn ang="0">
                    <a:pos x="54" y="5"/>
                  </a:cxn>
                  <a:cxn ang="0">
                    <a:pos x="15" y="117"/>
                  </a:cxn>
                  <a:cxn ang="0">
                    <a:pos x="8" y="105"/>
                  </a:cxn>
                  <a:cxn ang="0">
                    <a:pos x="115" y="105"/>
                  </a:cxn>
                  <a:cxn ang="0">
                    <a:pos x="107" y="117"/>
                  </a:cxn>
                  <a:cxn ang="0">
                    <a:pos x="54" y="12"/>
                  </a:cxn>
                  <a:cxn ang="0">
                    <a:pos x="68" y="12"/>
                  </a:cxn>
                  <a:cxn ang="0">
                    <a:pos x="15" y="117"/>
                  </a:cxn>
                </a:cxnLst>
                <a:rect l="0" t="0" r="r" b="b"/>
                <a:pathLst>
                  <a:path w="123" h="121">
                    <a:moveTo>
                      <a:pt x="54" y="5"/>
                    </a:moveTo>
                    <a:cubicBezTo>
                      <a:pt x="55" y="2"/>
                      <a:pt x="58" y="0"/>
                      <a:pt x="61" y="0"/>
                    </a:cubicBezTo>
                    <a:cubicBezTo>
                      <a:pt x="64" y="0"/>
                      <a:pt x="67" y="2"/>
                      <a:pt x="68" y="5"/>
                    </a:cubicBezTo>
                    <a:lnTo>
                      <a:pt x="122" y="110"/>
                    </a:lnTo>
                    <a:cubicBezTo>
                      <a:pt x="123" y="112"/>
                      <a:pt x="123" y="115"/>
                      <a:pt x="121" y="118"/>
                    </a:cubicBezTo>
                    <a:cubicBezTo>
                      <a:pt x="120" y="120"/>
                      <a:pt x="117" y="121"/>
                      <a:pt x="115" y="121"/>
                    </a:cubicBezTo>
                    <a:lnTo>
                      <a:pt x="8" y="121"/>
                    </a:lnTo>
                    <a:cubicBezTo>
                      <a:pt x="5" y="121"/>
                      <a:pt x="3" y="120"/>
                      <a:pt x="1" y="118"/>
                    </a:cubicBezTo>
                    <a:cubicBezTo>
                      <a:pt x="0" y="115"/>
                      <a:pt x="0" y="112"/>
                      <a:pt x="1" y="110"/>
                    </a:cubicBezTo>
                    <a:lnTo>
                      <a:pt x="54" y="5"/>
                    </a:lnTo>
                    <a:close/>
                    <a:moveTo>
                      <a:pt x="15" y="117"/>
                    </a:moveTo>
                    <a:lnTo>
                      <a:pt x="8" y="105"/>
                    </a:lnTo>
                    <a:lnTo>
                      <a:pt x="115" y="105"/>
                    </a:lnTo>
                    <a:lnTo>
                      <a:pt x="107" y="117"/>
                    </a:lnTo>
                    <a:lnTo>
                      <a:pt x="54" y="12"/>
                    </a:lnTo>
                    <a:lnTo>
                      <a:pt x="68" y="12"/>
                    </a:lnTo>
                    <a:lnTo>
                      <a:pt x="15" y="117"/>
                    </a:lnTo>
                    <a:close/>
                  </a:path>
                </a:pathLst>
              </a:custGeom>
              <a:solidFill>
                <a:srgbClr val="FFFF00"/>
              </a:solidFill>
              <a:ln w="6" cap="flat">
                <a:solidFill>
                  <a:srgbClr val="FFFF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71" name="Freeform 119"/>
              <p:cNvSpPr>
                <a:spLocks/>
              </p:cNvSpPr>
              <p:nvPr/>
            </p:nvSpPr>
            <p:spPr bwMode="auto">
              <a:xfrm>
                <a:off x="4270376" y="4910138"/>
                <a:ext cx="63500" cy="6191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40" y="39"/>
                  </a:cxn>
                  <a:cxn ang="0">
                    <a:pos x="0" y="39"/>
                  </a:cxn>
                  <a:cxn ang="0">
                    <a:pos x="20" y="0"/>
                  </a:cxn>
                </a:cxnLst>
                <a:rect l="0" t="0" r="r" b="b"/>
                <a:pathLst>
                  <a:path w="40" h="39">
                    <a:moveTo>
                      <a:pt x="20" y="0"/>
                    </a:moveTo>
                    <a:lnTo>
                      <a:pt x="40" y="39"/>
                    </a:lnTo>
                    <a:lnTo>
                      <a:pt x="0" y="3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72" name="Freeform 120"/>
              <p:cNvSpPr>
                <a:spLocks noEditPoints="1"/>
              </p:cNvSpPr>
              <p:nvPr/>
            </p:nvSpPr>
            <p:spPr bwMode="auto">
              <a:xfrm>
                <a:off x="4265613" y="4905376"/>
                <a:ext cx="73025" cy="71438"/>
              </a:xfrm>
              <a:custGeom>
                <a:avLst/>
                <a:gdLst/>
                <a:ahLst/>
                <a:cxnLst>
                  <a:cxn ang="0">
                    <a:pos x="54" y="5"/>
                  </a:cxn>
                  <a:cxn ang="0">
                    <a:pos x="61" y="0"/>
                  </a:cxn>
                  <a:cxn ang="0">
                    <a:pos x="68" y="5"/>
                  </a:cxn>
                  <a:cxn ang="0">
                    <a:pos x="122" y="110"/>
                  </a:cxn>
                  <a:cxn ang="0">
                    <a:pos x="121" y="118"/>
                  </a:cxn>
                  <a:cxn ang="0">
                    <a:pos x="115" y="121"/>
                  </a:cxn>
                  <a:cxn ang="0">
                    <a:pos x="8" y="121"/>
                  </a:cxn>
                  <a:cxn ang="0">
                    <a:pos x="1" y="118"/>
                  </a:cxn>
                  <a:cxn ang="0">
                    <a:pos x="1" y="110"/>
                  </a:cxn>
                  <a:cxn ang="0">
                    <a:pos x="54" y="5"/>
                  </a:cxn>
                  <a:cxn ang="0">
                    <a:pos x="15" y="117"/>
                  </a:cxn>
                  <a:cxn ang="0">
                    <a:pos x="8" y="105"/>
                  </a:cxn>
                  <a:cxn ang="0">
                    <a:pos x="115" y="105"/>
                  </a:cxn>
                  <a:cxn ang="0">
                    <a:pos x="107" y="117"/>
                  </a:cxn>
                  <a:cxn ang="0">
                    <a:pos x="54" y="12"/>
                  </a:cxn>
                  <a:cxn ang="0">
                    <a:pos x="68" y="12"/>
                  </a:cxn>
                  <a:cxn ang="0">
                    <a:pos x="15" y="117"/>
                  </a:cxn>
                </a:cxnLst>
                <a:rect l="0" t="0" r="r" b="b"/>
                <a:pathLst>
                  <a:path w="123" h="121">
                    <a:moveTo>
                      <a:pt x="54" y="5"/>
                    </a:moveTo>
                    <a:cubicBezTo>
                      <a:pt x="55" y="2"/>
                      <a:pt x="58" y="0"/>
                      <a:pt x="61" y="0"/>
                    </a:cubicBezTo>
                    <a:cubicBezTo>
                      <a:pt x="64" y="0"/>
                      <a:pt x="67" y="2"/>
                      <a:pt x="68" y="5"/>
                    </a:cubicBezTo>
                    <a:lnTo>
                      <a:pt x="122" y="110"/>
                    </a:lnTo>
                    <a:cubicBezTo>
                      <a:pt x="123" y="112"/>
                      <a:pt x="123" y="115"/>
                      <a:pt x="121" y="118"/>
                    </a:cubicBezTo>
                    <a:cubicBezTo>
                      <a:pt x="120" y="120"/>
                      <a:pt x="117" y="121"/>
                      <a:pt x="115" y="121"/>
                    </a:cubicBezTo>
                    <a:lnTo>
                      <a:pt x="8" y="121"/>
                    </a:lnTo>
                    <a:cubicBezTo>
                      <a:pt x="5" y="121"/>
                      <a:pt x="3" y="120"/>
                      <a:pt x="1" y="118"/>
                    </a:cubicBezTo>
                    <a:cubicBezTo>
                      <a:pt x="0" y="115"/>
                      <a:pt x="0" y="112"/>
                      <a:pt x="1" y="110"/>
                    </a:cubicBezTo>
                    <a:lnTo>
                      <a:pt x="54" y="5"/>
                    </a:lnTo>
                    <a:close/>
                    <a:moveTo>
                      <a:pt x="15" y="117"/>
                    </a:moveTo>
                    <a:lnTo>
                      <a:pt x="8" y="105"/>
                    </a:lnTo>
                    <a:lnTo>
                      <a:pt x="115" y="105"/>
                    </a:lnTo>
                    <a:lnTo>
                      <a:pt x="107" y="117"/>
                    </a:lnTo>
                    <a:lnTo>
                      <a:pt x="54" y="12"/>
                    </a:lnTo>
                    <a:lnTo>
                      <a:pt x="68" y="12"/>
                    </a:lnTo>
                    <a:lnTo>
                      <a:pt x="15" y="117"/>
                    </a:lnTo>
                    <a:close/>
                  </a:path>
                </a:pathLst>
              </a:custGeom>
              <a:solidFill>
                <a:srgbClr val="FFFF00"/>
              </a:solidFill>
              <a:ln w="6" cap="flat">
                <a:solidFill>
                  <a:srgbClr val="FFFF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73" name="Freeform 121"/>
              <p:cNvSpPr>
                <a:spLocks/>
              </p:cNvSpPr>
              <p:nvPr/>
            </p:nvSpPr>
            <p:spPr bwMode="auto">
              <a:xfrm>
                <a:off x="4533901" y="4910138"/>
                <a:ext cx="63500" cy="6191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40" y="39"/>
                  </a:cxn>
                  <a:cxn ang="0">
                    <a:pos x="0" y="39"/>
                  </a:cxn>
                  <a:cxn ang="0">
                    <a:pos x="20" y="0"/>
                  </a:cxn>
                </a:cxnLst>
                <a:rect l="0" t="0" r="r" b="b"/>
                <a:pathLst>
                  <a:path w="40" h="39">
                    <a:moveTo>
                      <a:pt x="20" y="0"/>
                    </a:moveTo>
                    <a:lnTo>
                      <a:pt x="40" y="39"/>
                    </a:lnTo>
                    <a:lnTo>
                      <a:pt x="0" y="3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74" name="Freeform 122"/>
              <p:cNvSpPr>
                <a:spLocks noEditPoints="1"/>
              </p:cNvSpPr>
              <p:nvPr/>
            </p:nvSpPr>
            <p:spPr bwMode="auto">
              <a:xfrm>
                <a:off x="4529138" y="4905376"/>
                <a:ext cx="73025" cy="71438"/>
              </a:xfrm>
              <a:custGeom>
                <a:avLst/>
                <a:gdLst/>
                <a:ahLst/>
                <a:cxnLst>
                  <a:cxn ang="0">
                    <a:pos x="54" y="5"/>
                  </a:cxn>
                  <a:cxn ang="0">
                    <a:pos x="61" y="0"/>
                  </a:cxn>
                  <a:cxn ang="0">
                    <a:pos x="68" y="5"/>
                  </a:cxn>
                  <a:cxn ang="0">
                    <a:pos x="122" y="110"/>
                  </a:cxn>
                  <a:cxn ang="0">
                    <a:pos x="121" y="118"/>
                  </a:cxn>
                  <a:cxn ang="0">
                    <a:pos x="114" y="121"/>
                  </a:cxn>
                  <a:cxn ang="0">
                    <a:pos x="8" y="121"/>
                  </a:cxn>
                  <a:cxn ang="0">
                    <a:pos x="1" y="118"/>
                  </a:cxn>
                  <a:cxn ang="0">
                    <a:pos x="1" y="110"/>
                  </a:cxn>
                  <a:cxn ang="0">
                    <a:pos x="54" y="5"/>
                  </a:cxn>
                  <a:cxn ang="0">
                    <a:pos x="15" y="117"/>
                  </a:cxn>
                  <a:cxn ang="0">
                    <a:pos x="8" y="105"/>
                  </a:cxn>
                  <a:cxn ang="0">
                    <a:pos x="114" y="105"/>
                  </a:cxn>
                  <a:cxn ang="0">
                    <a:pos x="107" y="117"/>
                  </a:cxn>
                  <a:cxn ang="0">
                    <a:pos x="54" y="12"/>
                  </a:cxn>
                  <a:cxn ang="0">
                    <a:pos x="68" y="12"/>
                  </a:cxn>
                  <a:cxn ang="0">
                    <a:pos x="15" y="117"/>
                  </a:cxn>
                </a:cxnLst>
                <a:rect l="0" t="0" r="r" b="b"/>
                <a:pathLst>
                  <a:path w="123" h="121">
                    <a:moveTo>
                      <a:pt x="54" y="5"/>
                    </a:moveTo>
                    <a:cubicBezTo>
                      <a:pt x="55" y="2"/>
                      <a:pt x="58" y="0"/>
                      <a:pt x="61" y="0"/>
                    </a:cubicBezTo>
                    <a:cubicBezTo>
                      <a:pt x="64" y="0"/>
                      <a:pt x="67" y="2"/>
                      <a:pt x="68" y="5"/>
                    </a:cubicBezTo>
                    <a:lnTo>
                      <a:pt x="122" y="110"/>
                    </a:lnTo>
                    <a:cubicBezTo>
                      <a:pt x="123" y="112"/>
                      <a:pt x="123" y="115"/>
                      <a:pt x="121" y="118"/>
                    </a:cubicBezTo>
                    <a:cubicBezTo>
                      <a:pt x="120" y="120"/>
                      <a:pt x="117" y="121"/>
                      <a:pt x="114" y="121"/>
                    </a:cubicBezTo>
                    <a:lnTo>
                      <a:pt x="8" y="121"/>
                    </a:lnTo>
                    <a:cubicBezTo>
                      <a:pt x="5" y="121"/>
                      <a:pt x="3" y="120"/>
                      <a:pt x="1" y="118"/>
                    </a:cubicBezTo>
                    <a:cubicBezTo>
                      <a:pt x="0" y="115"/>
                      <a:pt x="0" y="112"/>
                      <a:pt x="1" y="110"/>
                    </a:cubicBezTo>
                    <a:lnTo>
                      <a:pt x="54" y="5"/>
                    </a:lnTo>
                    <a:close/>
                    <a:moveTo>
                      <a:pt x="15" y="117"/>
                    </a:moveTo>
                    <a:lnTo>
                      <a:pt x="8" y="105"/>
                    </a:lnTo>
                    <a:lnTo>
                      <a:pt x="114" y="105"/>
                    </a:lnTo>
                    <a:lnTo>
                      <a:pt x="107" y="117"/>
                    </a:lnTo>
                    <a:lnTo>
                      <a:pt x="54" y="12"/>
                    </a:lnTo>
                    <a:lnTo>
                      <a:pt x="68" y="12"/>
                    </a:lnTo>
                    <a:lnTo>
                      <a:pt x="15" y="117"/>
                    </a:lnTo>
                    <a:close/>
                  </a:path>
                </a:pathLst>
              </a:custGeom>
              <a:solidFill>
                <a:srgbClr val="FFFF00"/>
              </a:solidFill>
              <a:ln w="6" cap="flat">
                <a:solidFill>
                  <a:srgbClr val="FFFF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75" name="Freeform 123"/>
              <p:cNvSpPr>
                <a:spLocks/>
              </p:cNvSpPr>
              <p:nvPr/>
            </p:nvSpPr>
            <p:spPr bwMode="auto">
              <a:xfrm>
                <a:off x="4797426" y="4906963"/>
                <a:ext cx="61913" cy="635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9" y="40"/>
                  </a:cxn>
                  <a:cxn ang="0">
                    <a:pos x="0" y="40"/>
                  </a:cxn>
                  <a:cxn ang="0">
                    <a:pos x="20" y="0"/>
                  </a:cxn>
                </a:cxnLst>
                <a:rect l="0" t="0" r="r" b="b"/>
                <a:pathLst>
                  <a:path w="39" h="40">
                    <a:moveTo>
                      <a:pt x="20" y="0"/>
                    </a:moveTo>
                    <a:lnTo>
                      <a:pt x="39" y="40"/>
                    </a:lnTo>
                    <a:lnTo>
                      <a:pt x="0" y="4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76" name="Freeform 124"/>
              <p:cNvSpPr>
                <a:spLocks noEditPoints="1"/>
              </p:cNvSpPr>
              <p:nvPr/>
            </p:nvSpPr>
            <p:spPr bwMode="auto">
              <a:xfrm>
                <a:off x="4792663" y="4902201"/>
                <a:ext cx="73025" cy="73025"/>
              </a:xfrm>
              <a:custGeom>
                <a:avLst/>
                <a:gdLst/>
                <a:ahLst/>
                <a:cxnLst>
                  <a:cxn ang="0">
                    <a:pos x="54" y="4"/>
                  </a:cxn>
                  <a:cxn ang="0">
                    <a:pos x="61" y="0"/>
                  </a:cxn>
                  <a:cxn ang="0">
                    <a:pos x="68" y="4"/>
                  </a:cxn>
                  <a:cxn ang="0">
                    <a:pos x="122" y="109"/>
                  </a:cxn>
                  <a:cxn ang="0">
                    <a:pos x="121" y="117"/>
                  </a:cxn>
                  <a:cxn ang="0">
                    <a:pos x="114" y="121"/>
                  </a:cxn>
                  <a:cxn ang="0">
                    <a:pos x="8" y="121"/>
                  </a:cxn>
                  <a:cxn ang="0">
                    <a:pos x="1" y="117"/>
                  </a:cxn>
                  <a:cxn ang="0">
                    <a:pos x="1" y="109"/>
                  </a:cxn>
                  <a:cxn ang="0">
                    <a:pos x="54" y="4"/>
                  </a:cxn>
                  <a:cxn ang="0">
                    <a:pos x="15" y="117"/>
                  </a:cxn>
                  <a:cxn ang="0">
                    <a:pos x="8" y="105"/>
                  </a:cxn>
                  <a:cxn ang="0">
                    <a:pos x="114" y="105"/>
                  </a:cxn>
                  <a:cxn ang="0">
                    <a:pos x="107" y="117"/>
                  </a:cxn>
                  <a:cxn ang="0">
                    <a:pos x="54" y="11"/>
                  </a:cxn>
                  <a:cxn ang="0">
                    <a:pos x="68" y="11"/>
                  </a:cxn>
                  <a:cxn ang="0">
                    <a:pos x="15" y="117"/>
                  </a:cxn>
                </a:cxnLst>
                <a:rect l="0" t="0" r="r" b="b"/>
                <a:pathLst>
                  <a:path w="123" h="121">
                    <a:moveTo>
                      <a:pt x="54" y="4"/>
                    </a:moveTo>
                    <a:cubicBezTo>
                      <a:pt x="55" y="1"/>
                      <a:pt x="58" y="0"/>
                      <a:pt x="61" y="0"/>
                    </a:cubicBezTo>
                    <a:cubicBezTo>
                      <a:pt x="64" y="0"/>
                      <a:pt x="67" y="1"/>
                      <a:pt x="68" y="4"/>
                    </a:cubicBezTo>
                    <a:lnTo>
                      <a:pt x="122" y="109"/>
                    </a:lnTo>
                    <a:cubicBezTo>
                      <a:pt x="123" y="112"/>
                      <a:pt x="123" y="115"/>
                      <a:pt x="121" y="117"/>
                    </a:cubicBezTo>
                    <a:cubicBezTo>
                      <a:pt x="120" y="120"/>
                      <a:pt x="117" y="121"/>
                      <a:pt x="114" y="121"/>
                    </a:cubicBezTo>
                    <a:lnTo>
                      <a:pt x="8" y="121"/>
                    </a:lnTo>
                    <a:cubicBezTo>
                      <a:pt x="5" y="121"/>
                      <a:pt x="3" y="120"/>
                      <a:pt x="1" y="117"/>
                    </a:cubicBezTo>
                    <a:cubicBezTo>
                      <a:pt x="0" y="115"/>
                      <a:pt x="0" y="112"/>
                      <a:pt x="1" y="109"/>
                    </a:cubicBezTo>
                    <a:lnTo>
                      <a:pt x="54" y="4"/>
                    </a:lnTo>
                    <a:close/>
                    <a:moveTo>
                      <a:pt x="15" y="117"/>
                    </a:moveTo>
                    <a:lnTo>
                      <a:pt x="8" y="105"/>
                    </a:lnTo>
                    <a:lnTo>
                      <a:pt x="114" y="105"/>
                    </a:lnTo>
                    <a:lnTo>
                      <a:pt x="107" y="117"/>
                    </a:lnTo>
                    <a:lnTo>
                      <a:pt x="54" y="11"/>
                    </a:lnTo>
                    <a:lnTo>
                      <a:pt x="68" y="11"/>
                    </a:lnTo>
                    <a:lnTo>
                      <a:pt x="15" y="117"/>
                    </a:lnTo>
                    <a:close/>
                  </a:path>
                </a:pathLst>
              </a:custGeom>
              <a:solidFill>
                <a:srgbClr val="FFFF00"/>
              </a:solidFill>
              <a:ln w="6" cap="flat">
                <a:solidFill>
                  <a:srgbClr val="FFFF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77" name="Freeform 125"/>
              <p:cNvSpPr>
                <a:spLocks/>
              </p:cNvSpPr>
              <p:nvPr/>
            </p:nvSpPr>
            <p:spPr bwMode="auto">
              <a:xfrm>
                <a:off x="5059363" y="4906963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40" y="40"/>
                  </a:cxn>
                  <a:cxn ang="0">
                    <a:pos x="0" y="40"/>
                  </a:cxn>
                  <a:cxn ang="0">
                    <a:pos x="20" y="0"/>
                  </a:cxn>
                </a:cxnLst>
                <a:rect l="0" t="0" r="r" b="b"/>
                <a:pathLst>
                  <a:path w="40" h="40">
                    <a:moveTo>
                      <a:pt x="20" y="0"/>
                    </a:moveTo>
                    <a:lnTo>
                      <a:pt x="40" y="40"/>
                    </a:lnTo>
                    <a:lnTo>
                      <a:pt x="0" y="4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78" name="Freeform 126"/>
              <p:cNvSpPr>
                <a:spLocks noEditPoints="1"/>
              </p:cNvSpPr>
              <p:nvPr/>
            </p:nvSpPr>
            <p:spPr bwMode="auto">
              <a:xfrm>
                <a:off x="5054601" y="4902201"/>
                <a:ext cx="74613" cy="73025"/>
              </a:xfrm>
              <a:custGeom>
                <a:avLst/>
                <a:gdLst/>
                <a:ahLst/>
                <a:cxnLst>
                  <a:cxn ang="0">
                    <a:pos x="54" y="4"/>
                  </a:cxn>
                  <a:cxn ang="0">
                    <a:pos x="61" y="0"/>
                  </a:cxn>
                  <a:cxn ang="0">
                    <a:pos x="68" y="4"/>
                  </a:cxn>
                  <a:cxn ang="0">
                    <a:pos x="122" y="109"/>
                  </a:cxn>
                  <a:cxn ang="0">
                    <a:pos x="121" y="117"/>
                  </a:cxn>
                  <a:cxn ang="0">
                    <a:pos x="114" y="121"/>
                  </a:cxn>
                  <a:cxn ang="0">
                    <a:pos x="8" y="121"/>
                  </a:cxn>
                  <a:cxn ang="0">
                    <a:pos x="1" y="117"/>
                  </a:cxn>
                  <a:cxn ang="0">
                    <a:pos x="1" y="109"/>
                  </a:cxn>
                  <a:cxn ang="0">
                    <a:pos x="54" y="4"/>
                  </a:cxn>
                  <a:cxn ang="0">
                    <a:pos x="15" y="117"/>
                  </a:cxn>
                  <a:cxn ang="0">
                    <a:pos x="8" y="105"/>
                  </a:cxn>
                  <a:cxn ang="0">
                    <a:pos x="114" y="105"/>
                  </a:cxn>
                  <a:cxn ang="0">
                    <a:pos x="107" y="117"/>
                  </a:cxn>
                  <a:cxn ang="0">
                    <a:pos x="54" y="11"/>
                  </a:cxn>
                  <a:cxn ang="0">
                    <a:pos x="68" y="11"/>
                  </a:cxn>
                  <a:cxn ang="0">
                    <a:pos x="15" y="117"/>
                  </a:cxn>
                </a:cxnLst>
                <a:rect l="0" t="0" r="r" b="b"/>
                <a:pathLst>
                  <a:path w="123" h="121">
                    <a:moveTo>
                      <a:pt x="54" y="4"/>
                    </a:moveTo>
                    <a:cubicBezTo>
                      <a:pt x="55" y="1"/>
                      <a:pt x="58" y="0"/>
                      <a:pt x="61" y="0"/>
                    </a:cubicBezTo>
                    <a:cubicBezTo>
                      <a:pt x="64" y="0"/>
                      <a:pt x="67" y="1"/>
                      <a:pt x="68" y="4"/>
                    </a:cubicBezTo>
                    <a:lnTo>
                      <a:pt x="122" y="109"/>
                    </a:lnTo>
                    <a:cubicBezTo>
                      <a:pt x="123" y="112"/>
                      <a:pt x="123" y="115"/>
                      <a:pt x="121" y="117"/>
                    </a:cubicBezTo>
                    <a:cubicBezTo>
                      <a:pt x="120" y="119"/>
                      <a:pt x="117" y="121"/>
                      <a:pt x="114" y="121"/>
                    </a:cubicBezTo>
                    <a:lnTo>
                      <a:pt x="8" y="121"/>
                    </a:lnTo>
                    <a:cubicBezTo>
                      <a:pt x="5" y="121"/>
                      <a:pt x="3" y="119"/>
                      <a:pt x="1" y="117"/>
                    </a:cubicBezTo>
                    <a:cubicBezTo>
                      <a:pt x="0" y="115"/>
                      <a:pt x="0" y="112"/>
                      <a:pt x="1" y="109"/>
                    </a:cubicBezTo>
                    <a:lnTo>
                      <a:pt x="54" y="4"/>
                    </a:lnTo>
                    <a:close/>
                    <a:moveTo>
                      <a:pt x="15" y="117"/>
                    </a:moveTo>
                    <a:lnTo>
                      <a:pt x="8" y="105"/>
                    </a:lnTo>
                    <a:lnTo>
                      <a:pt x="114" y="105"/>
                    </a:lnTo>
                    <a:lnTo>
                      <a:pt x="107" y="117"/>
                    </a:lnTo>
                    <a:lnTo>
                      <a:pt x="54" y="11"/>
                    </a:lnTo>
                    <a:lnTo>
                      <a:pt x="68" y="11"/>
                    </a:lnTo>
                    <a:lnTo>
                      <a:pt x="15" y="117"/>
                    </a:lnTo>
                    <a:close/>
                  </a:path>
                </a:pathLst>
              </a:custGeom>
              <a:solidFill>
                <a:srgbClr val="FFFF00"/>
              </a:solidFill>
              <a:ln w="6" cap="flat">
                <a:solidFill>
                  <a:srgbClr val="FFFF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79" name="Freeform 127"/>
              <p:cNvSpPr>
                <a:spLocks/>
              </p:cNvSpPr>
              <p:nvPr/>
            </p:nvSpPr>
            <p:spPr bwMode="auto">
              <a:xfrm>
                <a:off x="5322888" y="4906963"/>
                <a:ext cx="63500" cy="6191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40" y="39"/>
                  </a:cxn>
                  <a:cxn ang="0">
                    <a:pos x="0" y="39"/>
                  </a:cxn>
                  <a:cxn ang="0">
                    <a:pos x="20" y="0"/>
                  </a:cxn>
                </a:cxnLst>
                <a:rect l="0" t="0" r="r" b="b"/>
                <a:pathLst>
                  <a:path w="40" h="39">
                    <a:moveTo>
                      <a:pt x="20" y="0"/>
                    </a:moveTo>
                    <a:lnTo>
                      <a:pt x="40" y="39"/>
                    </a:lnTo>
                    <a:lnTo>
                      <a:pt x="0" y="3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80" name="Freeform 128"/>
              <p:cNvSpPr>
                <a:spLocks noEditPoints="1"/>
              </p:cNvSpPr>
              <p:nvPr/>
            </p:nvSpPr>
            <p:spPr bwMode="auto">
              <a:xfrm>
                <a:off x="5318126" y="4902201"/>
                <a:ext cx="73025" cy="71438"/>
              </a:xfrm>
              <a:custGeom>
                <a:avLst/>
                <a:gdLst/>
                <a:ahLst/>
                <a:cxnLst>
                  <a:cxn ang="0">
                    <a:pos x="54" y="5"/>
                  </a:cxn>
                  <a:cxn ang="0">
                    <a:pos x="61" y="0"/>
                  </a:cxn>
                  <a:cxn ang="0">
                    <a:pos x="68" y="5"/>
                  </a:cxn>
                  <a:cxn ang="0">
                    <a:pos x="122" y="110"/>
                  </a:cxn>
                  <a:cxn ang="0">
                    <a:pos x="121" y="118"/>
                  </a:cxn>
                  <a:cxn ang="0">
                    <a:pos x="114" y="121"/>
                  </a:cxn>
                  <a:cxn ang="0">
                    <a:pos x="8" y="121"/>
                  </a:cxn>
                  <a:cxn ang="0">
                    <a:pos x="1" y="118"/>
                  </a:cxn>
                  <a:cxn ang="0">
                    <a:pos x="1" y="110"/>
                  </a:cxn>
                  <a:cxn ang="0">
                    <a:pos x="54" y="5"/>
                  </a:cxn>
                  <a:cxn ang="0">
                    <a:pos x="15" y="117"/>
                  </a:cxn>
                  <a:cxn ang="0">
                    <a:pos x="8" y="105"/>
                  </a:cxn>
                  <a:cxn ang="0">
                    <a:pos x="114" y="105"/>
                  </a:cxn>
                  <a:cxn ang="0">
                    <a:pos x="107" y="117"/>
                  </a:cxn>
                  <a:cxn ang="0">
                    <a:pos x="54" y="12"/>
                  </a:cxn>
                  <a:cxn ang="0">
                    <a:pos x="68" y="12"/>
                  </a:cxn>
                  <a:cxn ang="0">
                    <a:pos x="15" y="117"/>
                  </a:cxn>
                </a:cxnLst>
                <a:rect l="0" t="0" r="r" b="b"/>
                <a:pathLst>
                  <a:path w="123" h="121">
                    <a:moveTo>
                      <a:pt x="54" y="5"/>
                    </a:moveTo>
                    <a:cubicBezTo>
                      <a:pt x="55" y="2"/>
                      <a:pt x="58" y="0"/>
                      <a:pt x="61" y="0"/>
                    </a:cubicBezTo>
                    <a:cubicBezTo>
                      <a:pt x="64" y="0"/>
                      <a:pt x="67" y="2"/>
                      <a:pt x="68" y="5"/>
                    </a:cubicBezTo>
                    <a:lnTo>
                      <a:pt x="122" y="110"/>
                    </a:lnTo>
                    <a:cubicBezTo>
                      <a:pt x="123" y="112"/>
                      <a:pt x="123" y="115"/>
                      <a:pt x="121" y="118"/>
                    </a:cubicBezTo>
                    <a:cubicBezTo>
                      <a:pt x="120" y="120"/>
                      <a:pt x="117" y="121"/>
                      <a:pt x="114" y="121"/>
                    </a:cubicBezTo>
                    <a:lnTo>
                      <a:pt x="8" y="121"/>
                    </a:lnTo>
                    <a:cubicBezTo>
                      <a:pt x="5" y="121"/>
                      <a:pt x="3" y="120"/>
                      <a:pt x="1" y="118"/>
                    </a:cubicBezTo>
                    <a:cubicBezTo>
                      <a:pt x="0" y="115"/>
                      <a:pt x="0" y="112"/>
                      <a:pt x="1" y="110"/>
                    </a:cubicBezTo>
                    <a:lnTo>
                      <a:pt x="54" y="5"/>
                    </a:lnTo>
                    <a:close/>
                    <a:moveTo>
                      <a:pt x="15" y="117"/>
                    </a:moveTo>
                    <a:lnTo>
                      <a:pt x="8" y="105"/>
                    </a:lnTo>
                    <a:lnTo>
                      <a:pt x="114" y="105"/>
                    </a:lnTo>
                    <a:lnTo>
                      <a:pt x="107" y="117"/>
                    </a:lnTo>
                    <a:lnTo>
                      <a:pt x="54" y="12"/>
                    </a:lnTo>
                    <a:lnTo>
                      <a:pt x="68" y="12"/>
                    </a:lnTo>
                    <a:lnTo>
                      <a:pt x="15" y="117"/>
                    </a:lnTo>
                    <a:close/>
                  </a:path>
                </a:pathLst>
              </a:custGeom>
              <a:solidFill>
                <a:srgbClr val="FFFF00"/>
              </a:solidFill>
              <a:ln w="6" cap="flat">
                <a:solidFill>
                  <a:srgbClr val="FFFF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81" name="Freeform 129"/>
              <p:cNvSpPr>
                <a:spLocks/>
              </p:cNvSpPr>
              <p:nvPr/>
            </p:nvSpPr>
            <p:spPr bwMode="auto">
              <a:xfrm>
                <a:off x="5586413" y="4906963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40" y="40"/>
                  </a:cxn>
                  <a:cxn ang="0">
                    <a:pos x="0" y="40"/>
                  </a:cxn>
                  <a:cxn ang="0">
                    <a:pos x="20" y="0"/>
                  </a:cxn>
                </a:cxnLst>
                <a:rect l="0" t="0" r="r" b="b"/>
                <a:pathLst>
                  <a:path w="40" h="40">
                    <a:moveTo>
                      <a:pt x="20" y="0"/>
                    </a:moveTo>
                    <a:lnTo>
                      <a:pt x="40" y="40"/>
                    </a:lnTo>
                    <a:lnTo>
                      <a:pt x="0" y="4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82" name="Freeform 130"/>
              <p:cNvSpPr>
                <a:spLocks noEditPoints="1"/>
              </p:cNvSpPr>
              <p:nvPr/>
            </p:nvSpPr>
            <p:spPr bwMode="auto">
              <a:xfrm>
                <a:off x="5581651" y="4902201"/>
                <a:ext cx="73025" cy="73025"/>
              </a:xfrm>
              <a:custGeom>
                <a:avLst/>
                <a:gdLst/>
                <a:ahLst/>
                <a:cxnLst>
                  <a:cxn ang="0">
                    <a:pos x="54" y="4"/>
                  </a:cxn>
                  <a:cxn ang="0">
                    <a:pos x="61" y="0"/>
                  </a:cxn>
                  <a:cxn ang="0">
                    <a:pos x="68" y="4"/>
                  </a:cxn>
                  <a:cxn ang="0">
                    <a:pos x="122" y="109"/>
                  </a:cxn>
                  <a:cxn ang="0">
                    <a:pos x="121" y="117"/>
                  </a:cxn>
                  <a:cxn ang="0">
                    <a:pos x="114" y="121"/>
                  </a:cxn>
                  <a:cxn ang="0">
                    <a:pos x="8" y="121"/>
                  </a:cxn>
                  <a:cxn ang="0">
                    <a:pos x="1" y="117"/>
                  </a:cxn>
                  <a:cxn ang="0">
                    <a:pos x="1" y="109"/>
                  </a:cxn>
                  <a:cxn ang="0">
                    <a:pos x="54" y="4"/>
                  </a:cxn>
                  <a:cxn ang="0">
                    <a:pos x="15" y="117"/>
                  </a:cxn>
                  <a:cxn ang="0">
                    <a:pos x="8" y="105"/>
                  </a:cxn>
                  <a:cxn ang="0">
                    <a:pos x="114" y="105"/>
                  </a:cxn>
                  <a:cxn ang="0">
                    <a:pos x="107" y="117"/>
                  </a:cxn>
                  <a:cxn ang="0">
                    <a:pos x="54" y="11"/>
                  </a:cxn>
                  <a:cxn ang="0">
                    <a:pos x="68" y="11"/>
                  </a:cxn>
                  <a:cxn ang="0">
                    <a:pos x="15" y="117"/>
                  </a:cxn>
                </a:cxnLst>
                <a:rect l="0" t="0" r="r" b="b"/>
                <a:pathLst>
                  <a:path w="123" h="121">
                    <a:moveTo>
                      <a:pt x="54" y="4"/>
                    </a:moveTo>
                    <a:cubicBezTo>
                      <a:pt x="55" y="1"/>
                      <a:pt x="58" y="0"/>
                      <a:pt x="61" y="0"/>
                    </a:cubicBezTo>
                    <a:cubicBezTo>
                      <a:pt x="64" y="0"/>
                      <a:pt x="67" y="1"/>
                      <a:pt x="68" y="4"/>
                    </a:cubicBezTo>
                    <a:lnTo>
                      <a:pt x="122" y="109"/>
                    </a:lnTo>
                    <a:cubicBezTo>
                      <a:pt x="123" y="112"/>
                      <a:pt x="123" y="115"/>
                      <a:pt x="121" y="117"/>
                    </a:cubicBezTo>
                    <a:cubicBezTo>
                      <a:pt x="120" y="119"/>
                      <a:pt x="117" y="121"/>
                      <a:pt x="114" y="121"/>
                    </a:cubicBezTo>
                    <a:lnTo>
                      <a:pt x="8" y="121"/>
                    </a:lnTo>
                    <a:cubicBezTo>
                      <a:pt x="5" y="121"/>
                      <a:pt x="3" y="119"/>
                      <a:pt x="1" y="117"/>
                    </a:cubicBezTo>
                    <a:cubicBezTo>
                      <a:pt x="0" y="115"/>
                      <a:pt x="0" y="112"/>
                      <a:pt x="1" y="109"/>
                    </a:cubicBezTo>
                    <a:lnTo>
                      <a:pt x="54" y="4"/>
                    </a:lnTo>
                    <a:close/>
                    <a:moveTo>
                      <a:pt x="15" y="117"/>
                    </a:moveTo>
                    <a:lnTo>
                      <a:pt x="8" y="105"/>
                    </a:lnTo>
                    <a:lnTo>
                      <a:pt x="114" y="105"/>
                    </a:lnTo>
                    <a:lnTo>
                      <a:pt x="107" y="117"/>
                    </a:lnTo>
                    <a:lnTo>
                      <a:pt x="54" y="11"/>
                    </a:lnTo>
                    <a:lnTo>
                      <a:pt x="68" y="11"/>
                    </a:lnTo>
                    <a:lnTo>
                      <a:pt x="15" y="117"/>
                    </a:lnTo>
                    <a:close/>
                  </a:path>
                </a:pathLst>
              </a:custGeom>
              <a:solidFill>
                <a:srgbClr val="FFFF00"/>
              </a:solidFill>
              <a:ln w="6" cap="flat">
                <a:solidFill>
                  <a:srgbClr val="FFFF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83" name="Freeform 131"/>
              <p:cNvSpPr>
                <a:spLocks/>
              </p:cNvSpPr>
              <p:nvPr/>
            </p:nvSpPr>
            <p:spPr bwMode="auto">
              <a:xfrm>
                <a:off x="5849938" y="4905376"/>
                <a:ext cx="61913" cy="635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9" y="40"/>
                  </a:cxn>
                  <a:cxn ang="0">
                    <a:pos x="0" y="40"/>
                  </a:cxn>
                  <a:cxn ang="0">
                    <a:pos x="20" y="0"/>
                  </a:cxn>
                </a:cxnLst>
                <a:rect l="0" t="0" r="r" b="b"/>
                <a:pathLst>
                  <a:path w="39" h="40">
                    <a:moveTo>
                      <a:pt x="20" y="0"/>
                    </a:moveTo>
                    <a:lnTo>
                      <a:pt x="39" y="40"/>
                    </a:lnTo>
                    <a:lnTo>
                      <a:pt x="0" y="4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84" name="Freeform 132"/>
              <p:cNvSpPr>
                <a:spLocks noEditPoints="1"/>
              </p:cNvSpPr>
              <p:nvPr/>
            </p:nvSpPr>
            <p:spPr bwMode="auto">
              <a:xfrm>
                <a:off x="5845176" y="4900613"/>
                <a:ext cx="73025" cy="73025"/>
              </a:xfrm>
              <a:custGeom>
                <a:avLst/>
                <a:gdLst/>
                <a:ahLst/>
                <a:cxnLst>
                  <a:cxn ang="0">
                    <a:pos x="54" y="5"/>
                  </a:cxn>
                  <a:cxn ang="0">
                    <a:pos x="61" y="0"/>
                  </a:cxn>
                  <a:cxn ang="0">
                    <a:pos x="68" y="5"/>
                  </a:cxn>
                  <a:cxn ang="0">
                    <a:pos x="122" y="110"/>
                  </a:cxn>
                  <a:cxn ang="0">
                    <a:pos x="121" y="118"/>
                  </a:cxn>
                  <a:cxn ang="0">
                    <a:pos x="114" y="122"/>
                  </a:cxn>
                  <a:cxn ang="0">
                    <a:pos x="8" y="122"/>
                  </a:cxn>
                  <a:cxn ang="0">
                    <a:pos x="1" y="118"/>
                  </a:cxn>
                  <a:cxn ang="0">
                    <a:pos x="1" y="110"/>
                  </a:cxn>
                  <a:cxn ang="0">
                    <a:pos x="54" y="5"/>
                  </a:cxn>
                  <a:cxn ang="0">
                    <a:pos x="15" y="117"/>
                  </a:cxn>
                  <a:cxn ang="0">
                    <a:pos x="8" y="106"/>
                  </a:cxn>
                  <a:cxn ang="0">
                    <a:pos x="114" y="106"/>
                  </a:cxn>
                  <a:cxn ang="0">
                    <a:pos x="107" y="117"/>
                  </a:cxn>
                  <a:cxn ang="0">
                    <a:pos x="54" y="12"/>
                  </a:cxn>
                  <a:cxn ang="0">
                    <a:pos x="68" y="12"/>
                  </a:cxn>
                  <a:cxn ang="0">
                    <a:pos x="15" y="117"/>
                  </a:cxn>
                </a:cxnLst>
                <a:rect l="0" t="0" r="r" b="b"/>
                <a:pathLst>
                  <a:path w="123" h="122">
                    <a:moveTo>
                      <a:pt x="54" y="5"/>
                    </a:moveTo>
                    <a:cubicBezTo>
                      <a:pt x="55" y="2"/>
                      <a:pt x="58" y="0"/>
                      <a:pt x="61" y="0"/>
                    </a:cubicBezTo>
                    <a:cubicBezTo>
                      <a:pt x="64" y="0"/>
                      <a:pt x="67" y="2"/>
                      <a:pt x="68" y="5"/>
                    </a:cubicBezTo>
                    <a:lnTo>
                      <a:pt x="122" y="110"/>
                    </a:lnTo>
                    <a:cubicBezTo>
                      <a:pt x="123" y="113"/>
                      <a:pt x="123" y="116"/>
                      <a:pt x="121" y="118"/>
                    </a:cubicBezTo>
                    <a:cubicBezTo>
                      <a:pt x="120" y="120"/>
                      <a:pt x="117" y="122"/>
                      <a:pt x="114" y="122"/>
                    </a:cubicBezTo>
                    <a:lnTo>
                      <a:pt x="8" y="122"/>
                    </a:lnTo>
                    <a:cubicBezTo>
                      <a:pt x="5" y="122"/>
                      <a:pt x="3" y="120"/>
                      <a:pt x="1" y="118"/>
                    </a:cubicBezTo>
                    <a:cubicBezTo>
                      <a:pt x="0" y="116"/>
                      <a:pt x="0" y="113"/>
                      <a:pt x="1" y="110"/>
                    </a:cubicBezTo>
                    <a:lnTo>
                      <a:pt x="54" y="5"/>
                    </a:lnTo>
                    <a:close/>
                    <a:moveTo>
                      <a:pt x="15" y="117"/>
                    </a:moveTo>
                    <a:lnTo>
                      <a:pt x="8" y="106"/>
                    </a:lnTo>
                    <a:lnTo>
                      <a:pt x="114" y="106"/>
                    </a:lnTo>
                    <a:lnTo>
                      <a:pt x="107" y="117"/>
                    </a:lnTo>
                    <a:lnTo>
                      <a:pt x="54" y="12"/>
                    </a:lnTo>
                    <a:lnTo>
                      <a:pt x="68" y="12"/>
                    </a:lnTo>
                    <a:lnTo>
                      <a:pt x="15" y="117"/>
                    </a:lnTo>
                    <a:close/>
                  </a:path>
                </a:pathLst>
              </a:custGeom>
              <a:solidFill>
                <a:srgbClr val="FFFF00"/>
              </a:solidFill>
              <a:ln w="6" cap="flat">
                <a:solidFill>
                  <a:srgbClr val="FFFF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85" name="Freeform 133"/>
              <p:cNvSpPr>
                <a:spLocks/>
              </p:cNvSpPr>
              <p:nvPr/>
            </p:nvSpPr>
            <p:spPr bwMode="auto">
              <a:xfrm>
                <a:off x="6111876" y="4905376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40" y="40"/>
                  </a:cxn>
                  <a:cxn ang="0">
                    <a:pos x="0" y="40"/>
                  </a:cxn>
                  <a:cxn ang="0">
                    <a:pos x="20" y="0"/>
                  </a:cxn>
                </a:cxnLst>
                <a:rect l="0" t="0" r="r" b="b"/>
                <a:pathLst>
                  <a:path w="40" h="40">
                    <a:moveTo>
                      <a:pt x="20" y="0"/>
                    </a:moveTo>
                    <a:lnTo>
                      <a:pt x="40" y="40"/>
                    </a:lnTo>
                    <a:lnTo>
                      <a:pt x="0" y="4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86" name="Freeform 134"/>
              <p:cNvSpPr>
                <a:spLocks noEditPoints="1"/>
              </p:cNvSpPr>
              <p:nvPr/>
            </p:nvSpPr>
            <p:spPr bwMode="auto">
              <a:xfrm>
                <a:off x="6107113" y="4900613"/>
                <a:ext cx="74613" cy="73025"/>
              </a:xfrm>
              <a:custGeom>
                <a:avLst/>
                <a:gdLst/>
                <a:ahLst/>
                <a:cxnLst>
                  <a:cxn ang="0">
                    <a:pos x="54" y="5"/>
                  </a:cxn>
                  <a:cxn ang="0">
                    <a:pos x="61" y="0"/>
                  </a:cxn>
                  <a:cxn ang="0">
                    <a:pos x="68" y="5"/>
                  </a:cxn>
                  <a:cxn ang="0">
                    <a:pos x="122" y="110"/>
                  </a:cxn>
                  <a:cxn ang="0">
                    <a:pos x="121" y="118"/>
                  </a:cxn>
                  <a:cxn ang="0">
                    <a:pos x="114" y="122"/>
                  </a:cxn>
                  <a:cxn ang="0">
                    <a:pos x="8" y="122"/>
                  </a:cxn>
                  <a:cxn ang="0">
                    <a:pos x="1" y="118"/>
                  </a:cxn>
                  <a:cxn ang="0">
                    <a:pos x="1" y="110"/>
                  </a:cxn>
                  <a:cxn ang="0">
                    <a:pos x="54" y="5"/>
                  </a:cxn>
                  <a:cxn ang="0">
                    <a:pos x="15" y="117"/>
                  </a:cxn>
                  <a:cxn ang="0">
                    <a:pos x="8" y="106"/>
                  </a:cxn>
                  <a:cxn ang="0">
                    <a:pos x="114" y="106"/>
                  </a:cxn>
                  <a:cxn ang="0">
                    <a:pos x="107" y="117"/>
                  </a:cxn>
                  <a:cxn ang="0">
                    <a:pos x="54" y="12"/>
                  </a:cxn>
                  <a:cxn ang="0">
                    <a:pos x="68" y="12"/>
                  </a:cxn>
                  <a:cxn ang="0">
                    <a:pos x="15" y="117"/>
                  </a:cxn>
                </a:cxnLst>
                <a:rect l="0" t="0" r="r" b="b"/>
                <a:pathLst>
                  <a:path w="123" h="122">
                    <a:moveTo>
                      <a:pt x="54" y="5"/>
                    </a:moveTo>
                    <a:cubicBezTo>
                      <a:pt x="55" y="2"/>
                      <a:pt x="58" y="0"/>
                      <a:pt x="61" y="0"/>
                    </a:cubicBezTo>
                    <a:cubicBezTo>
                      <a:pt x="64" y="0"/>
                      <a:pt x="67" y="2"/>
                      <a:pt x="68" y="5"/>
                    </a:cubicBezTo>
                    <a:lnTo>
                      <a:pt x="122" y="110"/>
                    </a:lnTo>
                    <a:cubicBezTo>
                      <a:pt x="123" y="113"/>
                      <a:pt x="123" y="115"/>
                      <a:pt x="121" y="118"/>
                    </a:cubicBezTo>
                    <a:cubicBezTo>
                      <a:pt x="120" y="120"/>
                      <a:pt x="117" y="122"/>
                      <a:pt x="114" y="122"/>
                    </a:cubicBezTo>
                    <a:lnTo>
                      <a:pt x="8" y="122"/>
                    </a:lnTo>
                    <a:cubicBezTo>
                      <a:pt x="5" y="122"/>
                      <a:pt x="3" y="120"/>
                      <a:pt x="1" y="118"/>
                    </a:cubicBezTo>
                    <a:cubicBezTo>
                      <a:pt x="0" y="115"/>
                      <a:pt x="0" y="113"/>
                      <a:pt x="1" y="110"/>
                    </a:cubicBezTo>
                    <a:lnTo>
                      <a:pt x="54" y="5"/>
                    </a:lnTo>
                    <a:close/>
                    <a:moveTo>
                      <a:pt x="15" y="117"/>
                    </a:moveTo>
                    <a:lnTo>
                      <a:pt x="8" y="106"/>
                    </a:lnTo>
                    <a:lnTo>
                      <a:pt x="114" y="106"/>
                    </a:lnTo>
                    <a:lnTo>
                      <a:pt x="107" y="117"/>
                    </a:lnTo>
                    <a:lnTo>
                      <a:pt x="54" y="12"/>
                    </a:lnTo>
                    <a:lnTo>
                      <a:pt x="68" y="12"/>
                    </a:lnTo>
                    <a:lnTo>
                      <a:pt x="15" y="117"/>
                    </a:lnTo>
                    <a:close/>
                  </a:path>
                </a:pathLst>
              </a:custGeom>
              <a:solidFill>
                <a:srgbClr val="FFFF00"/>
              </a:solidFill>
              <a:ln w="6" cap="flat">
                <a:solidFill>
                  <a:srgbClr val="FFFF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87" name="Freeform 135"/>
              <p:cNvSpPr>
                <a:spLocks/>
              </p:cNvSpPr>
              <p:nvPr/>
            </p:nvSpPr>
            <p:spPr bwMode="auto">
              <a:xfrm>
                <a:off x="6375401" y="4905376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40" y="40"/>
                  </a:cxn>
                  <a:cxn ang="0">
                    <a:pos x="0" y="40"/>
                  </a:cxn>
                  <a:cxn ang="0">
                    <a:pos x="20" y="0"/>
                  </a:cxn>
                </a:cxnLst>
                <a:rect l="0" t="0" r="r" b="b"/>
                <a:pathLst>
                  <a:path w="40" h="40">
                    <a:moveTo>
                      <a:pt x="20" y="0"/>
                    </a:moveTo>
                    <a:lnTo>
                      <a:pt x="40" y="40"/>
                    </a:lnTo>
                    <a:lnTo>
                      <a:pt x="0" y="4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88" name="Freeform 136"/>
              <p:cNvSpPr>
                <a:spLocks noEditPoints="1"/>
              </p:cNvSpPr>
              <p:nvPr/>
            </p:nvSpPr>
            <p:spPr bwMode="auto">
              <a:xfrm>
                <a:off x="6370638" y="4900613"/>
                <a:ext cx="73025" cy="73025"/>
              </a:xfrm>
              <a:custGeom>
                <a:avLst/>
                <a:gdLst/>
                <a:ahLst/>
                <a:cxnLst>
                  <a:cxn ang="0">
                    <a:pos x="54" y="5"/>
                  </a:cxn>
                  <a:cxn ang="0">
                    <a:pos x="61" y="0"/>
                  </a:cxn>
                  <a:cxn ang="0">
                    <a:pos x="68" y="5"/>
                  </a:cxn>
                  <a:cxn ang="0">
                    <a:pos x="122" y="110"/>
                  </a:cxn>
                  <a:cxn ang="0">
                    <a:pos x="121" y="118"/>
                  </a:cxn>
                  <a:cxn ang="0">
                    <a:pos x="114" y="122"/>
                  </a:cxn>
                  <a:cxn ang="0">
                    <a:pos x="8" y="122"/>
                  </a:cxn>
                  <a:cxn ang="0">
                    <a:pos x="1" y="118"/>
                  </a:cxn>
                  <a:cxn ang="0">
                    <a:pos x="1" y="110"/>
                  </a:cxn>
                  <a:cxn ang="0">
                    <a:pos x="54" y="5"/>
                  </a:cxn>
                  <a:cxn ang="0">
                    <a:pos x="15" y="117"/>
                  </a:cxn>
                  <a:cxn ang="0">
                    <a:pos x="8" y="106"/>
                  </a:cxn>
                  <a:cxn ang="0">
                    <a:pos x="114" y="106"/>
                  </a:cxn>
                  <a:cxn ang="0">
                    <a:pos x="107" y="117"/>
                  </a:cxn>
                  <a:cxn ang="0">
                    <a:pos x="54" y="12"/>
                  </a:cxn>
                  <a:cxn ang="0">
                    <a:pos x="68" y="12"/>
                  </a:cxn>
                  <a:cxn ang="0">
                    <a:pos x="15" y="117"/>
                  </a:cxn>
                </a:cxnLst>
                <a:rect l="0" t="0" r="r" b="b"/>
                <a:pathLst>
                  <a:path w="123" h="122">
                    <a:moveTo>
                      <a:pt x="54" y="5"/>
                    </a:moveTo>
                    <a:cubicBezTo>
                      <a:pt x="55" y="2"/>
                      <a:pt x="58" y="0"/>
                      <a:pt x="61" y="0"/>
                    </a:cubicBezTo>
                    <a:cubicBezTo>
                      <a:pt x="64" y="0"/>
                      <a:pt x="67" y="2"/>
                      <a:pt x="68" y="5"/>
                    </a:cubicBezTo>
                    <a:lnTo>
                      <a:pt x="122" y="110"/>
                    </a:lnTo>
                    <a:cubicBezTo>
                      <a:pt x="123" y="113"/>
                      <a:pt x="123" y="115"/>
                      <a:pt x="121" y="118"/>
                    </a:cubicBezTo>
                    <a:cubicBezTo>
                      <a:pt x="120" y="120"/>
                      <a:pt x="117" y="122"/>
                      <a:pt x="114" y="122"/>
                    </a:cubicBezTo>
                    <a:lnTo>
                      <a:pt x="8" y="122"/>
                    </a:lnTo>
                    <a:cubicBezTo>
                      <a:pt x="5" y="122"/>
                      <a:pt x="3" y="120"/>
                      <a:pt x="1" y="118"/>
                    </a:cubicBezTo>
                    <a:cubicBezTo>
                      <a:pt x="0" y="115"/>
                      <a:pt x="0" y="113"/>
                      <a:pt x="1" y="110"/>
                    </a:cubicBezTo>
                    <a:lnTo>
                      <a:pt x="54" y="5"/>
                    </a:lnTo>
                    <a:close/>
                    <a:moveTo>
                      <a:pt x="15" y="117"/>
                    </a:moveTo>
                    <a:lnTo>
                      <a:pt x="8" y="106"/>
                    </a:lnTo>
                    <a:lnTo>
                      <a:pt x="114" y="106"/>
                    </a:lnTo>
                    <a:lnTo>
                      <a:pt x="107" y="117"/>
                    </a:lnTo>
                    <a:lnTo>
                      <a:pt x="54" y="12"/>
                    </a:lnTo>
                    <a:lnTo>
                      <a:pt x="68" y="12"/>
                    </a:lnTo>
                    <a:lnTo>
                      <a:pt x="15" y="117"/>
                    </a:lnTo>
                    <a:close/>
                  </a:path>
                </a:pathLst>
              </a:custGeom>
              <a:solidFill>
                <a:srgbClr val="FFFF00"/>
              </a:solidFill>
              <a:ln w="6" cap="flat">
                <a:solidFill>
                  <a:srgbClr val="FFFF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89" name="Freeform 137"/>
              <p:cNvSpPr>
                <a:spLocks/>
              </p:cNvSpPr>
              <p:nvPr/>
            </p:nvSpPr>
            <p:spPr bwMode="auto">
              <a:xfrm>
                <a:off x="1633538" y="4872038"/>
                <a:ext cx="4781550" cy="65088"/>
              </a:xfrm>
              <a:custGeom>
                <a:avLst/>
                <a:gdLst/>
                <a:ahLst/>
                <a:cxnLst>
                  <a:cxn ang="0">
                    <a:pos x="8" y="93"/>
                  </a:cxn>
                  <a:cxn ang="0">
                    <a:pos x="401" y="93"/>
                  </a:cxn>
                  <a:cxn ang="0">
                    <a:pos x="794" y="93"/>
                  </a:cxn>
                  <a:cxn ang="0">
                    <a:pos x="1188" y="93"/>
                  </a:cxn>
                  <a:cxn ang="0">
                    <a:pos x="1581" y="90"/>
                  </a:cxn>
                  <a:cxn ang="0">
                    <a:pos x="1974" y="91"/>
                  </a:cxn>
                  <a:cxn ang="0">
                    <a:pos x="2367" y="91"/>
                  </a:cxn>
                  <a:cxn ang="0">
                    <a:pos x="2760" y="89"/>
                  </a:cxn>
                  <a:cxn ang="0">
                    <a:pos x="2955" y="87"/>
                  </a:cxn>
                  <a:cxn ang="0">
                    <a:pos x="3156" y="85"/>
                  </a:cxn>
                  <a:cxn ang="0">
                    <a:pos x="3376" y="89"/>
                  </a:cxn>
                  <a:cxn ang="0">
                    <a:pos x="3600" y="90"/>
                  </a:cxn>
                  <a:cxn ang="0">
                    <a:pos x="3709" y="83"/>
                  </a:cxn>
                  <a:cxn ang="0">
                    <a:pos x="3820" y="74"/>
                  </a:cxn>
                  <a:cxn ang="0">
                    <a:pos x="4041" y="54"/>
                  </a:cxn>
                  <a:cxn ang="0">
                    <a:pos x="4263" y="44"/>
                  </a:cxn>
                  <a:cxn ang="0">
                    <a:pos x="4484" y="38"/>
                  </a:cxn>
                  <a:cxn ang="0">
                    <a:pos x="4926" y="26"/>
                  </a:cxn>
                  <a:cxn ang="0">
                    <a:pos x="5369" y="19"/>
                  </a:cxn>
                  <a:cxn ang="0">
                    <a:pos x="5812" y="7"/>
                  </a:cxn>
                  <a:cxn ang="0">
                    <a:pos x="6254" y="1"/>
                  </a:cxn>
                  <a:cxn ang="0">
                    <a:pos x="6697" y="0"/>
                  </a:cxn>
                  <a:cxn ang="0">
                    <a:pos x="7140" y="3"/>
                  </a:cxn>
                  <a:cxn ang="0">
                    <a:pos x="7582" y="3"/>
                  </a:cxn>
                  <a:cxn ang="0">
                    <a:pos x="8024" y="3"/>
                  </a:cxn>
                  <a:cxn ang="0">
                    <a:pos x="8032" y="11"/>
                  </a:cxn>
                  <a:cxn ang="0">
                    <a:pos x="8024" y="19"/>
                  </a:cxn>
                  <a:cxn ang="0">
                    <a:pos x="7582" y="19"/>
                  </a:cxn>
                  <a:cxn ang="0">
                    <a:pos x="7139" y="19"/>
                  </a:cxn>
                  <a:cxn ang="0">
                    <a:pos x="6697" y="16"/>
                  </a:cxn>
                  <a:cxn ang="0">
                    <a:pos x="6255" y="17"/>
                  </a:cxn>
                  <a:cxn ang="0">
                    <a:pos x="5813" y="23"/>
                  </a:cxn>
                  <a:cxn ang="0">
                    <a:pos x="5370" y="35"/>
                  </a:cxn>
                  <a:cxn ang="0">
                    <a:pos x="4927" y="42"/>
                  </a:cxn>
                  <a:cxn ang="0">
                    <a:pos x="4485" y="54"/>
                  </a:cxn>
                  <a:cxn ang="0">
                    <a:pos x="4264" y="60"/>
                  </a:cxn>
                  <a:cxn ang="0">
                    <a:pos x="4042" y="69"/>
                  </a:cxn>
                  <a:cxn ang="0">
                    <a:pos x="3821" y="89"/>
                  </a:cxn>
                  <a:cxn ang="0">
                    <a:pos x="3710" y="99"/>
                  </a:cxn>
                  <a:cxn ang="0">
                    <a:pos x="3599" y="106"/>
                  </a:cxn>
                  <a:cxn ang="0">
                    <a:pos x="3375" y="105"/>
                  </a:cxn>
                  <a:cxn ang="0">
                    <a:pos x="3157" y="101"/>
                  </a:cxn>
                  <a:cxn ang="0">
                    <a:pos x="2956" y="103"/>
                  </a:cxn>
                  <a:cxn ang="0">
                    <a:pos x="2761" y="105"/>
                  </a:cxn>
                  <a:cxn ang="0">
                    <a:pos x="2367" y="107"/>
                  </a:cxn>
                  <a:cxn ang="0">
                    <a:pos x="1974" y="107"/>
                  </a:cxn>
                  <a:cxn ang="0">
                    <a:pos x="1582" y="106"/>
                  </a:cxn>
                  <a:cxn ang="0">
                    <a:pos x="1188" y="109"/>
                  </a:cxn>
                  <a:cxn ang="0">
                    <a:pos x="794" y="109"/>
                  </a:cxn>
                  <a:cxn ang="0">
                    <a:pos x="401" y="109"/>
                  </a:cxn>
                  <a:cxn ang="0">
                    <a:pos x="8" y="109"/>
                  </a:cxn>
                  <a:cxn ang="0">
                    <a:pos x="0" y="101"/>
                  </a:cxn>
                  <a:cxn ang="0">
                    <a:pos x="8" y="93"/>
                  </a:cxn>
                </a:cxnLst>
                <a:rect l="0" t="0" r="r" b="b"/>
                <a:pathLst>
                  <a:path w="8032" h="109">
                    <a:moveTo>
                      <a:pt x="8" y="93"/>
                    </a:moveTo>
                    <a:lnTo>
                      <a:pt x="401" y="93"/>
                    </a:lnTo>
                    <a:lnTo>
                      <a:pt x="794" y="93"/>
                    </a:lnTo>
                    <a:lnTo>
                      <a:pt x="1188" y="93"/>
                    </a:lnTo>
                    <a:lnTo>
                      <a:pt x="1581" y="90"/>
                    </a:lnTo>
                    <a:lnTo>
                      <a:pt x="1974" y="91"/>
                    </a:lnTo>
                    <a:lnTo>
                      <a:pt x="2367" y="91"/>
                    </a:lnTo>
                    <a:lnTo>
                      <a:pt x="2760" y="89"/>
                    </a:lnTo>
                    <a:lnTo>
                      <a:pt x="2955" y="87"/>
                    </a:lnTo>
                    <a:lnTo>
                      <a:pt x="3156" y="85"/>
                    </a:lnTo>
                    <a:lnTo>
                      <a:pt x="3376" y="89"/>
                    </a:lnTo>
                    <a:lnTo>
                      <a:pt x="3600" y="90"/>
                    </a:lnTo>
                    <a:lnTo>
                      <a:pt x="3709" y="83"/>
                    </a:lnTo>
                    <a:lnTo>
                      <a:pt x="3820" y="74"/>
                    </a:lnTo>
                    <a:lnTo>
                      <a:pt x="4041" y="54"/>
                    </a:lnTo>
                    <a:lnTo>
                      <a:pt x="4263" y="44"/>
                    </a:lnTo>
                    <a:lnTo>
                      <a:pt x="4484" y="38"/>
                    </a:lnTo>
                    <a:lnTo>
                      <a:pt x="4926" y="26"/>
                    </a:lnTo>
                    <a:lnTo>
                      <a:pt x="5369" y="19"/>
                    </a:lnTo>
                    <a:lnTo>
                      <a:pt x="5812" y="7"/>
                    </a:lnTo>
                    <a:lnTo>
                      <a:pt x="6254" y="1"/>
                    </a:lnTo>
                    <a:lnTo>
                      <a:pt x="6697" y="0"/>
                    </a:lnTo>
                    <a:lnTo>
                      <a:pt x="7140" y="3"/>
                    </a:lnTo>
                    <a:lnTo>
                      <a:pt x="7582" y="3"/>
                    </a:lnTo>
                    <a:lnTo>
                      <a:pt x="8024" y="3"/>
                    </a:lnTo>
                    <a:cubicBezTo>
                      <a:pt x="8029" y="3"/>
                      <a:pt x="8032" y="7"/>
                      <a:pt x="8032" y="11"/>
                    </a:cubicBezTo>
                    <a:cubicBezTo>
                      <a:pt x="8032" y="16"/>
                      <a:pt x="8029" y="19"/>
                      <a:pt x="8024" y="19"/>
                    </a:cubicBezTo>
                    <a:lnTo>
                      <a:pt x="7582" y="19"/>
                    </a:lnTo>
                    <a:lnTo>
                      <a:pt x="7139" y="19"/>
                    </a:lnTo>
                    <a:lnTo>
                      <a:pt x="6697" y="16"/>
                    </a:lnTo>
                    <a:lnTo>
                      <a:pt x="6255" y="17"/>
                    </a:lnTo>
                    <a:lnTo>
                      <a:pt x="5813" y="23"/>
                    </a:lnTo>
                    <a:lnTo>
                      <a:pt x="5370" y="35"/>
                    </a:lnTo>
                    <a:lnTo>
                      <a:pt x="4927" y="42"/>
                    </a:lnTo>
                    <a:lnTo>
                      <a:pt x="4485" y="54"/>
                    </a:lnTo>
                    <a:lnTo>
                      <a:pt x="4264" y="60"/>
                    </a:lnTo>
                    <a:lnTo>
                      <a:pt x="4042" y="69"/>
                    </a:lnTo>
                    <a:lnTo>
                      <a:pt x="3821" y="89"/>
                    </a:lnTo>
                    <a:lnTo>
                      <a:pt x="3710" y="99"/>
                    </a:lnTo>
                    <a:lnTo>
                      <a:pt x="3599" y="106"/>
                    </a:lnTo>
                    <a:lnTo>
                      <a:pt x="3375" y="105"/>
                    </a:lnTo>
                    <a:lnTo>
                      <a:pt x="3157" y="101"/>
                    </a:lnTo>
                    <a:lnTo>
                      <a:pt x="2956" y="103"/>
                    </a:lnTo>
                    <a:lnTo>
                      <a:pt x="2761" y="105"/>
                    </a:lnTo>
                    <a:lnTo>
                      <a:pt x="2367" y="107"/>
                    </a:lnTo>
                    <a:lnTo>
                      <a:pt x="1974" y="107"/>
                    </a:lnTo>
                    <a:lnTo>
                      <a:pt x="1582" y="106"/>
                    </a:lnTo>
                    <a:lnTo>
                      <a:pt x="1188" y="109"/>
                    </a:lnTo>
                    <a:lnTo>
                      <a:pt x="794" y="109"/>
                    </a:lnTo>
                    <a:lnTo>
                      <a:pt x="401" y="109"/>
                    </a:lnTo>
                    <a:lnTo>
                      <a:pt x="8" y="109"/>
                    </a:lnTo>
                    <a:cubicBezTo>
                      <a:pt x="4" y="109"/>
                      <a:pt x="0" y="106"/>
                      <a:pt x="0" y="101"/>
                    </a:cubicBezTo>
                    <a:cubicBezTo>
                      <a:pt x="0" y="97"/>
                      <a:pt x="4" y="93"/>
                      <a:pt x="8" y="93"/>
                    </a:cubicBezTo>
                    <a:close/>
                  </a:path>
                </a:pathLst>
              </a:custGeom>
              <a:solidFill>
                <a:srgbClr val="00FFFF"/>
              </a:solidFill>
              <a:ln w="6" cap="flat">
                <a:solidFill>
                  <a:srgbClr val="00FF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90" name="Freeform 138"/>
              <p:cNvSpPr>
                <a:spLocks noEditPoints="1"/>
              </p:cNvSpPr>
              <p:nvPr/>
            </p:nvSpPr>
            <p:spPr bwMode="auto">
              <a:xfrm>
                <a:off x="1606551" y="4835526"/>
                <a:ext cx="4835525" cy="139700"/>
              </a:xfrm>
              <a:custGeom>
                <a:avLst/>
                <a:gdLst/>
                <a:ahLst/>
                <a:cxnLst>
                  <a:cxn ang="0">
                    <a:pos x="46" y="84"/>
                  </a:cxn>
                  <a:cxn ang="0">
                    <a:pos x="46" y="46"/>
                  </a:cxn>
                  <a:cxn ang="0">
                    <a:pos x="150" y="46"/>
                  </a:cxn>
                  <a:cxn ang="0">
                    <a:pos x="150" y="84"/>
                  </a:cxn>
                  <a:cxn ang="0">
                    <a:pos x="150" y="84"/>
                  </a:cxn>
                  <a:cxn ang="0">
                    <a:pos x="340" y="84"/>
                  </a:cxn>
                  <a:cxn ang="0">
                    <a:pos x="340" y="46"/>
                  </a:cxn>
                  <a:cxn ang="0">
                    <a:pos x="444" y="46"/>
                  </a:cxn>
                  <a:cxn ang="0">
                    <a:pos x="444" y="84"/>
                  </a:cxn>
                  <a:cxn ang="0">
                    <a:pos x="444" y="84"/>
                  </a:cxn>
                  <a:cxn ang="0">
                    <a:pos x="634" y="84"/>
                  </a:cxn>
                  <a:cxn ang="0">
                    <a:pos x="634" y="46"/>
                  </a:cxn>
                  <a:cxn ang="0">
                    <a:pos x="738" y="46"/>
                  </a:cxn>
                  <a:cxn ang="0">
                    <a:pos x="738" y="84"/>
                  </a:cxn>
                  <a:cxn ang="0">
                    <a:pos x="738" y="84"/>
                  </a:cxn>
                  <a:cxn ang="0">
                    <a:pos x="928" y="84"/>
                  </a:cxn>
                  <a:cxn ang="0">
                    <a:pos x="928" y="46"/>
                  </a:cxn>
                  <a:cxn ang="0">
                    <a:pos x="1032" y="46"/>
                  </a:cxn>
                  <a:cxn ang="0">
                    <a:pos x="1032" y="84"/>
                  </a:cxn>
                  <a:cxn ang="0">
                    <a:pos x="1032" y="84"/>
                  </a:cxn>
                  <a:cxn ang="0">
                    <a:pos x="1222" y="78"/>
                  </a:cxn>
                  <a:cxn ang="0">
                    <a:pos x="1222" y="40"/>
                  </a:cxn>
                  <a:cxn ang="0">
                    <a:pos x="1344" y="46"/>
                  </a:cxn>
                  <a:cxn ang="0">
                    <a:pos x="1344" y="84"/>
                  </a:cxn>
                  <a:cxn ang="0">
                    <a:pos x="1344" y="84"/>
                  </a:cxn>
                  <a:cxn ang="0">
                    <a:pos x="1553" y="66"/>
                  </a:cxn>
                  <a:cxn ang="0">
                    <a:pos x="1553" y="28"/>
                  </a:cxn>
                  <a:cxn ang="0">
                    <a:pos x="1674" y="22"/>
                  </a:cxn>
                  <a:cxn ang="0">
                    <a:pos x="1674" y="60"/>
                  </a:cxn>
                  <a:cxn ang="0">
                    <a:pos x="1674" y="60"/>
                  </a:cxn>
                  <a:cxn ang="0">
                    <a:pos x="1888" y="54"/>
                  </a:cxn>
                  <a:cxn ang="0">
                    <a:pos x="1888" y="16"/>
                  </a:cxn>
                  <a:cxn ang="0">
                    <a:pos x="2010" y="10"/>
                  </a:cxn>
                  <a:cxn ang="0">
                    <a:pos x="2010" y="48"/>
                  </a:cxn>
                  <a:cxn ang="0">
                    <a:pos x="2010" y="48"/>
                  </a:cxn>
                  <a:cxn ang="0">
                    <a:pos x="2218" y="48"/>
                  </a:cxn>
                  <a:cxn ang="0">
                    <a:pos x="2218" y="10"/>
                  </a:cxn>
                  <a:cxn ang="0">
                    <a:pos x="2340" y="4"/>
                  </a:cxn>
                  <a:cxn ang="0">
                    <a:pos x="2340" y="42"/>
                  </a:cxn>
                  <a:cxn ang="0">
                    <a:pos x="2340" y="42"/>
                  </a:cxn>
                  <a:cxn ang="0">
                    <a:pos x="2548" y="42"/>
                  </a:cxn>
                  <a:cxn ang="0">
                    <a:pos x="2548" y="4"/>
                  </a:cxn>
                  <a:cxn ang="0">
                    <a:pos x="2670" y="4"/>
                  </a:cxn>
                  <a:cxn ang="0">
                    <a:pos x="2670" y="42"/>
                  </a:cxn>
                  <a:cxn ang="0">
                    <a:pos x="2670" y="42"/>
                  </a:cxn>
                  <a:cxn ang="0">
                    <a:pos x="2879" y="42"/>
                  </a:cxn>
                  <a:cxn ang="0">
                    <a:pos x="2879" y="4"/>
                  </a:cxn>
                  <a:cxn ang="0">
                    <a:pos x="3000" y="4"/>
                  </a:cxn>
                  <a:cxn ang="0">
                    <a:pos x="3000" y="42"/>
                  </a:cxn>
                  <a:cxn ang="0">
                    <a:pos x="3000" y="42"/>
                  </a:cxn>
                </a:cxnLst>
                <a:rect l="0" t="0" r="r" b="b"/>
                <a:pathLst>
                  <a:path w="3046" h="88">
                    <a:moveTo>
                      <a:pt x="42" y="88"/>
                    </a:moveTo>
                    <a:lnTo>
                      <a:pt x="0" y="46"/>
                    </a:lnTo>
                    <a:lnTo>
                      <a:pt x="4" y="42"/>
                    </a:lnTo>
                    <a:lnTo>
                      <a:pt x="46" y="84"/>
                    </a:lnTo>
                    <a:lnTo>
                      <a:pt x="42" y="88"/>
                    </a:lnTo>
                    <a:close/>
                    <a:moveTo>
                      <a:pt x="0" y="84"/>
                    </a:moveTo>
                    <a:lnTo>
                      <a:pt x="42" y="42"/>
                    </a:lnTo>
                    <a:lnTo>
                      <a:pt x="46" y="46"/>
                    </a:lnTo>
                    <a:lnTo>
                      <a:pt x="4" y="88"/>
                    </a:lnTo>
                    <a:lnTo>
                      <a:pt x="0" y="84"/>
                    </a:lnTo>
                    <a:close/>
                    <a:moveTo>
                      <a:pt x="186" y="88"/>
                    </a:moveTo>
                    <a:lnTo>
                      <a:pt x="150" y="46"/>
                    </a:lnTo>
                    <a:lnTo>
                      <a:pt x="155" y="42"/>
                    </a:lnTo>
                    <a:lnTo>
                      <a:pt x="191" y="84"/>
                    </a:lnTo>
                    <a:lnTo>
                      <a:pt x="186" y="88"/>
                    </a:lnTo>
                    <a:close/>
                    <a:moveTo>
                      <a:pt x="150" y="84"/>
                    </a:moveTo>
                    <a:lnTo>
                      <a:pt x="186" y="42"/>
                    </a:lnTo>
                    <a:lnTo>
                      <a:pt x="191" y="46"/>
                    </a:lnTo>
                    <a:lnTo>
                      <a:pt x="155" y="88"/>
                    </a:lnTo>
                    <a:lnTo>
                      <a:pt x="150" y="84"/>
                    </a:lnTo>
                    <a:close/>
                    <a:moveTo>
                      <a:pt x="336" y="88"/>
                    </a:moveTo>
                    <a:lnTo>
                      <a:pt x="294" y="46"/>
                    </a:lnTo>
                    <a:lnTo>
                      <a:pt x="298" y="42"/>
                    </a:lnTo>
                    <a:lnTo>
                      <a:pt x="340" y="84"/>
                    </a:lnTo>
                    <a:lnTo>
                      <a:pt x="336" y="88"/>
                    </a:lnTo>
                    <a:close/>
                    <a:moveTo>
                      <a:pt x="294" y="84"/>
                    </a:moveTo>
                    <a:lnTo>
                      <a:pt x="336" y="42"/>
                    </a:lnTo>
                    <a:lnTo>
                      <a:pt x="340" y="46"/>
                    </a:lnTo>
                    <a:lnTo>
                      <a:pt x="298" y="88"/>
                    </a:lnTo>
                    <a:lnTo>
                      <a:pt x="294" y="84"/>
                    </a:lnTo>
                    <a:close/>
                    <a:moveTo>
                      <a:pt x="480" y="88"/>
                    </a:moveTo>
                    <a:lnTo>
                      <a:pt x="444" y="46"/>
                    </a:lnTo>
                    <a:lnTo>
                      <a:pt x="449" y="42"/>
                    </a:lnTo>
                    <a:lnTo>
                      <a:pt x="485" y="84"/>
                    </a:lnTo>
                    <a:lnTo>
                      <a:pt x="480" y="88"/>
                    </a:lnTo>
                    <a:close/>
                    <a:moveTo>
                      <a:pt x="444" y="84"/>
                    </a:moveTo>
                    <a:lnTo>
                      <a:pt x="480" y="42"/>
                    </a:lnTo>
                    <a:lnTo>
                      <a:pt x="485" y="46"/>
                    </a:lnTo>
                    <a:lnTo>
                      <a:pt x="449" y="88"/>
                    </a:lnTo>
                    <a:lnTo>
                      <a:pt x="444" y="84"/>
                    </a:lnTo>
                    <a:close/>
                    <a:moveTo>
                      <a:pt x="630" y="88"/>
                    </a:moveTo>
                    <a:lnTo>
                      <a:pt x="588" y="46"/>
                    </a:lnTo>
                    <a:lnTo>
                      <a:pt x="592" y="42"/>
                    </a:lnTo>
                    <a:lnTo>
                      <a:pt x="634" y="84"/>
                    </a:lnTo>
                    <a:lnTo>
                      <a:pt x="630" y="88"/>
                    </a:lnTo>
                    <a:close/>
                    <a:moveTo>
                      <a:pt x="588" y="84"/>
                    </a:moveTo>
                    <a:lnTo>
                      <a:pt x="630" y="42"/>
                    </a:lnTo>
                    <a:lnTo>
                      <a:pt x="634" y="46"/>
                    </a:lnTo>
                    <a:lnTo>
                      <a:pt x="592" y="88"/>
                    </a:lnTo>
                    <a:lnTo>
                      <a:pt x="588" y="84"/>
                    </a:lnTo>
                    <a:close/>
                    <a:moveTo>
                      <a:pt x="774" y="88"/>
                    </a:moveTo>
                    <a:lnTo>
                      <a:pt x="738" y="46"/>
                    </a:lnTo>
                    <a:lnTo>
                      <a:pt x="743" y="42"/>
                    </a:lnTo>
                    <a:lnTo>
                      <a:pt x="779" y="84"/>
                    </a:lnTo>
                    <a:lnTo>
                      <a:pt x="774" y="88"/>
                    </a:lnTo>
                    <a:close/>
                    <a:moveTo>
                      <a:pt x="738" y="84"/>
                    </a:moveTo>
                    <a:lnTo>
                      <a:pt x="774" y="42"/>
                    </a:lnTo>
                    <a:lnTo>
                      <a:pt x="779" y="46"/>
                    </a:lnTo>
                    <a:lnTo>
                      <a:pt x="743" y="88"/>
                    </a:lnTo>
                    <a:lnTo>
                      <a:pt x="738" y="84"/>
                    </a:lnTo>
                    <a:close/>
                    <a:moveTo>
                      <a:pt x="924" y="88"/>
                    </a:moveTo>
                    <a:lnTo>
                      <a:pt x="882" y="46"/>
                    </a:lnTo>
                    <a:lnTo>
                      <a:pt x="886" y="42"/>
                    </a:lnTo>
                    <a:lnTo>
                      <a:pt x="928" y="84"/>
                    </a:lnTo>
                    <a:lnTo>
                      <a:pt x="924" y="88"/>
                    </a:lnTo>
                    <a:close/>
                    <a:moveTo>
                      <a:pt x="882" y="84"/>
                    </a:moveTo>
                    <a:lnTo>
                      <a:pt x="924" y="42"/>
                    </a:lnTo>
                    <a:lnTo>
                      <a:pt x="928" y="46"/>
                    </a:lnTo>
                    <a:lnTo>
                      <a:pt x="886" y="88"/>
                    </a:lnTo>
                    <a:lnTo>
                      <a:pt x="882" y="84"/>
                    </a:lnTo>
                    <a:close/>
                    <a:moveTo>
                      <a:pt x="1068" y="88"/>
                    </a:moveTo>
                    <a:lnTo>
                      <a:pt x="1032" y="46"/>
                    </a:lnTo>
                    <a:lnTo>
                      <a:pt x="1037" y="42"/>
                    </a:lnTo>
                    <a:lnTo>
                      <a:pt x="1073" y="84"/>
                    </a:lnTo>
                    <a:lnTo>
                      <a:pt x="1068" y="88"/>
                    </a:lnTo>
                    <a:close/>
                    <a:moveTo>
                      <a:pt x="1032" y="84"/>
                    </a:moveTo>
                    <a:lnTo>
                      <a:pt x="1068" y="42"/>
                    </a:lnTo>
                    <a:lnTo>
                      <a:pt x="1073" y="46"/>
                    </a:lnTo>
                    <a:lnTo>
                      <a:pt x="1037" y="88"/>
                    </a:lnTo>
                    <a:lnTo>
                      <a:pt x="1032" y="84"/>
                    </a:lnTo>
                    <a:close/>
                    <a:moveTo>
                      <a:pt x="1218" y="82"/>
                    </a:moveTo>
                    <a:lnTo>
                      <a:pt x="1176" y="40"/>
                    </a:lnTo>
                    <a:lnTo>
                      <a:pt x="1180" y="36"/>
                    </a:lnTo>
                    <a:lnTo>
                      <a:pt x="1222" y="78"/>
                    </a:lnTo>
                    <a:lnTo>
                      <a:pt x="1218" y="82"/>
                    </a:lnTo>
                    <a:close/>
                    <a:moveTo>
                      <a:pt x="1176" y="78"/>
                    </a:moveTo>
                    <a:lnTo>
                      <a:pt x="1218" y="36"/>
                    </a:lnTo>
                    <a:lnTo>
                      <a:pt x="1222" y="40"/>
                    </a:lnTo>
                    <a:lnTo>
                      <a:pt x="1180" y="82"/>
                    </a:lnTo>
                    <a:lnTo>
                      <a:pt x="1176" y="78"/>
                    </a:lnTo>
                    <a:close/>
                    <a:moveTo>
                      <a:pt x="1386" y="88"/>
                    </a:moveTo>
                    <a:lnTo>
                      <a:pt x="1344" y="46"/>
                    </a:lnTo>
                    <a:lnTo>
                      <a:pt x="1348" y="42"/>
                    </a:lnTo>
                    <a:lnTo>
                      <a:pt x="1390" y="84"/>
                    </a:lnTo>
                    <a:lnTo>
                      <a:pt x="1386" y="88"/>
                    </a:lnTo>
                    <a:close/>
                    <a:moveTo>
                      <a:pt x="1344" y="84"/>
                    </a:moveTo>
                    <a:lnTo>
                      <a:pt x="1386" y="42"/>
                    </a:lnTo>
                    <a:lnTo>
                      <a:pt x="1390" y="46"/>
                    </a:lnTo>
                    <a:lnTo>
                      <a:pt x="1348" y="88"/>
                    </a:lnTo>
                    <a:lnTo>
                      <a:pt x="1344" y="84"/>
                    </a:lnTo>
                    <a:close/>
                    <a:moveTo>
                      <a:pt x="1548" y="70"/>
                    </a:moveTo>
                    <a:lnTo>
                      <a:pt x="1512" y="28"/>
                    </a:lnTo>
                    <a:lnTo>
                      <a:pt x="1517" y="24"/>
                    </a:lnTo>
                    <a:lnTo>
                      <a:pt x="1553" y="66"/>
                    </a:lnTo>
                    <a:lnTo>
                      <a:pt x="1548" y="70"/>
                    </a:lnTo>
                    <a:close/>
                    <a:moveTo>
                      <a:pt x="1512" y="66"/>
                    </a:moveTo>
                    <a:lnTo>
                      <a:pt x="1548" y="24"/>
                    </a:lnTo>
                    <a:lnTo>
                      <a:pt x="1553" y="28"/>
                    </a:lnTo>
                    <a:lnTo>
                      <a:pt x="1517" y="70"/>
                    </a:lnTo>
                    <a:lnTo>
                      <a:pt x="1512" y="66"/>
                    </a:lnTo>
                    <a:close/>
                    <a:moveTo>
                      <a:pt x="1716" y="64"/>
                    </a:moveTo>
                    <a:lnTo>
                      <a:pt x="1674" y="22"/>
                    </a:lnTo>
                    <a:lnTo>
                      <a:pt x="1678" y="18"/>
                    </a:lnTo>
                    <a:lnTo>
                      <a:pt x="1720" y="60"/>
                    </a:lnTo>
                    <a:lnTo>
                      <a:pt x="1716" y="64"/>
                    </a:lnTo>
                    <a:close/>
                    <a:moveTo>
                      <a:pt x="1674" y="60"/>
                    </a:moveTo>
                    <a:lnTo>
                      <a:pt x="1716" y="18"/>
                    </a:lnTo>
                    <a:lnTo>
                      <a:pt x="1720" y="22"/>
                    </a:lnTo>
                    <a:lnTo>
                      <a:pt x="1678" y="64"/>
                    </a:lnTo>
                    <a:lnTo>
                      <a:pt x="1674" y="60"/>
                    </a:lnTo>
                    <a:close/>
                    <a:moveTo>
                      <a:pt x="1884" y="58"/>
                    </a:moveTo>
                    <a:lnTo>
                      <a:pt x="1842" y="16"/>
                    </a:lnTo>
                    <a:lnTo>
                      <a:pt x="1846" y="12"/>
                    </a:lnTo>
                    <a:lnTo>
                      <a:pt x="1888" y="54"/>
                    </a:lnTo>
                    <a:lnTo>
                      <a:pt x="1884" y="58"/>
                    </a:lnTo>
                    <a:close/>
                    <a:moveTo>
                      <a:pt x="1842" y="54"/>
                    </a:moveTo>
                    <a:lnTo>
                      <a:pt x="1884" y="12"/>
                    </a:lnTo>
                    <a:lnTo>
                      <a:pt x="1888" y="16"/>
                    </a:lnTo>
                    <a:lnTo>
                      <a:pt x="1846" y="58"/>
                    </a:lnTo>
                    <a:lnTo>
                      <a:pt x="1842" y="54"/>
                    </a:lnTo>
                    <a:close/>
                    <a:moveTo>
                      <a:pt x="2046" y="52"/>
                    </a:moveTo>
                    <a:lnTo>
                      <a:pt x="2010" y="10"/>
                    </a:lnTo>
                    <a:lnTo>
                      <a:pt x="2015" y="6"/>
                    </a:lnTo>
                    <a:lnTo>
                      <a:pt x="2051" y="48"/>
                    </a:lnTo>
                    <a:lnTo>
                      <a:pt x="2046" y="52"/>
                    </a:lnTo>
                    <a:close/>
                    <a:moveTo>
                      <a:pt x="2010" y="48"/>
                    </a:moveTo>
                    <a:lnTo>
                      <a:pt x="2046" y="6"/>
                    </a:lnTo>
                    <a:lnTo>
                      <a:pt x="2051" y="10"/>
                    </a:lnTo>
                    <a:lnTo>
                      <a:pt x="2015" y="52"/>
                    </a:lnTo>
                    <a:lnTo>
                      <a:pt x="2010" y="48"/>
                    </a:lnTo>
                    <a:close/>
                    <a:moveTo>
                      <a:pt x="2214" y="52"/>
                    </a:moveTo>
                    <a:lnTo>
                      <a:pt x="2172" y="10"/>
                    </a:lnTo>
                    <a:lnTo>
                      <a:pt x="2176" y="6"/>
                    </a:lnTo>
                    <a:lnTo>
                      <a:pt x="2218" y="48"/>
                    </a:lnTo>
                    <a:lnTo>
                      <a:pt x="2214" y="52"/>
                    </a:lnTo>
                    <a:close/>
                    <a:moveTo>
                      <a:pt x="2172" y="48"/>
                    </a:moveTo>
                    <a:lnTo>
                      <a:pt x="2214" y="6"/>
                    </a:lnTo>
                    <a:lnTo>
                      <a:pt x="2218" y="10"/>
                    </a:lnTo>
                    <a:lnTo>
                      <a:pt x="2176" y="52"/>
                    </a:lnTo>
                    <a:lnTo>
                      <a:pt x="2172" y="48"/>
                    </a:lnTo>
                    <a:close/>
                    <a:moveTo>
                      <a:pt x="2382" y="46"/>
                    </a:moveTo>
                    <a:lnTo>
                      <a:pt x="2340" y="4"/>
                    </a:lnTo>
                    <a:lnTo>
                      <a:pt x="2344" y="0"/>
                    </a:lnTo>
                    <a:lnTo>
                      <a:pt x="2386" y="42"/>
                    </a:lnTo>
                    <a:lnTo>
                      <a:pt x="2382" y="46"/>
                    </a:lnTo>
                    <a:close/>
                    <a:moveTo>
                      <a:pt x="2340" y="42"/>
                    </a:moveTo>
                    <a:lnTo>
                      <a:pt x="2382" y="0"/>
                    </a:lnTo>
                    <a:lnTo>
                      <a:pt x="2386" y="4"/>
                    </a:lnTo>
                    <a:lnTo>
                      <a:pt x="2344" y="46"/>
                    </a:lnTo>
                    <a:lnTo>
                      <a:pt x="2340" y="42"/>
                    </a:lnTo>
                    <a:close/>
                    <a:moveTo>
                      <a:pt x="2544" y="46"/>
                    </a:moveTo>
                    <a:lnTo>
                      <a:pt x="2502" y="4"/>
                    </a:lnTo>
                    <a:lnTo>
                      <a:pt x="2506" y="0"/>
                    </a:lnTo>
                    <a:lnTo>
                      <a:pt x="2548" y="42"/>
                    </a:lnTo>
                    <a:lnTo>
                      <a:pt x="2544" y="46"/>
                    </a:lnTo>
                    <a:close/>
                    <a:moveTo>
                      <a:pt x="2502" y="42"/>
                    </a:moveTo>
                    <a:lnTo>
                      <a:pt x="2544" y="0"/>
                    </a:lnTo>
                    <a:lnTo>
                      <a:pt x="2548" y="4"/>
                    </a:lnTo>
                    <a:lnTo>
                      <a:pt x="2506" y="46"/>
                    </a:lnTo>
                    <a:lnTo>
                      <a:pt x="2502" y="42"/>
                    </a:lnTo>
                    <a:close/>
                    <a:moveTo>
                      <a:pt x="2712" y="46"/>
                    </a:moveTo>
                    <a:lnTo>
                      <a:pt x="2670" y="4"/>
                    </a:lnTo>
                    <a:lnTo>
                      <a:pt x="2674" y="0"/>
                    </a:lnTo>
                    <a:lnTo>
                      <a:pt x="2716" y="42"/>
                    </a:lnTo>
                    <a:lnTo>
                      <a:pt x="2712" y="46"/>
                    </a:lnTo>
                    <a:close/>
                    <a:moveTo>
                      <a:pt x="2670" y="42"/>
                    </a:moveTo>
                    <a:lnTo>
                      <a:pt x="2712" y="0"/>
                    </a:lnTo>
                    <a:lnTo>
                      <a:pt x="2716" y="4"/>
                    </a:lnTo>
                    <a:lnTo>
                      <a:pt x="2674" y="46"/>
                    </a:lnTo>
                    <a:lnTo>
                      <a:pt x="2670" y="42"/>
                    </a:lnTo>
                    <a:close/>
                    <a:moveTo>
                      <a:pt x="2874" y="46"/>
                    </a:moveTo>
                    <a:lnTo>
                      <a:pt x="2838" y="4"/>
                    </a:lnTo>
                    <a:lnTo>
                      <a:pt x="2843" y="0"/>
                    </a:lnTo>
                    <a:lnTo>
                      <a:pt x="2879" y="42"/>
                    </a:lnTo>
                    <a:lnTo>
                      <a:pt x="2874" y="46"/>
                    </a:lnTo>
                    <a:close/>
                    <a:moveTo>
                      <a:pt x="2838" y="42"/>
                    </a:moveTo>
                    <a:lnTo>
                      <a:pt x="2874" y="0"/>
                    </a:lnTo>
                    <a:lnTo>
                      <a:pt x="2879" y="4"/>
                    </a:lnTo>
                    <a:lnTo>
                      <a:pt x="2843" y="46"/>
                    </a:lnTo>
                    <a:lnTo>
                      <a:pt x="2838" y="42"/>
                    </a:lnTo>
                    <a:close/>
                    <a:moveTo>
                      <a:pt x="3042" y="46"/>
                    </a:moveTo>
                    <a:lnTo>
                      <a:pt x="3000" y="4"/>
                    </a:lnTo>
                    <a:lnTo>
                      <a:pt x="3004" y="0"/>
                    </a:lnTo>
                    <a:lnTo>
                      <a:pt x="3046" y="42"/>
                    </a:lnTo>
                    <a:lnTo>
                      <a:pt x="3042" y="46"/>
                    </a:lnTo>
                    <a:close/>
                    <a:moveTo>
                      <a:pt x="3000" y="42"/>
                    </a:moveTo>
                    <a:lnTo>
                      <a:pt x="3042" y="0"/>
                    </a:lnTo>
                    <a:lnTo>
                      <a:pt x="3046" y="4"/>
                    </a:lnTo>
                    <a:lnTo>
                      <a:pt x="3004" y="46"/>
                    </a:lnTo>
                    <a:lnTo>
                      <a:pt x="3000" y="42"/>
                    </a:lnTo>
                    <a:close/>
                  </a:path>
                </a:pathLst>
              </a:custGeom>
              <a:solidFill>
                <a:srgbClr val="00FFFF"/>
              </a:solidFill>
              <a:ln w="6" cap="flat">
                <a:solidFill>
                  <a:srgbClr val="00FF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91" name="Freeform 139"/>
              <p:cNvSpPr>
                <a:spLocks/>
              </p:cNvSpPr>
              <p:nvPr/>
            </p:nvSpPr>
            <p:spPr bwMode="auto">
              <a:xfrm>
                <a:off x="1633538" y="3567113"/>
                <a:ext cx="4781550" cy="1371600"/>
              </a:xfrm>
              <a:custGeom>
                <a:avLst/>
                <a:gdLst/>
                <a:ahLst/>
                <a:cxnLst>
                  <a:cxn ang="0">
                    <a:pos x="794" y="2286"/>
                  </a:cxn>
                  <a:cxn ang="0">
                    <a:pos x="1778" y="2274"/>
                  </a:cxn>
                  <a:cxn ang="0">
                    <a:pos x="2072" y="2253"/>
                  </a:cxn>
                  <a:cxn ang="0">
                    <a:pos x="2316" y="2200"/>
                  </a:cxn>
                  <a:cxn ang="0">
                    <a:pos x="2460" y="2105"/>
                  </a:cxn>
                  <a:cxn ang="0">
                    <a:pos x="2755" y="1805"/>
                  </a:cxn>
                  <a:cxn ang="0">
                    <a:pos x="3047" y="1456"/>
                  </a:cxn>
                  <a:cxn ang="0">
                    <a:pos x="3205" y="1314"/>
                  </a:cxn>
                  <a:cxn ang="0">
                    <a:pos x="3484" y="1161"/>
                  </a:cxn>
                  <a:cxn ang="0">
                    <a:pos x="3816" y="937"/>
                  </a:cxn>
                  <a:cxn ang="0">
                    <a:pos x="4259" y="627"/>
                  </a:cxn>
                  <a:cxn ang="0">
                    <a:pos x="4701" y="329"/>
                  </a:cxn>
                  <a:cxn ang="0">
                    <a:pos x="4923" y="205"/>
                  </a:cxn>
                  <a:cxn ang="0">
                    <a:pos x="5037" y="185"/>
                  </a:cxn>
                  <a:cxn ang="0">
                    <a:pos x="5315" y="194"/>
                  </a:cxn>
                  <a:cxn ang="0">
                    <a:pos x="5589" y="136"/>
                  </a:cxn>
                  <a:cxn ang="0">
                    <a:pos x="6032" y="47"/>
                  </a:cxn>
                  <a:cxn ang="0">
                    <a:pos x="6477" y="35"/>
                  </a:cxn>
                  <a:cxn ang="0">
                    <a:pos x="6807" y="35"/>
                  </a:cxn>
                  <a:cxn ang="0">
                    <a:pos x="7139" y="6"/>
                  </a:cxn>
                  <a:cxn ang="0">
                    <a:pos x="8024" y="0"/>
                  </a:cxn>
                  <a:cxn ang="0">
                    <a:pos x="7583" y="16"/>
                  </a:cxn>
                  <a:cxn ang="0">
                    <a:pos x="7030" y="30"/>
                  </a:cxn>
                  <a:cxn ang="0">
                    <a:pos x="6697" y="57"/>
                  </a:cxn>
                  <a:cxn ang="0">
                    <a:pos x="6365" y="46"/>
                  </a:cxn>
                  <a:cxn ang="0">
                    <a:pos x="5814" y="94"/>
                  </a:cxn>
                  <a:cxn ang="0">
                    <a:pos x="5482" y="182"/>
                  </a:cxn>
                  <a:cxn ang="0">
                    <a:pos x="5258" y="209"/>
                  </a:cxn>
                  <a:cxn ang="0">
                    <a:pos x="4982" y="206"/>
                  </a:cxn>
                  <a:cxn ang="0">
                    <a:pos x="4875" y="242"/>
                  </a:cxn>
                  <a:cxn ang="0">
                    <a:pos x="4599" y="422"/>
                  </a:cxn>
                  <a:cxn ang="0">
                    <a:pos x="4046" y="786"/>
                  </a:cxn>
                  <a:cxn ang="0">
                    <a:pos x="3714" y="1034"/>
                  </a:cxn>
                  <a:cxn ang="0">
                    <a:pos x="3379" y="1233"/>
                  </a:cxn>
                  <a:cxn ang="0">
                    <a:pos x="3162" y="1367"/>
                  </a:cxn>
                  <a:cxn ang="0">
                    <a:pos x="2962" y="1584"/>
                  </a:cxn>
                  <a:cxn ang="0">
                    <a:pos x="2667" y="1921"/>
                  </a:cxn>
                  <a:cxn ang="0">
                    <a:pos x="2421" y="2157"/>
                  </a:cxn>
                  <a:cxn ang="0">
                    <a:pos x="2271" y="2234"/>
                  </a:cxn>
                  <a:cxn ang="0">
                    <a:pos x="1975" y="2278"/>
                  </a:cxn>
                  <a:cxn ang="0">
                    <a:pos x="1582" y="2293"/>
                  </a:cxn>
                  <a:cxn ang="0">
                    <a:pos x="401" y="2302"/>
                  </a:cxn>
                  <a:cxn ang="0">
                    <a:pos x="8" y="2286"/>
                  </a:cxn>
                </a:cxnLst>
                <a:rect l="0" t="0" r="r" b="b"/>
                <a:pathLst>
                  <a:path w="8032" h="2302">
                    <a:moveTo>
                      <a:pt x="8" y="2286"/>
                    </a:moveTo>
                    <a:lnTo>
                      <a:pt x="401" y="2286"/>
                    </a:lnTo>
                    <a:lnTo>
                      <a:pt x="794" y="2286"/>
                    </a:lnTo>
                    <a:lnTo>
                      <a:pt x="1188" y="2286"/>
                    </a:lnTo>
                    <a:lnTo>
                      <a:pt x="1581" y="2277"/>
                    </a:lnTo>
                    <a:lnTo>
                      <a:pt x="1778" y="2274"/>
                    </a:lnTo>
                    <a:lnTo>
                      <a:pt x="1876" y="2271"/>
                    </a:lnTo>
                    <a:lnTo>
                      <a:pt x="1974" y="2263"/>
                    </a:lnTo>
                    <a:lnTo>
                      <a:pt x="2072" y="2253"/>
                    </a:lnTo>
                    <a:lnTo>
                      <a:pt x="2171" y="2242"/>
                    </a:lnTo>
                    <a:lnTo>
                      <a:pt x="2268" y="2219"/>
                    </a:lnTo>
                    <a:lnTo>
                      <a:pt x="2316" y="2200"/>
                    </a:lnTo>
                    <a:lnTo>
                      <a:pt x="2364" y="2175"/>
                    </a:lnTo>
                    <a:lnTo>
                      <a:pt x="2412" y="2144"/>
                    </a:lnTo>
                    <a:lnTo>
                      <a:pt x="2460" y="2105"/>
                    </a:lnTo>
                    <a:lnTo>
                      <a:pt x="2558" y="2014"/>
                    </a:lnTo>
                    <a:lnTo>
                      <a:pt x="2656" y="1910"/>
                    </a:lnTo>
                    <a:lnTo>
                      <a:pt x="2755" y="1805"/>
                    </a:lnTo>
                    <a:lnTo>
                      <a:pt x="2851" y="1694"/>
                    </a:lnTo>
                    <a:lnTo>
                      <a:pt x="2949" y="1573"/>
                    </a:lnTo>
                    <a:lnTo>
                      <a:pt x="3047" y="1456"/>
                    </a:lnTo>
                    <a:lnTo>
                      <a:pt x="3099" y="1403"/>
                    </a:lnTo>
                    <a:lnTo>
                      <a:pt x="3151" y="1356"/>
                    </a:lnTo>
                    <a:lnTo>
                      <a:pt x="3205" y="1314"/>
                    </a:lnTo>
                    <a:lnTo>
                      <a:pt x="3259" y="1279"/>
                    </a:lnTo>
                    <a:lnTo>
                      <a:pt x="3372" y="1218"/>
                    </a:lnTo>
                    <a:lnTo>
                      <a:pt x="3484" y="1161"/>
                    </a:lnTo>
                    <a:lnTo>
                      <a:pt x="3595" y="1098"/>
                    </a:lnTo>
                    <a:lnTo>
                      <a:pt x="3705" y="1021"/>
                    </a:lnTo>
                    <a:lnTo>
                      <a:pt x="3816" y="937"/>
                    </a:lnTo>
                    <a:lnTo>
                      <a:pt x="3927" y="853"/>
                    </a:lnTo>
                    <a:lnTo>
                      <a:pt x="4037" y="773"/>
                    </a:lnTo>
                    <a:lnTo>
                      <a:pt x="4259" y="627"/>
                    </a:lnTo>
                    <a:lnTo>
                      <a:pt x="4480" y="486"/>
                    </a:lnTo>
                    <a:lnTo>
                      <a:pt x="4590" y="409"/>
                    </a:lnTo>
                    <a:lnTo>
                      <a:pt x="4701" y="329"/>
                    </a:lnTo>
                    <a:lnTo>
                      <a:pt x="4812" y="257"/>
                    </a:lnTo>
                    <a:lnTo>
                      <a:pt x="4868" y="227"/>
                    </a:lnTo>
                    <a:lnTo>
                      <a:pt x="4923" y="205"/>
                    </a:lnTo>
                    <a:lnTo>
                      <a:pt x="4979" y="191"/>
                    </a:lnTo>
                    <a:cubicBezTo>
                      <a:pt x="4980" y="191"/>
                      <a:pt x="4980" y="191"/>
                      <a:pt x="4981" y="191"/>
                    </a:cubicBezTo>
                    <a:lnTo>
                      <a:pt x="5037" y="185"/>
                    </a:lnTo>
                    <a:lnTo>
                      <a:pt x="5149" y="186"/>
                    </a:lnTo>
                    <a:lnTo>
                      <a:pt x="5259" y="193"/>
                    </a:lnTo>
                    <a:lnTo>
                      <a:pt x="5315" y="194"/>
                    </a:lnTo>
                    <a:lnTo>
                      <a:pt x="5369" y="190"/>
                    </a:lnTo>
                    <a:lnTo>
                      <a:pt x="5479" y="167"/>
                    </a:lnTo>
                    <a:lnTo>
                      <a:pt x="5589" y="136"/>
                    </a:lnTo>
                    <a:lnTo>
                      <a:pt x="5699" y="104"/>
                    </a:lnTo>
                    <a:lnTo>
                      <a:pt x="5811" y="79"/>
                    </a:lnTo>
                    <a:lnTo>
                      <a:pt x="6032" y="47"/>
                    </a:lnTo>
                    <a:lnTo>
                      <a:pt x="6254" y="30"/>
                    </a:lnTo>
                    <a:lnTo>
                      <a:pt x="6365" y="30"/>
                    </a:lnTo>
                    <a:lnTo>
                      <a:pt x="6477" y="35"/>
                    </a:lnTo>
                    <a:lnTo>
                      <a:pt x="6587" y="40"/>
                    </a:lnTo>
                    <a:lnTo>
                      <a:pt x="6698" y="41"/>
                    </a:lnTo>
                    <a:lnTo>
                      <a:pt x="6807" y="35"/>
                    </a:lnTo>
                    <a:lnTo>
                      <a:pt x="6918" y="26"/>
                    </a:lnTo>
                    <a:lnTo>
                      <a:pt x="7029" y="15"/>
                    </a:lnTo>
                    <a:lnTo>
                      <a:pt x="7139" y="6"/>
                    </a:lnTo>
                    <a:lnTo>
                      <a:pt x="7361" y="1"/>
                    </a:lnTo>
                    <a:lnTo>
                      <a:pt x="7582" y="0"/>
                    </a:lnTo>
                    <a:lnTo>
                      <a:pt x="8024" y="0"/>
                    </a:lnTo>
                    <a:cubicBezTo>
                      <a:pt x="8029" y="0"/>
                      <a:pt x="8032" y="4"/>
                      <a:pt x="8032" y="8"/>
                    </a:cubicBezTo>
                    <a:cubicBezTo>
                      <a:pt x="8032" y="13"/>
                      <a:pt x="8029" y="16"/>
                      <a:pt x="8024" y="16"/>
                    </a:cubicBezTo>
                    <a:lnTo>
                      <a:pt x="7583" y="16"/>
                    </a:lnTo>
                    <a:lnTo>
                      <a:pt x="7362" y="17"/>
                    </a:lnTo>
                    <a:lnTo>
                      <a:pt x="7140" y="22"/>
                    </a:lnTo>
                    <a:lnTo>
                      <a:pt x="7030" y="30"/>
                    </a:lnTo>
                    <a:lnTo>
                      <a:pt x="6919" y="41"/>
                    </a:lnTo>
                    <a:lnTo>
                      <a:pt x="6808" y="51"/>
                    </a:lnTo>
                    <a:lnTo>
                      <a:pt x="6697" y="57"/>
                    </a:lnTo>
                    <a:lnTo>
                      <a:pt x="6586" y="56"/>
                    </a:lnTo>
                    <a:lnTo>
                      <a:pt x="6476" y="51"/>
                    </a:lnTo>
                    <a:lnTo>
                      <a:pt x="6365" y="46"/>
                    </a:lnTo>
                    <a:lnTo>
                      <a:pt x="6255" y="46"/>
                    </a:lnTo>
                    <a:lnTo>
                      <a:pt x="6035" y="62"/>
                    </a:lnTo>
                    <a:lnTo>
                      <a:pt x="5814" y="94"/>
                    </a:lnTo>
                    <a:lnTo>
                      <a:pt x="5704" y="119"/>
                    </a:lnTo>
                    <a:lnTo>
                      <a:pt x="5594" y="151"/>
                    </a:lnTo>
                    <a:lnTo>
                      <a:pt x="5482" y="182"/>
                    </a:lnTo>
                    <a:lnTo>
                      <a:pt x="5370" y="205"/>
                    </a:lnTo>
                    <a:lnTo>
                      <a:pt x="5314" y="210"/>
                    </a:lnTo>
                    <a:lnTo>
                      <a:pt x="5258" y="209"/>
                    </a:lnTo>
                    <a:lnTo>
                      <a:pt x="5148" y="202"/>
                    </a:lnTo>
                    <a:lnTo>
                      <a:pt x="5038" y="200"/>
                    </a:lnTo>
                    <a:lnTo>
                      <a:pt x="4982" y="206"/>
                    </a:lnTo>
                    <a:lnTo>
                      <a:pt x="4983" y="206"/>
                    </a:lnTo>
                    <a:lnTo>
                      <a:pt x="4929" y="220"/>
                    </a:lnTo>
                    <a:lnTo>
                      <a:pt x="4875" y="242"/>
                    </a:lnTo>
                    <a:lnTo>
                      <a:pt x="4821" y="270"/>
                    </a:lnTo>
                    <a:lnTo>
                      <a:pt x="4710" y="342"/>
                    </a:lnTo>
                    <a:lnTo>
                      <a:pt x="4599" y="422"/>
                    </a:lnTo>
                    <a:lnTo>
                      <a:pt x="4489" y="499"/>
                    </a:lnTo>
                    <a:lnTo>
                      <a:pt x="4268" y="640"/>
                    </a:lnTo>
                    <a:lnTo>
                      <a:pt x="4046" y="786"/>
                    </a:lnTo>
                    <a:lnTo>
                      <a:pt x="3936" y="866"/>
                    </a:lnTo>
                    <a:lnTo>
                      <a:pt x="3825" y="950"/>
                    </a:lnTo>
                    <a:lnTo>
                      <a:pt x="3714" y="1034"/>
                    </a:lnTo>
                    <a:lnTo>
                      <a:pt x="3603" y="1111"/>
                    </a:lnTo>
                    <a:lnTo>
                      <a:pt x="3491" y="1176"/>
                    </a:lnTo>
                    <a:lnTo>
                      <a:pt x="3379" y="1233"/>
                    </a:lnTo>
                    <a:lnTo>
                      <a:pt x="3268" y="1292"/>
                    </a:lnTo>
                    <a:lnTo>
                      <a:pt x="3214" y="1327"/>
                    </a:lnTo>
                    <a:lnTo>
                      <a:pt x="3162" y="1367"/>
                    </a:lnTo>
                    <a:lnTo>
                      <a:pt x="3110" y="1414"/>
                    </a:lnTo>
                    <a:lnTo>
                      <a:pt x="3060" y="1467"/>
                    </a:lnTo>
                    <a:lnTo>
                      <a:pt x="2962" y="1584"/>
                    </a:lnTo>
                    <a:lnTo>
                      <a:pt x="2863" y="1705"/>
                    </a:lnTo>
                    <a:lnTo>
                      <a:pt x="2766" y="1816"/>
                    </a:lnTo>
                    <a:lnTo>
                      <a:pt x="2667" y="1921"/>
                    </a:lnTo>
                    <a:lnTo>
                      <a:pt x="2569" y="2025"/>
                    </a:lnTo>
                    <a:lnTo>
                      <a:pt x="2470" y="2118"/>
                    </a:lnTo>
                    <a:lnTo>
                      <a:pt x="2421" y="2157"/>
                    </a:lnTo>
                    <a:lnTo>
                      <a:pt x="2371" y="2190"/>
                    </a:lnTo>
                    <a:lnTo>
                      <a:pt x="2321" y="2215"/>
                    </a:lnTo>
                    <a:lnTo>
                      <a:pt x="2271" y="2234"/>
                    </a:lnTo>
                    <a:lnTo>
                      <a:pt x="2172" y="2257"/>
                    </a:lnTo>
                    <a:lnTo>
                      <a:pt x="2073" y="2268"/>
                    </a:lnTo>
                    <a:lnTo>
                      <a:pt x="1975" y="2278"/>
                    </a:lnTo>
                    <a:lnTo>
                      <a:pt x="1877" y="2287"/>
                    </a:lnTo>
                    <a:lnTo>
                      <a:pt x="1779" y="2290"/>
                    </a:lnTo>
                    <a:lnTo>
                      <a:pt x="1582" y="2293"/>
                    </a:lnTo>
                    <a:lnTo>
                      <a:pt x="1188" y="2302"/>
                    </a:lnTo>
                    <a:lnTo>
                      <a:pt x="794" y="2302"/>
                    </a:lnTo>
                    <a:lnTo>
                      <a:pt x="401" y="2302"/>
                    </a:lnTo>
                    <a:lnTo>
                      <a:pt x="8" y="2302"/>
                    </a:lnTo>
                    <a:cubicBezTo>
                      <a:pt x="4" y="2302"/>
                      <a:pt x="0" y="2299"/>
                      <a:pt x="0" y="2294"/>
                    </a:cubicBezTo>
                    <a:cubicBezTo>
                      <a:pt x="0" y="2290"/>
                      <a:pt x="4" y="2286"/>
                      <a:pt x="8" y="2286"/>
                    </a:cubicBezTo>
                    <a:close/>
                  </a:path>
                </a:pathLst>
              </a:custGeom>
              <a:solidFill>
                <a:srgbClr val="800080"/>
              </a:solidFill>
              <a:ln w="6" cap="flat">
                <a:solidFill>
                  <a:srgbClr val="8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92" name="Freeform 140"/>
              <p:cNvSpPr>
                <a:spLocks noEditPoints="1"/>
              </p:cNvSpPr>
              <p:nvPr/>
            </p:nvSpPr>
            <p:spPr bwMode="auto">
              <a:xfrm>
                <a:off x="1606551" y="3540126"/>
                <a:ext cx="4835525" cy="1435100"/>
              </a:xfrm>
              <a:custGeom>
                <a:avLst/>
                <a:gdLst/>
                <a:ahLst/>
                <a:cxnLst>
                  <a:cxn ang="0">
                    <a:pos x="42" y="904"/>
                  </a:cxn>
                  <a:cxn ang="0">
                    <a:pos x="23" y="860"/>
                  </a:cxn>
                  <a:cxn ang="0">
                    <a:pos x="0" y="900"/>
                  </a:cxn>
                  <a:cxn ang="0">
                    <a:pos x="186" y="904"/>
                  </a:cxn>
                  <a:cxn ang="0">
                    <a:pos x="173" y="860"/>
                  </a:cxn>
                  <a:cxn ang="0">
                    <a:pos x="150" y="900"/>
                  </a:cxn>
                  <a:cxn ang="0">
                    <a:pos x="336" y="904"/>
                  </a:cxn>
                  <a:cxn ang="0">
                    <a:pos x="317" y="860"/>
                  </a:cxn>
                  <a:cxn ang="0">
                    <a:pos x="294" y="900"/>
                  </a:cxn>
                  <a:cxn ang="0">
                    <a:pos x="480" y="904"/>
                  </a:cxn>
                  <a:cxn ang="0">
                    <a:pos x="467" y="860"/>
                  </a:cxn>
                  <a:cxn ang="0">
                    <a:pos x="444" y="900"/>
                  </a:cxn>
                  <a:cxn ang="0">
                    <a:pos x="630" y="899"/>
                  </a:cxn>
                  <a:cxn ang="0">
                    <a:pos x="611" y="860"/>
                  </a:cxn>
                  <a:cxn ang="0">
                    <a:pos x="588" y="894"/>
                  </a:cxn>
                  <a:cxn ang="0">
                    <a:pos x="774" y="898"/>
                  </a:cxn>
                  <a:cxn ang="0">
                    <a:pos x="761" y="854"/>
                  </a:cxn>
                  <a:cxn ang="0">
                    <a:pos x="738" y="894"/>
                  </a:cxn>
                  <a:cxn ang="0">
                    <a:pos x="924" y="862"/>
                  </a:cxn>
                  <a:cxn ang="0">
                    <a:pos x="911" y="818"/>
                  </a:cxn>
                  <a:cxn ang="0">
                    <a:pos x="882" y="858"/>
                  </a:cxn>
                  <a:cxn ang="0">
                    <a:pos x="1068" y="724"/>
                  </a:cxn>
                  <a:cxn ang="0">
                    <a:pos x="1055" y="680"/>
                  </a:cxn>
                  <a:cxn ang="0">
                    <a:pos x="1032" y="720"/>
                  </a:cxn>
                  <a:cxn ang="0">
                    <a:pos x="1218" y="551"/>
                  </a:cxn>
                  <a:cxn ang="0">
                    <a:pos x="1205" y="512"/>
                  </a:cxn>
                  <a:cxn ang="0">
                    <a:pos x="1176" y="546"/>
                  </a:cxn>
                  <a:cxn ang="0">
                    <a:pos x="1386" y="455"/>
                  </a:cxn>
                  <a:cxn ang="0">
                    <a:pos x="1367" y="416"/>
                  </a:cxn>
                  <a:cxn ang="0">
                    <a:pos x="1344" y="450"/>
                  </a:cxn>
                  <a:cxn ang="0">
                    <a:pos x="1548" y="334"/>
                  </a:cxn>
                  <a:cxn ang="0">
                    <a:pos x="1535" y="290"/>
                  </a:cxn>
                  <a:cxn ang="0">
                    <a:pos x="1512" y="330"/>
                  </a:cxn>
                  <a:cxn ang="0">
                    <a:pos x="1716" y="226"/>
                  </a:cxn>
                  <a:cxn ang="0">
                    <a:pos x="1703" y="182"/>
                  </a:cxn>
                  <a:cxn ang="0">
                    <a:pos x="1674" y="222"/>
                  </a:cxn>
                  <a:cxn ang="0">
                    <a:pos x="1884" y="119"/>
                  </a:cxn>
                  <a:cxn ang="0">
                    <a:pos x="1865" y="80"/>
                  </a:cxn>
                  <a:cxn ang="0">
                    <a:pos x="1842" y="114"/>
                  </a:cxn>
                  <a:cxn ang="0">
                    <a:pos x="2046" y="112"/>
                  </a:cxn>
                  <a:cxn ang="0">
                    <a:pos x="2033" y="74"/>
                  </a:cxn>
                  <a:cxn ang="0">
                    <a:pos x="2010" y="108"/>
                  </a:cxn>
                  <a:cxn ang="0">
                    <a:pos x="2214" y="76"/>
                  </a:cxn>
                  <a:cxn ang="0">
                    <a:pos x="2201" y="32"/>
                  </a:cxn>
                  <a:cxn ang="0">
                    <a:pos x="2172" y="72"/>
                  </a:cxn>
                  <a:cxn ang="0">
                    <a:pos x="2382" y="58"/>
                  </a:cxn>
                  <a:cxn ang="0">
                    <a:pos x="2363" y="14"/>
                  </a:cxn>
                  <a:cxn ang="0">
                    <a:pos x="2340" y="54"/>
                  </a:cxn>
                  <a:cxn ang="0">
                    <a:pos x="2544" y="59"/>
                  </a:cxn>
                  <a:cxn ang="0">
                    <a:pos x="2531" y="20"/>
                  </a:cxn>
                  <a:cxn ang="0">
                    <a:pos x="2502" y="54"/>
                  </a:cxn>
                  <a:cxn ang="0">
                    <a:pos x="2712" y="46"/>
                  </a:cxn>
                  <a:cxn ang="0">
                    <a:pos x="2693" y="2"/>
                  </a:cxn>
                  <a:cxn ang="0">
                    <a:pos x="2670" y="42"/>
                  </a:cxn>
                  <a:cxn ang="0">
                    <a:pos x="2874" y="46"/>
                  </a:cxn>
                  <a:cxn ang="0">
                    <a:pos x="2861" y="2"/>
                  </a:cxn>
                  <a:cxn ang="0">
                    <a:pos x="2838" y="42"/>
                  </a:cxn>
                  <a:cxn ang="0">
                    <a:pos x="3042" y="46"/>
                  </a:cxn>
                  <a:cxn ang="0">
                    <a:pos x="3029" y="2"/>
                  </a:cxn>
                  <a:cxn ang="0">
                    <a:pos x="3000" y="42"/>
                  </a:cxn>
                </a:cxnLst>
                <a:rect l="0" t="0" r="r" b="b"/>
                <a:pathLst>
                  <a:path w="3046" h="904">
                    <a:moveTo>
                      <a:pt x="42" y="904"/>
                    </a:moveTo>
                    <a:lnTo>
                      <a:pt x="0" y="862"/>
                    </a:lnTo>
                    <a:lnTo>
                      <a:pt x="4" y="858"/>
                    </a:lnTo>
                    <a:lnTo>
                      <a:pt x="46" y="900"/>
                    </a:lnTo>
                    <a:lnTo>
                      <a:pt x="42" y="904"/>
                    </a:lnTo>
                    <a:close/>
                    <a:moveTo>
                      <a:pt x="23" y="860"/>
                    </a:moveTo>
                    <a:lnTo>
                      <a:pt x="23" y="902"/>
                    </a:lnTo>
                    <a:lnTo>
                      <a:pt x="17" y="902"/>
                    </a:lnTo>
                    <a:lnTo>
                      <a:pt x="17" y="860"/>
                    </a:lnTo>
                    <a:lnTo>
                      <a:pt x="23" y="860"/>
                    </a:lnTo>
                    <a:close/>
                    <a:moveTo>
                      <a:pt x="0" y="900"/>
                    </a:moveTo>
                    <a:lnTo>
                      <a:pt x="42" y="858"/>
                    </a:lnTo>
                    <a:lnTo>
                      <a:pt x="46" y="862"/>
                    </a:lnTo>
                    <a:lnTo>
                      <a:pt x="4" y="904"/>
                    </a:lnTo>
                    <a:lnTo>
                      <a:pt x="0" y="900"/>
                    </a:lnTo>
                    <a:close/>
                    <a:moveTo>
                      <a:pt x="186" y="904"/>
                    </a:moveTo>
                    <a:lnTo>
                      <a:pt x="150" y="862"/>
                    </a:lnTo>
                    <a:lnTo>
                      <a:pt x="155" y="858"/>
                    </a:lnTo>
                    <a:lnTo>
                      <a:pt x="191" y="900"/>
                    </a:lnTo>
                    <a:lnTo>
                      <a:pt x="186" y="904"/>
                    </a:lnTo>
                    <a:close/>
                    <a:moveTo>
                      <a:pt x="173" y="860"/>
                    </a:moveTo>
                    <a:lnTo>
                      <a:pt x="173" y="902"/>
                    </a:lnTo>
                    <a:lnTo>
                      <a:pt x="167" y="902"/>
                    </a:lnTo>
                    <a:lnTo>
                      <a:pt x="167" y="860"/>
                    </a:lnTo>
                    <a:lnTo>
                      <a:pt x="173" y="860"/>
                    </a:lnTo>
                    <a:close/>
                    <a:moveTo>
                      <a:pt x="150" y="900"/>
                    </a:moveTo>
                    <a:lnTo>
                      <a:pt x="186" y="858"/>
                    </a:lnTo>
                    <a:lnTo>
                      <a:pt x="191" y="862"/>
                    </a:lnTo>
                    <a:lnTo>
                      <a:pt x="155" y="904"/>
                    </a:lnTo>
                    <a:lnTo>
                      <a:pt x="150" y="900"/>
                    </a:lnTo>
                    <a:close/>
                    <a:moveTo>
                      <a:pt x="336" y="904"/>
                    </a:moveTo>
                    <a:lnTo>
                      <a:pt x="294" y="862"/>
                    </a:lnTo>
                    <a:lnTo>
                      <a:pt x="298" y="858"/>
                    </a:lnTo>
                    <a:lnTo>
                      <a:pt x="340" y="900"/>
                    </a:lnTo>
                    <a:lnTo>
                      <a:pt x="336" y="904"/>
                    </a:lnTo>
                    <a:close/>
                    <a:moveTo>
                      <a:pt x="317" y="860"/>
                    </a:moveTo>
                    <a:lnTo>
                      <a:pt x="317" y="902"/>
                    </a:lnTo>
                    <a:lnTo>
                      <a:pt x="311" y="902"/>
                    </a:lnTo>
                    <a:lnTo>
                      <a:pt x="311" y="860"/>
                    </a:lnTo>
                    <a:lnTo>
                      <a:pt x="317" y="860"/>
                    </a:lnTo>
                    <a:close/>
                    <a:moveTo>
                      <a:pt x="294" y="900"/>
                    </a:moveTo>
                    <a:lnTo>
                      <a:pt x="336" y="858"/>
                    </a:lnTo>
                    <a:lnTo>
                      <a:pt x="340" y="862"/>
                    </a:lnTo>
                    <a:lnTo>
                      <a:pt x="298" y="904"/>
                    </a:lnTo>
                    <a:lnTo>
                      <a:pt x="294" y="900"/>
                    </a:lnTo>
                    <a:close/>
                    <a:moveTo>
                      <a:pt x="480" y="904"/>
                    </a:moveTo>
                    <a:lnTo>
                      <a:pt x="444" y="862"/>
                    </a:lnTo>
                    <a:lnTo>
                      <a:pt x="449" y="858"/>
                    </a:lnTo>
                    <a:lnTo>
                      <a:pt x="485" y="900"/>
                    </a:lnTo>
                    <a:lnTo>
                      <a:pt x="480" y="904"/>
                    </a:lnTo>
                    <a:close/>
                    <a:moveTo>
                      <a:pt x="467" y="860"/>
                    </a:moveTo>
                    <a:lnTo>
                      <a:pt x="467" y="902"/>
                    </a:lnTo>
                    <a:lnTo>
                      <a:pt x="461" y="902"/>
                    </a:lnTo>
                    <a:lnTo>
                      <a:pt x="461" y="860"/>
                    </a:lnTo>
                    <a:lnTo>
                      <a:pt x="467" y="860"/>
                    </a:lnTo>
                    <a:close/>
                    <a:moveTo>
                      <a:pt x="444" y="900"/>
                    </a:moveTo>
                    <a:lnTo>
                      <a:pt x="480" y="858"/>
                    </a:lnTo>
                    <a:lnTo>
                      <a:pt x="485" y="862"/>
                    </a:lnTo>
                    <a:lnTo>
                      <a:pt x="449" y="904"/>
                    </a:lnTo>
                    <a:lnTo>
                      <a:pt x="444" y="900"/>
                    </a:lnTo>
                    <a:close/>
                    <a:moveTo>
                      <a:pt x="630" y="899"/>
                    </a:moveTo>
                    <a:lnTo>
                      <a:pt x="588" y="863"/>
                    </a:lnTo>
                    <a:lnTo>
                      <a:pt x="592" y="858"/>
                    </a:lnTo>
                    <a:lnTo>
                      <a:pt x="634" y="894"/>
                    </a:lnTo>
                    <a:lnTo>
                      <a:pt x="630" y="899"/>
                    </a:lnTo>
                    <a:close/>
                    <a:moveTo>
                      <a:pt x="611" y="860"/>
                    </a:moveTo>
                    <a:lnTo>
                      <a:pt x="611" y="896"/>
                    </a:lnTo>
                    <a:lnTo>
                      <a:pt x="605" y="896"/>
                    </a:lnTo>
                    <a:lnTo>
                      <a:pt x="605" y="860"/>
                    </a:lnTo>
                    <a:lnTo>
                      <a:pt x="611" y="860"/>
                    </a:lnTo>
                    <a:close/>
                    <a:moveTo>
                      <a:pt x="588" y="894"/>
                    </a:moveTo>
                    <a:lnTo>
                      <a:pt x="630" y="858"/>
                    </a:lnTo>
                    <a:lnTo>
                      <a:pt x="634" y="863"/>
                    </a:lnTo>
                    <a:lnTo>
                      <a:pt x="592" y="899"/>
                    </a:lnTo>
                    <a:lnTo>
                      <a:pt x="588" y="894"/>
                    </a:lnTo>
                    <a:close/>
                    <a:moveTo>
                      <a:pt x="774" y="898"/>
                    </a:moveTo>
                    <a:lnTo>
                      <a:pt x="738" y="856"/>
                    </a:lnTo>
                    <a:lnTo>
                      <a:pt x="743" y="852"/>
                    </a:lnTo>
                    <a:lnTo>
                      <a:pt x="779" y="894"/>
                    </a:lnTo>
                    <a:lnTo>
                      <a:pt x="774" y="898"/>
                    </a:lnTo>
                    <a:close/>
                    <a:moveTo>
                      <a:pt x="761" y="854"/>
                    </a:moveTo>
                    <a:lnTo>
                      <a:pt x="761" y="896"/>
                    </a:lnTo>
                    <a:lnTo>
                      <a:pt x="755" y="896"/>
                    </a:lnTo>
                    <a:lnTo>
                      <a:pt x="755" y="854"/>
                    </a:lnTo>
                    <a:lnTo>
                      <a:pt x="761" y="854"/>
                    </a:lnTo>
                    <a:close/>
                    <a:moveTo>
                      <a:pt x="738" y="894"/>
                    </a:moveTo>
                    <a:lnTo>
                      <a:pt x="774" y="852"/>
                    </a:lnTo>
                    <a:lnTo>
                      <a:pt x="779" y="856"/>
                    </a:lnTo>
                    <a:lnTo>
                      <a:pt x="743" y="898"/>
                    </a:lnTo>
                    <a:lnTo>
                      <a:pt x="738" y="894"/>
                    </a:lnTo>
                    <a:close/>
                    <a:moveTo>
                      <a:pt x="924" y="862"/>
                    </a:moveTo>
                    <a:lnTo>
                      <a:pt x="882" y="820"/>
                    </a:lnTo>
                    <a:lnTo>
                      <a:pt x="886" y="816"/>
                    </a:lnTo>
                    <a:lnTo>
                      <a:pt x="928" y="858"/>
                    </a:lnTo>
                    <a:lnTo>
                      <a:pt x="924" y="862"/>
                    </a:lnTo>
                    <a:close/>
                    <a:moveTo>
                      <a:pt x="911" y="818"/>
                    </a:moveTo>
                    <a:lnTo>
                      <a:pt x="911" y="860"/>
                    </a:lnTo>
                    <a:lnTo>
                      <a:pt x="905" y="860"/>
                    </a:lnTo>
                    <a:lnTo>
                      <a:pt x="905" y="818"/>
                    </a:lnTo>
                    <a:lnTo>
                      <a:pt x="911" y="818"/>
                    </a:lnTo>
                    <a:close/>
                    <a:moveTo>
                      <a:pt x="882" y="858"/>
                    </a:moveTo>
                    <a:lnTo>
                      <a:pt x="924" y="816"/>
                    </a:lnTo>
                    <a:lnTo>
                      <a:pt x="928" y="820"/>
                    </a:lnTo>
                    <a:lnTo>
                      <a:pt x="886" y="862"/>
                    </a:lnTo>
                    <a:lnTo>
                      <a:pt x="882" y="858"/>
                    </a:lnTo>
                    <a:close/>
                    <a:moveTo>
                      <a:pt x="1068" y="724"/>
                    </a:moveTo>
                    <a:lnTo>
                      <a:pt x="1032" y="682"/>
                    </a:lnTo>
                    <a:lnTo>
                      <a:pt x="1037" y="678"/>
                    </a:lnTo>
                    <a:lnTo>
                      <a:pt x="1073" y="720"/>
                    </a:lnTo>
                    <a:lnTo>
                      <a:pt x="1068" y="724"/>
                    </a:lnTo>
                    <a:close/>
                    <a:moveTo>
                      <a:pt x="1055" y="680"/>
                    </a:moveTo>
                    <a:lnTo>
                      <a:pt x="1055" y="722"/>
                    </a:lnTo>
                    <a:lnTo>
                      <a:pt x="1049" y="722"/>
                    </a:lnTo>
                    <a:lnTo>
                      <a:pt x="1049" y="680"/>
                    </a:lnTo>
                    <a:lnTo>
                      <a:pt x="1055" y="680"/>
                    </a:lnTo>
                    <a:close/>
                    <a:moveTo>
                      <a:pt x="1032" y="720"/>
                    </a:moveTo>
                    <a:lnTo>
                      <a:pt x="1068" y="678"/>
                    </a:lnTo>
                    <a:lnTo>
                      <a:pt x="1073" y="682"/>
                    </a:lnTo>
                    <a:lnTo>
                      <a:pt x="1037" y="724"/>
                    </a:lnTo>
                    <a:lnTo>
                      <a:pt x="1032" y="720"/>
                    </a:lnTo>
                    <a:close/>
                    <a:moveTo>
                      <a:pt x="1218" y="551"/>
                    </a:moveTo>
                    <a:lnTo>
                      <a:pt x="1176" y="515"/>
                    </a:lnTo>
                    <a:lnTo>
                      <a:pt x="1180" y="510"/>
                    </a:lnTo>
                    <a:lnTo>
                      <a:pt x="1222" y="546"/>
                    </a:lnTo>
                    <a:lnTo>
                      <a:pt x="1218" y="551"/>
                    </a:lnTo>
                    <a:close/>
                    <a:moveTo>
                      <a:pt x="1205" y="512"/>
                    </a:moveTo>
                    <a:lnTo>
                      <a:pt x="1205" y="548"/>
                    </a:lnTo>
                    <a:lnTo>
                      <a:pt x="1199" y="548"/>
                    </a:lnTo>
                    <a:lnTo>
                      <a:pt x="1199" y="512"/>
                    </a:lnTo>
                    <a:lnTo>
                      <a:pt x="1205" y="512"/>
                    </a:lnTo>
                    <a:close/>
                    <a:moveTo>
                      <a:pt x="1176" y="546"/>
                    </a:moveTo>
                    <a:lnTo>
                      <a:pt x="1218" y="510"/>
                    </a:lnTo>
                    <a:lnTo>
                      <a:pt x="1222" y="515"/>
                    </a:lnTo>
                    <a:lnTo>
                      <a:pt x="1180" y="551"/>
                    </a:lnTo>
                    <a:lnTo>
                      <a:pt x="1176" y="546"/>
                    </a:lnTo>
                    <a:close/>
                    <a:moveTo>
                      <a:pt x="1386" y="455"/>
                    </a:moveTo>
                    <a:lnTo>
                      <a:pt x="1344" y="419"/>
                    </a:lnTo>
                    <a:lnTo>
                      <a:pt x="1348" y="414"/>
                    </a:lnTo>
                    <a:lnTo>
                      <a:pt x="1390" y="450"/>
                    </a:lnTo>
                    <a:lnTo>
                      <a:pt x="1386" y="455"/>
                    </a:lnTo>
                    <a:close/>
                    <a:moveTo>
                      <a:pt x="1367" y="416"/>
                    </a:moveTo>
                    <a:lnTo>
                      <a:pt x="1367" y="452"/>
                    </a:lnTo>
                    <a:lnTo>
                      <a:pt x="1361" y="452"/>
                    </a:lnTo>
                    <a:lnTo>
                      <a:pt x="1361" y="416"/>
                    </a:lnTo>
                    <a:lnTo>
                      <a:pt x="1367" y="416"/>
                    </a:lnTo>
                    <a:close/>
                    <a:moveTo>
                      <a:pt x="1344" y="450"/>
                    </a:moveTo>
                    <a:lnTo>
                      <a:pt x="1386" y="414"/>
                    </a:lnTo>
                    <a:lnTo>
                      <a:pt x="1390" y="419"/>
                    </a:lnTo>
                    <a:lnTo>
                      <a:pt x="1348" y="455"/>
                    </a:lnTo>
                    <a:lnTo>
                      <a:pt x="1344" y="450"/>
                    </a:lnTo>
                    <a:close/>
                    <a:moveTo>
                      <a:pt x="1548" y="334"/>
                    </a:moveTo>
                    <a:lnTo>
                      <a:pt x="1512" y="292"/>
                    </a:lnTo>
                    <a:lnTo>
                      <a:pt x="1517" y="288"/>
                    </a:lnTo>
                    <a:lnTo>
                      <a:pt x="1553" y="330"/>
                    </a:lnTo>
                    <a:lnTo>
                      <a:pt x="1548" y="334"/>
                    </a:lnTo>
                    <a:close/>
                    <a:moveTo>
                      <a:pt x="1535" y="290"/>
                    </a:moveTo>
                    <a:lnTo>
                      <a:pt x="1535" y="332"/>
                    </a:lnTo>
                    <a:lnTo>
                      <a:pt x="1529" y="332"/>
                    </a:lnTo>
                    <a:lnTo>
                      <a:pt x="1529" y="290"/>
                    </a:lnTo>
                    <a:lnTo>
                      <a:pt x="1535" y="290"/>
                    </a:lnTo>
                    <a:close/>
                    <a:moveTo>
                      <a:pt x="1512" y="330"/>
                    </a:moveTo>
                    <a:lnTo>
                      <a:pt x="1548" y="288"/>
                    </a:lnTo>
                    <a:lnTo>
                      <a:pt x="1553" y="292"/>
                    </a:lnTo>
                    <a:lnTo>
                      <a:pt x="1517" y="334"/>
                    </a:lnTo>
                    <a:lnTo>
                      <a:pt x="1512" y="330"/>
                    </a:lnTo>
                    <a:close/>
                    <a:moveTo>
                      <a:pt x="1716" y="226"/>
                    </a:moveTo>
                    <a:lnTo>
                      <a:pt x="1674" y="184"/>
                    </a:lnTo>
                    <a:lnTo>
                      <a:pt x="1678" y="180"/>
                    </a:lnTo>
                    <a:lnTo>
                      <a:pt x="1720" y="222"/>
                    </a:lnTo>
                    <a:lnTo>
                      <a:pt x="1716" y="226"/>
                    </a:lnTo>
                    <a:close/>
                    <a:moveTo>
                      <a:pt x="1703" y="182"/>
                    </a:moveTo>
                    <a:lnTo>
                      <a:pt x="1703" y="224"/>
                    </a:lnTo>
                    <a:lnTo>
                      <a:pt x="1697" y="224"/>
                    </a:lnTo>
                    <a:lnTo>
                      <a:pt x="1697" y="182"/>
                    </a:lnTo>
                    <a:lnTo>
                      <a:pt x="1703" y="182"/>
                    </a:lnTo>
                    <a:close/>
                    <a:moveTo>
                      <a:pt x="1674" y="222"/>
                    </a:moveTo>
                    <a:lnTo>
                      <a:pt x="1716" y="180"/>
                    </a:lnTo>
                    <a:lnTo>
                      <a:pt x="1720" y="184"/>
                    </a:lnTo>
                    <a:lnTo>
                      <a:pt x="1678" y="226"/>
                    </a:lnTo>
                    <a:lnTo>
                      <a:pt x="1674" y="222"/>
                    </a:lnTo>
                    <a:close/>
                    <a:moveTo>
                      <a:pt x="1884" y="119"/>
                    </a:moveTo>
                    <a:lnTo>
                      <a:pt x="1842" y="83"/>
                    </a:lnTo>
                    <a:lnTo>
                      <a:pt x="1846" y="78"/>
                    </a:lnTo>
                    <a:lnTo>
                      <a:pt x="1888" y="114"/>
                    </a:lnTo>
                    <a:lnTo>
                      <a:pt x="1884" y="119"/>
                    </a:lnTo>
                    <a:close/>
                    <a:moveTo>
                      <a:pt x="1865" y="80"/>
                    </a:moveTo>
                    <a:lnTo>
                      <a:pt x="1865" y="116"/>
                    </a:lnTo>
                    <a:lnTo>
                      <a:pt x="1859" y="116"/>
                    </a:lnTo>
                    <a:lnTo>
                      <a:pt x="1859" y="80"/>
                    </a:lnTo>
                    <a:lnTo>
                      <a:pt x="1865" y="80"/>
                    </a:lnTo>
                    <a:close/>
                    <a:moveTo>
                      <a:pt x="1842" y="114"/>
                    </a:moveTo>
                    <a:lnTo>
                      <a:pt x="1884" y="78"/>
                    </a:lnTo>
                    <a:lnTo>
                      <a:pt x="1888" y="83"/>
                    </a:lnTo>
                    <a:lnTo>
                      <a:pt x="1846" y="119"/>
                    </a:lnTo>
                    <a:lnTo>
                      <a:pt x="1842" y="114"/>
                    </a:lnTo>
                    <a:close/>
                    <a:moveTo>
                      <a:pt x="2046" y="112"/>
                    </a:moveTo>
                    <a:lnTo>
                      <a:pt x="2010" y="76"/>
                    </a:lnTo>
                    <a:lnTo>
                      <a:pt x="2014" y="72"/>
                    </a:lnTo>
                    <a:lnTo>
                      <a:pt x="2050" y="108"/>
                    </a:lnTo>
                    <a:lnTo>
                      <a:pt x="2046" y="112"/>
                    </a:lnTo>
                    <a:close/>
                    <a:moveTo>
                      <a:pt x="2033" y="74"/>
                    </a:moveTo>
                    <a:lnTo>
                      <a:pt x="2033" y="110"/>
                    </a:lnTo>
                    <a:lnTo>
                      <a:pt x="2027" y="110"/>
                    </a:lnTo>
                    <a:lnTo>
                      <a:pt x="2027" y="74"/>
                    </a:lnTo>
                    <a:lnTo>
                      <a:pt x="2033" y="74"/>
                    </a:lnTo>
                    <a:close/>
                    <a:moveTo>
                      <a:pt x="2010" y="108"/>
                    </a:moveTo>
                    <a:lnTo>
                      <a:pt x="2046" y="72"/>
                    </a:lnTo>
                    <a:lnTo>
                      <a:pt x="2050" y="76"/>
                    </a:lnTo>
                    <a:lnTo>
                      <a:pt x="2014" y="112"/>
                    </a:lnTo>
                    <a:lnTo>
                      <a:pt x="2010" y="108"/>
                    </a:lnTo>
                    <a:close/>
                    <a:moveTo>
                      <a:pt x="2214" y="76"/>
                    </a:moveTo>
                    <a:lnTo>
                      <a:pt x="2172" y="34"/>
                    </a:lnTo>
                    <a:lnTo>
                      <a:pt x="2176" y="30"/>
                    </a:lnTo>
                    <a:lnTo>
                      <a:pt x="2218" y="72"/>
                    </a:lnTo>
                    <a:lnTo>
                      <a:pt x="2214" y="76"/>
                    </a:lnTo>
                    <a:close/>
                    <a:moveTo>
                      <a:pt x="2201" y="32"/>
                    </a:moveTo>
                    <a:lnTo>
                      <a:pt x="2201" y="74"/>
                    </a:lnTo>
                    <a:lnTo>
                      <a:pt x="2195" y="74"/>
                    </a:lnTo>
                    <a:lnTo>
                      <a:pt x="2195" y="32"/>
                    </a:lnTo>
                    <a:lnTo>
                      <a:pt x="2201" y="32"/>
                    </a:lnTo>
                    <a:close/>
                    <a:moveTo>
                      <a:pt x="2172" y="72"/>
                    </a:moveTo>
                    <a:lnTo>
                      <a:pt x="2214" y="30"/>
                    </a:lnTo>
                    <a:lnTo>
                      <a:pt x="2218" y="34"/>
                    </a:lnTo>
                    <a:lnTo>
                      <a:pt x="2176" y="76"/>
                    </a:lnTo>
                    <a:lnTo>
                      <a:pt x="2172" y="72"/>
                    </a:lnTo>
                    <a:close/>
                    <a:moveTo>
                      <a:pt x="2382" y="58"/>
                    </a:moveTo>
                    <a:lnTo>
                      <a:pt x="2340" y="16"/>
                    </a:lnTo>
                    <a:lnTo>
                      <a:pt x="2344" y="12"/>
                    </a:lnTo>
                    <a:lnTo>
                      <a:pt x="2386" y="54"/>
                    </a:lnTo>
                    <a:lnTo>
                      <a:pt x="2382" y="58"/>
                    </a:lnTo>
                    <a:close/>
                    <a:moveTo>
                      <a:pt x="2363" y="14"/>
                    </a:moveTo>
                    <a:lnTo>
                      <a:pt x="2363" y="56"/>
                    </a:lnTo>
                    <a:lnTo>
                      <a:pt x="2357" y="56"/>
                    </a:lnTo>
                    <a:lnTo>
                      <a:pt x="2357" y="14"/>
                    </a:lnTo>
                    <a:lnTo>
                      <a:pt x="2363" y="14"/>
                    </a:lnTo>
                    <a:close/>
                    <a:moveTo>
                      <a:pt x="2340" y="54"/>
                    </a:moveTo>
                    <a:lnTo>
                      <a:pt x="2382" y="12"/>
                    </a:lnTo>
                    <a:lnTo>
                      <a:pt x="2386" y="16"/>
                    </a:lnTo>
                    <a:lnTo>
                      <a:pt x="2344" y="58"/>
                    </a:lnTo>
                    <a:lnTo>
                      <a:pt x="2340" y="54"/>
                    </a:lnTo>
                    <a:close/>
                    <a:moveTo>
                      <a:pt x="2544" y="59"/>
                    </a:moveTo>
                    <a:lnTo>
                      <a:pt x="2502" y="23"/>
                    </a:lnTo>
                    <a:lnTo>
                      <a:pt x="2506" y="18"/>
                    </a:lnTo>
                    <a:lnTo>
                      <a:pt x="2548" y="54"/>
                    </a:lnTo>
                    <a:lnTo>
                      <a:pt x="2544" y="59"/>
                    </a:lnTo>
                    <a:close/>
                    <a:moveTo>
                      <a:pt x="2531" y="20"/>
                    </a:moveTo>
                    <a:lnTo>
                      <a:pt x="2531" y="56"/>
                    </a:lnTo>
                    <a:lnTo>
                      <a:pt x="2525" y="56"/>
                    </a:lnTo>
                    <a:lnTo>
                      <a:pt x="2525" y="20"/>
                    </a:lnTo>
                    <a:lnTo>
                      <a:pt x="2531" y="20"/>
                    </a:lnTo>
                    <a:close/>
                    <a:moveTo>
                      <a:pt x="2502" y="54"/>
                    </a:moveTo>
                    <a:lnTo>
                      <a:pt x="2544" y="18"/>
                    </a:lnTo>
                    <a:lnTo>
                      <a:pt x="2548" y="23"/>
                    </a:lnTo>
                    <a:lnTo>
                      <a:pt x="2506" y="59"/>
                    </a:lnTo>
                    <a:lnTo>
                      <a:pt x="2502" y="54"/>
                    </a:lnTo>
                    <a:close/>
                    <a:moveTo>
                      <a:pt x="2712" y="46"/>
                    </a:moveTo>
                    <a:lnTo>
                      <a:pt x="2670" y="4"/>
                    </a:lnTo>
                    <a:lnTo>
                      <a:pt x="2674" y="0"/>
                    </a:lnTo>
                    <a:lnTo>
                      <a:pt x="2716" y="42"/>
                    </a:lnTo>
                    <a:lnTo>
                      <a:pt x="2712" y="46"/>
                    </a:lnTo>
                    <a:close/>
                    <a:moveTo>
                      <a:pt x="2693" y="2"/>
                    </a:moveTo>
                    <a:lnTo>
                      <a:pt x="2693" y="44"/>
                    </a:lnTo>
                    <a:lnTo>
                      <a:pt x="2687" y="44"/>
                    </a:lnTo>
                    <a:lnTo>
                      <a:pt x="2687" y="2"/>
                    </a:lnTo>
                    <a:lnTo>
                      <a:pt x="2693" y="2"/>
                    </a:lnTo>
                    <a:close/>
                    <a:moveTo>
                      <a:pt x="2670" y="42"/>
                    </a:moveTo>
                    <a:lnTo>
                      <a:pt x="2712" y="0"/>
                    </a:lnTo>
                    <a:lnTo>
                      <a:pt x="2716" y="4"/>
                    </a:lnTo>
                    <a:lnTo>
                      <a:pt x="2674" y="46"/>
                    </a:lnTo>
                    <a:lnTo>
                      <a:pt x="2670" y="42"/>
                    </a:lnTo>
                    <a:close/>
                    <a:moveTo>
                      <a:pt x="2874" y="46"/>
                    </a:moveTo>
                    <a:lnTo>
                      <a:pt x="2838" y="4"/>
                    </a:lnTo>
                    <a:lnTo>
                      <a:pt x="2843" y="0"/>
                    </a:lnTo>
                    <a:lnTo>
                      <a:pt x="2879" y="42"/>
                    </a:lnTo>
                    <a:lnTo>
                      <a:pt x="2874" y="46"/>
                    </a:lnTo>
                    <a:close/>
                    <a:moveTo>
                      <a:pt x="2861" y="2"/>
                    </a:moveTo>
                    <a:lnTo>
                      <a:pt x="2861" y="44"/>
                    </a:lnTo>
                    <a:lnTo>
                      <a:pt x="2855" y="44"/>
                    </a:lnTo>
                    <a:lnTo>
                      <a:pt x="2855" y="2"/>
                    </a:lnTo>
                    <a:lnTo>
                      <a:pt x="2861" y="2"/>
                    </a:lnTo>
                    <a:close/>
                    <a:moveTo>
                      <a:pt x="2838" y="42"/>
                    </a:moveTo>
                    <a:lnTo>
                      <a:pt x="2874" y="0"/>
                    </a:lnTo>
                    <a:lnTo>
                      <a:pt x="2879" y="4"/>
                    </a:lnTo>
                    <a:lnTo>
                      <a:pt x="2843" y="46"/>
                    </a:lnTo>
                    <a:lnTo>
                      <a:pt x="2838" y="42"/>
                    </a:lnTo>
                    <a:close/>
                    <a:moveTo>
                      <a:pt x="3042" y="46"/>
                    </a:moveTo>
                    <a:lnTo>
                      <a:pt x="3000" y="4"/>
                    </a:lnTo>
                    <a:lnTo>
                      <a:pt x="3004" y="0"/>
                    </a:lnTo>
                    <a:lnTo>
                      <a:pt x="3046" y="42"/>
                    </a:lnTo>
                    <a:lnTo>
                      <a:pt x="3042" y="46"/>
                    </a:lnTo>
                    <a:close/>
                    <a:moveTo>
                      <a:pt x="3029" y="2"/>
                    </a:moveTo>
                    <a:lnTo>
                      <a:pt x="3029" y="44"/>
                    </a:lnTo>
                    <a:lnTo>
                      <a:pt x="3023" y="44"/>
                    </a:lnTo>
                    <a:lnTo>
                      <a:pt x="3023" y="2"/>
                    </a:lnTo>
                    <a:lnTo>
                      <a:pt x="3029" y="2"/>
                    </a:lnTo>
                    <a:close/>
                    <a:moveTo>
                      <a:pt x="3000" y="42"/>
                    </a:moveTo>
                    <a:lnTo>
                      <a:pt x="3042" y="0"/>
                    </a:lnTo>
                    <a:lnTo>
                      <a:pt x="3046" y="4"/>
                    </a:lnTo>
                    <a:lnTo>
                      <a:pt x="3004" y="46"/>
                    </a:lnTo>
                    <a:lnTo>
                      <a:pt x="3000" y="42"/>
                    </a:lnTo>
                    <a:close/>
                  </a:path>
                </a:pathLst>
              </a:custGeom>
              <a:solidFill>
                <a:srgbClr val="800080"/>
              </a:solidFill>
              <a:ln w="6" cap="flat">
                <a:solidFill>
                  <a:srgbClr val="8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93" name="Freeform 141"/>
              <p:cNvSpPr>
                <a:spLocks/>
              </p:cNvSpPr>
              <p:nvPr/>
            </p:nvSpPr>
            <p:spPr bwMode="auto">
              <a:xfrm>
                <a:off x="1633538" y="4806951"/>
                <a:ext cx="4781550" cy="131763"/>
              </a:xfrm>
              <a:custGeom>
                <a:avLst/>
                <a:gdLst/>
                <a:ahLst/>
                <a:cxnLst>
                  <a:cxn ang="0">
                    <a:pos x="8" y="205"/>
                  </a:cxn>
                  <a:cxn ang="0">
                    <a:pos x="401" y="205"/>
                  </a:cxn>
                  <a:cxn ang="0">
                    <a:pos x="794" y="205"/>
                  </a:cxn>
                  <a:cxn ang="0">
                    <a:pos x="1188" y="205"/>
                  </a:cxn>
                  <a:cxn ang="0">
                    <a:pos x="1581" y="205"/>
                  </a:cxn>
                  <a:cxn ang="0">
                    <a:pos x="1974" y="205"/>
                  </a:cxn>
                  <a:cxn ang="0">
                    <a:pos x="2367" y="205"/>
                  </a:cxn>
                  <a:cxn ang="0">
                    <a:pos x="2760" y="205"/>
                  </a:cxn>
                  <a:cxn ang="0">
                    <a:pos x="2955" y="205"/>
                  </a:cxn>
                  <a:cxn ang="0">
                    <a:pos x="3156" y="205"/>
                  </a:cxn>
                  <a:cxn ang="0">
                    <a:pos x="3375" y="205"/>
                  </a:cxn>
                  <a:cxn ang="0">
                    <a:pos x="3599" y="205"/>
                  </a:cxn>
                  <a:cxn ang="0">
                    <a:pos x="4041" y="205"/>
                  </a:cxn>
                  <a:cxn ang="0">
                    <a:pos x="4263" y="203"/>
                  </a:cxn>
                  <a:cxn ang="0">
                    <a:pos x="4484" y="196"/>
                  </a:cxn>
                  <a:cxn ang="0">
                    <a:pos x="4705" y="176"/>
                  </a:cxn>
                  <a:cxn ang="0">
                    <a:pos x="4926" y="151"/>
                  </a:cxn>
                  <a:cxn ang="0">
                    <a:pos x="5148" y="135"/>
                  </a:cxn>
                  <a:cxn ang="0">
                    <a:pos x="5369" y="118"/>
                  </a:cxn>
                  <a:cxn ang="0">
                    <a:pos x="5479" y="104"/>
                  </a:cxn>
                  <a:cxn ang="0">
                    <a:pos x="5590" y="85"/>
                  </a:cxn>
                  <a:cxn ang="0">
                    <a:pos x="5700" y="67"/>
                  </a:cxn>
                  <a:cxn ang="0">
                    <a:pos x="5811" y="52"/>
                  </a:cxn>
                  <a:cxn ang="0">
                    <a:pos x="6033" y="34"/>
                  </a:cxn>
                  <a:cxn ang="0">
                    <a:pos x="6254" y="23"/>
                  </a:cxn>
                  <a:cxn ang="0">
                    <a:pos x="6476" y="15"/>
                  </a:cxn>
                  <a:cxn ang="0">
                    <a:pos x="6697" y="10"/>
                  </a:cxn>
                  <a:cxn ang="0">
                    <a:pos x="7139" y="0"/>
                  </a:cxn>
                  <a:cxn ang="0">
                    <a:pos x="7582" y="0"/>
                  </a:cxn>
                  <a:cxn ang="0">
                    <a:pos x="8024" y="0"/>
                  </a:cxn>
                  <a:cxn ang="0">
                    <a:pos x="8032" y="8"/>
                  </a:cxn>
                  <a:cxn ang="0">
                    <a:pos x="8024" y="16"/>
                  </a:cxn>
                  <a:cxn ang="0">
                    <a:pos x="7582" y="16"/>
                  </a:cxn>
                  <a:cxn ang="0">
                    <a:pos x="7140" y="16"/>
                  </a:cxn>
                  <a:cxn ang="0">
                    <a:pos x="6698" y="26"/>
                  </a:cxn>
                  <a:cxn ang="0">
                    <a:pos x="6477" y="31"/>
                  </a:cxn>
                  <a:cxn ang="0">
                    <a:pos x="6255" y="39"/>
                  </a:cxn>
                  <a:cxn ang="0">
                    <a:pos x="6034" y="50"/>
                  </a:cxn>
                  <a:cxn ang="0">
                    <a:pos x="5814" y="67"/>
                  </a:cxn>
                  <a:cxn ang="0">
                    <a:pos x="5703" y="82"/>
                  </a:cxn>
                  <a:cxn ang="0">
                    <a:pos x="5593" y="100"/>
                  </a:cxn>
                  <a:cxn ang="0">
                    <a:pos x="5482" y="119"/>
                  </a:cxn>
                  <a:cxn ang="0">
                    <a:pos x="5370" y="134"/>
                  </a:cxn>
                  <a:cxn ang="0">
                    <a:pos x="5149" y="151"/>
                  </a:cxn>
                  <a:cxn ang="0">
                    <a:pos x="4927" y="166"/>
                  </a:cxn>
                  <a:cxn ang="0">
                    <a:pos x="4706" y="191"/>
                  </a:cxn>
                  <a:cxn ang="0">
                    <a:pos x="4485" y="212"/>
                  </a:cxn>
                  <a:cxn ang="0">
                    <a:pos x="4264" y="219"/>
                  </a:cxn>
                  <a:cxn ang="0">
                    <a:pos x="4041" y="221"/>
                  </a:cxn>
                  <a:cxn ang="0">
                    <a:pos x="3599" y="221"/>
                  </a:cxn>
                  <a:cxn ang="0">
                    <a:pos x="3375" y="221"/>
                  </a:cxn>
                  <a:cxn ang="0">
                    <a:pos x="3156" y="221"/>
                  </a:cxn>
                  <a:cxn ang="0">
                    <a:pos x="2955" y="221"/>
                  </a:cxn>
                  <a:cxn ang="0">
                    <a:pos x="2760" y="221"/>
                  </a:cxn>
                  <a:cxn ang="0">
                    <a:pos x="2367" y="221"/>
                  </a:cxn>
                  <a:cxn ang="0">
                    <a:pos x="1974" y="221"/>
                  </a:cxn>
                  <a:cxn ang="0">
                    <a:pos x="1581" y="221"/>
                  </a:cxn>
                  <a:cxn ang="0">
                    <a:pos x="1188" y="221"/>
                  </a:cxn>
                  <a:cxn ang="0">
                    <a:pos x="794" y="221"/>
                  </a:cxn>
                  <a:cxn ang="0">
                    <a:pos x="401" y="221"/>
                  </a:cxn>
                  <a:cxn ang="0">
                    <a:pos x="8" y="221"/>
                  </a:cxn>
                  <a:cxn ang="0">
                    <a:pos x="0" y="213"/>
                  </a:cxn>
                  <a:cxn ang="0">
                    <a:pos x="8" y="205"/>
                  </a:cxn>
                </a:cxnLst>
                <a:rect l="0" t="0" r="r" b="b"/>
                <a:pathLst>
                  <a:path w="8032" h="221">
                    <a:moveTo>
                      <a:pt x="8" y="205"/>
                    </a:moveTo>
                    <a:lnTo>
                      <a:pt x="401" y="205"/>
                    </a:lnTo>
                    <a:lnTo>
                      <a:pt x="794" y="205"/>
                    </a:lnTo>
                    <a:lnTo>
                      <a:pt x="1188" y="205"/>
                    </a:lnTo>
                    <a:lnTo>
                      <a:pt x="1581" y="205"/>
                    </a:lnTo>
                    <a:lnTo>
                      <a:pt x="1974" y="205"/>
                    </a:lnTo>
                    <a:lnTo>
                      <a:pt x="2367" y="205"/>
                    </a:lnTo>
                    <a:lnTo>
                      <a:pt x="2760" y="205"/>
                    </a:lnTo>
                    <a:lnTo>
                      <a:pt x="2955" y="205"/>
                    </a:lnTo>
                    <a:lnTo>
                      <a:pt x="3156" y="205"/>
                    </a:lnTo>
                    <a:lnTo>
                      <a:pt x="3375" y="205"/>
                    </a:lnTo>
                    <a:lnTo>
                      <a:pt x="3599" y="205"/>
                    </a:lnTo>
                    <a:lnTo>
                      <a:pt x="4041" y="205"/>
                    </a:lnTo>
                    <a:lnTo>
                      <a:pt x="4263" y="203"/>
                    </a:lnTo>
                    <a:lnTo>
                      <a:pt x="4484" y="196"/>
                    </a:lnTo>
                    <a:lnTo>
                      <a:pt x="4705" y="176"/>
                    </a:lnTo>
                    <a:lnTo>
                      <a:pt x="4926" y="151"/>
                    </a:lnTo>
                    <a:lnTo>
                      <a:pt x="5148" y="135"/>
                    </a:lnTo>
                    <a:lnTo>
                      <a:pt x="5369" y="118"/>
                    </a:lnTo>
                    <a:lnTo>
                      <a:pt x="5479" y="104"/>
                    </a:lnTo>
                    <a:lnTo>
                      <a:pt x="5590" y="85"/>
                    </a:lnTo>
                    <a:lnTo>
                      <a:pt x="5700" y="67"/>
                    </a:lnTo>
                    <a:lnTo>
                      <a:pt x="5811" y="52"/>
                    </a:lnTo>
                    <a:lnTo>
                      <a:pt x="6033" y="34"/>
                    </a:lnTo>
                    <a:lnTo>
                      <a:pt x="6254" y="23"/>
                    </a:lnTo>
                    <a:lnTo>
                      <a:pt x="6476" y="15"/>
                    </a:lnTo>
                    <a:lnTo>
                      <a:pt x="6697" y="10"/>
                    </a:lnTo>
                    <a:lnTo>
                      <a:pt x="7139" y="0"/>
                    </a:lnTo>
                    <a:lnTo>
                      <a:pt x="7582" y="0"/>
                    </a:lnTo>
                    <a:lnTo>
                      <a:pt x="8024" y="0"/>
                    </a:lnTo>
                    <a:cubicBezTo>
                      <a:pt x="8029" y="0"/>
                      <a:pt x="8032" y="4"/>
                      <a:pt x="8032" y="8"/>
                    </a:cubicBezTo>
                    <a:cubicBezTo>
                      <a:pt x="8032" y="13"/>
                      <a:pt x="8029" y="16"/>
                      <a:pt x="8024" y="16"/>
                    </a:cubicBezTo>
                    <a:lnTo>
                      <a:pt x="7582" y="16"/>
                    </a:lnTo>
                    <a:lnTo>
                      <a:pt x="7140" y="16"/>
                    </a:lnTo>
                    <a:lnTo>
                      <a:pt x="6698" y="26"/>
                    </a:lnTo>
                    <a:lnTo>
                      <a:pt x="6477" y="31"/>
                    </a:lnTo>
                    <a:lnTo>
                      <a:pt x="6255" y="39"/>
                    </a:lnTo>
                    <a:lnTo>
                      <a:pt x="6034" y="50"/>
                    </a:lnTo>
                    <a:lnTo>
                      <a:pt x="5814" y="67"/>
                    </a:lnTo>
                    <a:lnTo>
                      <a:pt x="5703" y="82"/>
                    </a:lnTo>
                    <a:lnTo>
                      <a:pt x="5593" y="100"/>
                    </a:lnTo>
                    <a:lnTo>
                      <a:pt x="5482" y="119"/>
                    </a:lnTo>
                    <a:lnTo>
                      <a:pt x="5370" y="134"/>
                    </a:lnTo>
                    <a:lnTo>
                      <a:pt x="5149" y="151"/>
                    </a:lnTo>
                    <a:lnTo>
                      <a:pt x="4927" y="166"/>
                    </a:lnTo>
                    <a:lnTo>
                      <a:pt x="4706" y="191"/>
                    </a:lnTo>
                    <a:lnTo>
                      <a:pt x="4485" y="212"/>
                    </a:lnTo>
                    <a:lnTo>
                      <a:pt x="4264" y="219"/>
                    </a:lnTo>
                    <a:lnTo>
                      <a:pt x="4041" y="221"/>
                    </a:lnTo>
                    <a:lnTo>
                      <a:pt x="3599" y="221"/>
                    </a:lnTo>
                    <a:lnTo>
                      <a:pt x="3375" y="221"/>
                    </a:lnTo>
                    <a:lnTo>
                      <a:pt x="3156" y="221"/>
                    </a:lnTo>
                    <a:lnTo>
                      <a:pt x="2955" y="221"/>
                    </a:lnTo>
                    <a:lnTo>
                      <a:pt x="2760" y="221"/>
                    </a:lnTo>
                    <a:lnTo>
                      <a:pt x="2367" y="221"/>
                    </a:lnTo>
                    <a:lnTo>
                      <a:pt x="1974" y="221"/>
                    </a:lnTo>
                    <a:lnTo>
                      <a:pt x="1581" y="221"/>
                    </a:lnTo>
                    <a:lnTo>
                      <a:pt x="1188" y="221"/>
                    </a:lnTo>
                    <a:lnTo>
                      <a:pt x="794" y="221"/>
                    </a:lnTo>
                    <a:lnTo>
                      <a:pt x="401" y="221"/>
                    </a:lnTo>
                    <a:lnTo>
                      <a:pt x="8" y="221"/>
                    </a:lnTo>
                    <a:cubicBezTo>
                      <a:pt x="4" y="221"/>
                      <a:pt x="0" y="218"/>
                      <a:pt x="0" y="213"/>
                    </a:cubicBezTo>
                    <a:cubicBezTo>
                      <a:pt x="0" y="209"/>
                      <a:pt x="4" y="205"/>
                      <a:pt x="8" y="205"/>
                    </a:cubicBezTo>
                    <a:close/>
                  </a:path>
                </a:pathLst>
              </a:custGeom>
              <a:solidFill>
                <a:srgbClr val="800000"/>
              </a:solidFill>
              <a:ln w="6" cap="flat">
                <a:solidFill>
                  <a:srgbClr val="8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94" name="Oval 142"/>
              <p:cNvSpPr>
                <a:spLocks noChangeArrowheads="1"/>
              </p:cNvSpPr>
              <p:nvPr/>
            </p:nvSpPr>
            <p:spPr bwMode="auto">
              <a:xfrm>
                <a:off x="1609726" y="4905376"/>
                <a:ext cx="66675" cy="66675"/>
              </a:xfrm>
              <a:prstGeom prst="ellipse">
                <a:avLst/>
              </a:pr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95" name="Freeform 143"/>
              <p:cNvSpPr>
                <a:spLocks noEditPoints="1"/>
              </p:cNvSpPr>
              <p:nvPr/>
            </p:nvSpPr>
            <p:spPr bwMode="auto">
              <a:xfrm>
                <a:off x="1604963" y="4900613"/>
                <a:ext cx="76200" cy="76200"/>
              </a:xfrm>
              <a:custGeom>
                <a:avLst/>
                <a:gdLst/>
                <a:ahLst/>
                <a:cxnLst>
                  <a:cxn ang="0">
                    <a:pos x="128" y="66"/>
                  </a:cxn>
                  <a:cxn ang="0">
                    <a:pos x="123" y="91"/>
                  </a:cxn>
                  <a:cxn ang="0">
                    <a:pos x="109" y="111"/>
                  </a:cxn>
                  <a:cxn ang="0">
                    <a:pos x="88" y="124"/>
                  </a:cxn>
                  <a:cxn ang="0">
                    <a:pos x="63" y="128"/>
                  </a:cxn>
                  <a:cxn ang="0">
                    <a:pos x="39" y="123"/>
                  </a:cxn>
                  <a:cxn ang="0">
                    <a:pos x="19" y="109"/>
                  </a:cxn>
                  <a:cxn ang="0">
                    <a:pos x="6" y="88"/>
                  </a:cxn>
                  <a:cxn ang="0">
                    <a:pos x="1" y="63"/>
                  </a:cxn>
                  <a:cxn ang="0">
                    <a:pos x="7" y="39"/>
                  </a:cxn>
                  <a:cxn ang="0">
                    <a:pos x="21" y="19"/>
                  </a:cxn>
                  <a:cxn ang="0">
                    <a:pos x="42" y="6"/>
                  </a:cxn>
                  <a:cxn ang="0">
                    <a:pos x="66" y="1"/>
                  </a:cxn>
                  <a:cxn ang="0">
                    <a:pos x="91" y="7"/>
                  </a:cxn>
                  <a:cxn ang="0">
                    <a:pos x="111" y="21"/>
                  </a:cxn>
                  <a:cxn ang="0">
                    <a:pos x="124" y="42"/>
                  </a:cxn>
                  <a:cxn ang="0">
                    <a:pos x="109" y="45"/>
                  </a:cxn>
                  <a:cxn ang="0">
                    <a:pos x="98" y="30"/>
                  </a:cxn>
                  <a:cxn ang="0">
                    <a:pos x="82" y="20"/>
                  </a:cxn>
                  <a:cxn ang="0">
                    <a:pos x="63" y="16"/>
                  </a:cxn>
                  <a:cxn ang="0">
                    <a:pos x="45" y="21"/>
                  </a:cxn>
                  <a:cxn ang="0">
                    <a:pos x="30" y="32"/>
                  </a:cxn>
                  <a:cxn ang="0">
                    <a:pos x="20" y="48"/>
                  </a:cxn>
                  <a:cxn ang="0">
                    <a:pos x="16" y="66"/>
                  </a:cxn>
                  <a:cxn ang="0">
                    <a:pos x="21" y="85"/>
                  </a:cxn>
                  <a:cxn ang="0">
                    <a:pos x="32" y="100"/>
                  </a:cxn>
                  <a:cxn ang="0">
                    <a:pos x="48" y="110"/>
                  </a:cxn>
                  <a:cxn ang="0">
                    <a:pos x="66" y="113"/>
                  </a:cxn>
                  <a:cxn ang="0">
                    <a:pos x="85" y="109"/>
                  </a:cxn>
                  <a:cxn ang="0">
                    <a:pos x="100" y="98"/>
                  </a:cxn>
                  <a:cxn ang="0">
                    <a:pos x="110" y="82"/>
                  </a:cxn>
                  <a:cxn ang="0">
                    <a:pos x="113" y="63"/>
                  </a:cxn>
                  <a:cxn ang="0">
                    <a:pos x="109" y="45"/>
                  </a:cxn>
                </a:cxnLst>
                <a:rect l="0" t="0" r="r" b="b"/>
                <a:pathLst>
                  <a:path w="129" h="129">
                    <a:moveTo>
                      <a:pt x="128" y="63"/>
                    </a:moveTo>
                    <a:cubicBezTo>
                      <a:pt x="129" y="64"/>
                      <a:pt x="129" y="65"/>
                      <a:pt x="128" y="66"/>
                    </a:cubicBezTo>
                    <a:lnTo>
                      <a:pt x="124" y="88"/>
                    </a:lnTo>
                    <a:cubicBezTo>
                      <a:pt x="124" y="89"/>
                      <a:pt x="124" y="90"/>
                      <a:pt x="123" y="91"/>
                    </a:cubicBezTo>
                    <a:lnTo>
                      <a:pt x="111" y="109"/>
                    </a:lnTo>
                    <a:cubicBezTo>
                      <a:pt x="111" y="110"/>
                      <a:pt x="110" y="111"/>
                      <a:pt x="109" y="111"/>
                    </a:cubicBezTo>
                    <a:lnTo>
                      <a:pt x="91" y="123"/>
                    </a:lnTo>
                    <a:cubicBezTo>
                      <a:pt x="90" y="124"/>
                      <a:pt x="89" y="124"/>
                      <a:pt x="88" y="124"/>
                    </a:cubicBezTo>
                    <a:lnTo>
                      <a:pt x="66" y="128"/>
                    </a:lnTo>
                    <a:cubicBezTo>
                      <a:pt x="65" y="129"/>
                      <a:pt x="64" y="129"/>
                      <a:pt x="63" y="128"/>
                    </a:cubicBezTo>
                    <a:lnTo>
                      <a:pt x="42" y="124"/>
                    </a:lnTo>
                    <a:cubicBezTo>
                      <a:pt x="41" y="124"/>
                      <a:pt x="40" y="124"/>
                      <a:pt x="39" y="123"/>
                    </a:cubicBezTo>
                    <a:lnTo>
                      <a:pt x="21" y="111"/>
                    </a:lnTo>
                    <a:cubicBezTo>
                      <a:pt x="20" y="111"/>
                      <a:pt x="19" y="110"/>
                      <a:pt x="19" y="109"/>
                    </a:cubicBezTo>
                    <a:lnTo>
                      <a:pt x="7" y="91"/>
                    </a:lnTo>
                    <a:cubicBezTo>
                      <a:pt x="6" y="90"/>
                      <a:pt x="6" y="89"/>
                      <a:pt x="6" y="88"/>
                    </a:cubicBezTo>
                    <a:lnTo>
                      <a:pt x="1" y="66"/>
                    </a:lnTo>
                    <a:cubicBezTo>
                      <a:pt x="0" y="65"/>
                      <a:pt x="0" y="64"/>
                      <a:pt x="1" y="63"/>
                    </a:cubicBezTo>
                    <a:lnTo>
                      <a:pt x="6" y="42"/>
                    </a:lnTo>
                    <a:cubicBezTo>
                      <a:pt x="6" y="41"/>
                      <a:pt x="6" y="40"/>
                      <a:pt x="7" y="39"/>
                    </a:cubicBezTo>
                    <a:lnTo>
                      <a:pt x="19" y="21"/>
                    </a:lnTo>
                    <a:cubicBezTo>
                      <a:pt x="19" y="20"/>
                      <a:pt x="20" y="19"/>
                      <a:pt x="21" y="19"/>
                    </a:cubicBezTo>
                    <a:lnTo>
                      <a:pt x="39" y="7"/>
                    </a:lnTo>
                    <a:cubicBezTo>
                      <a:pt x="40" y="6"/>
                      <a:pt x="41" y="6"/>
                      <a:pt x="42" y="6"/>
                    </a:cubicBezTo>
                    <a:lnTo>
                      <a:pt x="63" y="1"/>
                    </a:lnTo>
                    <a:cubicBezTo>
                      <a:pt x="64" y="0"/>
                      <a:pt x="65" y="0"/>
                      <a:pt x="66" y="1"/>
                    </a:cubicBezTo>
                    <a:lnTo>
                      <a:pt x="88" y="6"/>
                    </a:lnTo>
                    <a:cubicBezTo>
                      <a:pt x="89" y="6"/>
                      <a:pt x="90" y="6"/>
                      <a:pt x="91" y="7"/>
                    </a:cubicBezTo>
                    <a:lnTo>
                      <a:pt x="109" y="19"/>
                    </a:lnTo>
                    <a:cubicBezTo>
                      <a:pt x="110" y="19"/>
                      <a:pt x="111" y="20"/>
                      <a:pt x="111" y="21"/>
                    </a:cubicBezTo>
                    <a:lnTo>
                      <a:pt x="123" y="39"/>
                    </a:lnTo>
                    <a:cubicBezTo>
                      <a:pt x="124" y="40"/>
                      <a:pt x="124" y="41"/>
                      <a:pt x="124" y="42"/>
                    </a:cubicBezTo>
                    <a:lnTo>
                      <a:pt x="128" y="63"/>
                    </a:lnTo>
                    <a:close/>
                    <a:moveTo>
                      <a:pt x="109" y="45"/>
                    </a:moveTo>
                    <a:lnTo>
                      <a:pt x="110" y="48"/>
                    </a:lnTo>
                    <a:lnTo>
                      <a:pt x="98" y="30"/>
                    </a:lnTo>
                    <a:lnTo>
                      <a:pt x="100" y="32"/>
                    </a:lnTo>
                    <a:lnTo>
                      <a:pt x="82" y="20"/>
                    </a:lnTo>
                    <a:lnTo>
                      <a:pt x="85" y="21"/>
                    </a:lnTo>
                    <a:lnTo>
                      <a:pt x="63" y="16"/>
                    </a:lnTo>
                    <a:lnTo>
                      <a:pt x="66" y="16"/>
                    </a:lnTo>
                    <a:lnTo>
                      <a:pt x="45" y="21"/>
                    </a:lnTo>
                    <a:lnTo>
                      <a:pt x="48" y="20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20" y="48"/>
                    </a:lnTo>
                    <a:lnTo>
                      <a:pt x="21" y="45"/>
                    </a:lnTo>
                    <a:lnTo>
                      <a:pt x="16" y="66"/>
                    </a:lnTo>
                    <a:lnTo>
                      <a:pt x="16" y="63"/>
                    </a:lnTo>
                    <a:lnTo>
                      <a:pt x="21" y="85"/>
                    </a:lnTo>
                    <a:lnTo>
                      <a:pt x="20" y="82"/>
                    </a:lnTo>
                    <a:lnTo>
                      <a:pt x="32" y="100"/>
                    </a:lnTo>
                    <a:lnTo>
                      <a:pt x="30" y="98"/>
                    </a:lnTo>
                    <a:lnTo>
                      <a:pt x="48" y="110"/>
                    </a:lnTo>
                    <a:lnTo>
                      <a:pt x="45" y="109"/>
                    </a:lnTo>
                    <a:lnTo>
                      <a:pt x="66" y="113"/>
                    </a:lnTo>
                    <a:lnTo>
                      <a:pt x="63" y="113"/>
                    </a:lnTo>
                    <a:lnTo>
                      <a:pt x="85" y="109"/>
                    </a:lnTo>
                    <a:lnTo>
                      <a:pt x="82" y="110"/>
                    </a:lnTo>
                    <a:lnTo>
                      <a:pt x="100" y="98"/>
                    </a:lnTo>
                    <a:lnTo>
                      <a:pt x="98" y="100"/>
                    </a:lnTo>
                    <a:lnTo>
                      <a:pt x="110" y="82"/>
                    </a:lnTo>
                    <a:lnTo>
                      <a:pt x="109" y="85"/>
                    </a:lnTo>
                    <a:lnTo>
                      <a:pt x="113" y="63"/>
                    </a:lnTo>
                    <a:lnTo>
                      <a:pt x="113" y="66"/>
                    </a:lnTo>
                    <a:lnTo>
                      <a:pt x="109" y="45"/>
                    </a:lnTo>
                    <a:close/>
                  </a:path>
                </a:pathLst>
              </a:custGeom>
              <a:solidFill>
                <a:srgbClr val="800000"/>
              </a:solidFill>
              <a:ln w="6" cap="flat">
                <a:solidFill>
                  <a:srgbClr val="8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96" name="Oval 144"/>
              <p:cNvSpPr>
                <a:spLocks noChangeArrowheads="1"/>
              </p:cNvSpPr>
              <p:nvPr/>
            </p:nvSpPr>
            <p:spPr bwMode="auto">
              <a:xfrm>
                <a:off x="1847851" y="4905376"/>
                <a:ext cx="57150" cy="66675"/>
              </a:xfrm>
              <a:prstGeom prst="ellipse">
                <a:avLst/>
              </a:pr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97" name="Freeform 145"/>
              <p:cNvSpPr>
                <a:spLocks noEditPoints="1"/>
              </p:cNvSpPr>
              <p:nvPr/>
            </p:nvSpPr>
            <p:spPr bwMode="auto">
              <a:xfrm>
                <a:off x="1843088" y="4900613"/>
                <a:ext cx="66675" cy="76200"/>
              </a:xfrm>
              <a:custGeom>
                <a:avLst/>
                <a:gdLst/>
                <a:ahLst/>
                <a:cxnLst>
                  <a:cxn ang="0">
                    <a:pos x="112" y="66"/>
                  </a:cxn>
                  <a:cxn ang="0">
                    <a:pos x="107" y="90"/>
                  </a:cxn>
                  <a:cxn ang="0">
                    <a:pos x="95" y="111"/>
                  </a:cxn>
                  <a:cxn ang="0">
                    <a:pos x="77" y="124"/>
                  </a:cxn>
                  <a:cxn ang="0">
                    <a:pos x="55" y="128"/>
                  </a:cxn>
                  <a:cxn ang="0">
                    <a:pos x="34" y="123"/>
                  </a:cxn>
                  <a:cxn ang="0">
                    <a:pos x="15" y="108"/>
                  </a:cxn>
                  <a:cxn ang="0">
                    <a:pos x="5" y="88"/>
                  </a:cxn>
                  <a:cxn ang="0">
                    <a:pos x="1" y="63"/>
                  </a:cxn>
                  <a:cxn ang="0">
                    <a:pos x="5" y="40"/>
                  </a:cxn>
                  <a:cxn ang="0">
                    <a:pos x="18" y="19"/>
                  </a:cxn>
                  <a:cxn ang="0">
                    <a:pos x="36" y="6"/>
                  </a:cxn>
                  <a:cxn ang="0">
                    <a:pos x="59" y="1"/>
                  </a:cxn>
                  <a:cxn ang="0">
                    <a:pos x="80" y="7"/>
                  </a:cxn>
                  <a:cxn ang="0">
                    <a:pos x="97" y="22"/>
                  </a:cxn>
                  <a:cxn ang="0">
                    <a:pos x="108" y="42"/>
                  </a:cxn>
                  <a:cxn ang="0">
                    <a:pos x="93" y="45"/>
                  </a:cxn>
                  <a:cxn ang="0">
                    <a:pos x="83" y="29"/>
                  </a:cxn>
                  <a:cxn ang="0">
                    <a:pos x="70" y="20"/>
                  </a:cxn>
                  <a:cxn ang="0">
                    <a:pos x="54" y="16"/>
                  </a:cxn>
                  <a:cxn ang="0">
                    <a:pos x="41" y="21"/>
                  </a:cxn>
                  <a:cxn ang="0">
                    <a:pos x="27" y="32"/>
                  </a:cxn>
                  <a:cxn ang="0">
                    <a:pos x="19" y="47"/>
                  </a:cxn>
                  <a:cxn ang="0">
                    <a:pos x="16" y="66"/>
                  </a:cxn>
                  <a:cxn ang="0">
                    <a:pos x="20" y="85"/>
                  </a:cxn>
                  <a:cxn ang="0">
                    <a:pos x="29" y="101"/>
                  </a:cxn>
                  <a:cxn ang="0">
                    <a:pos x="43" y="110"/>
                  </a:cxn>
                  <a:cxn ang="0">
                    <a:pos x="58" y="113"/>
                  </a:cxn>
                  <a:cxn ang="0">
                    <a:pos x="74" y="109"/>
                  </a:cxn>
                  <a:cxn ang="0">
                    <a:pos x="85" y="98"/>
                  </a:cxn>
                  <a:cxn ang="0">
                    <a:pos x="93" y="83"/>
                  </a:cxn>
                  <a:cxn ang="0">
                    <a:pos x="97" y="63"/>
                  </a:cxn>
                  <a:cxn ang="0">
                    <a:pos x="93" y="45"/>
                  </a:cxn>
                </a:cxnLst>
                <a:rect l="0" t="0" r="r" b="b"/>
                <a:pathLst>
                  <a:path w="113" h="129">
                    <a:moveTo>
                      <a:pt x="112" y="63"/>
                    </a:moveTo>
                    <a:cubicBezTo>
                      <a:pt x="113" y="64"/>
                      <a:pt x="113" y="65"/>
                      <a:pt x="112" y="66"/>
                    </a:cubicBezTo>
                    <a:lnTo>
                      <a:pt x="108" y="88"/>
                    </a:lnTo>
                    <a:cubicBezTo>
                      <a:pt x="108" y="89"/>
                      <a:pt x="108" y="90"/>
                      <a:pt x="107" y="90"/>
                    </a:cubicBezTo>
                    <a:lnTo>
                      <a:pt x="97" y="108"/>
                    </a:lnTo>
                    <a:cubicBezTo>
                      <a:pt x="97" y="109"/>
                      <a:pt x="96" y="110"/>
                      <a:pt x="95" y="111"/>
                    </a:cubicBezTo>
                    <a:lnTo>
                      <a:pt x="80" y="123"/>
                    </a:lnTo>
                    <a:cubicBezTo>
                      <a:pt x="79" y="123"/>
                      <a:pt x="78" y="124"/>
                      <a:pt x="77" y="124"/>
                    </a:cubicBezTo>
                    <a:lnTo>
                      <a:pt x="58" y="128"/>
                    </a:lnTo>
                    <a:cubicBezTo>
                      <a:pt x="57" y="129"/>
                      <a:pt x="56" y="129"/>
                      <a:pt x="55" y="128"/>
                    </a:cubicBezTo>
                    <a:lnTo>
                      <a:pt x="37" y="124"/>
                    </a:lnTo>
                    <a:cubicBezTo>
                      <a:pt x="36" y="124"/>
                      <a:pt x="35" y="124"/>
                      <a:pt x="34" y="123"/>
                    </a:cubicBezTo>
                    <a:lnTo>
                      <a:pt x="18" y="111"/>
                    </a:lnTo>
                    <a:cubicBezTo>
                      <a:pt x="17" y="110"/>
                      <a:pt x="16" y="109"/>
                      <a:pt x="15" y="108"/>
                    </a:cubicBezTo>
                    <a:lnTo>
                      <a:pt x="5" y="90"/>
                    </a:lnTo>
                    <a:cubicBezTo>
                      <a:pt x="5" y="90"/>
                      <a:pt x="5" y="89"/>
                      <a:pt x="5" y="88"/>
                    </a:cubicBezTo>
                    <a:lnTo>
                      <a:pt x="1" y="66"/>
                    </a:lnTo>
                    <a:cubicBezTo>
                      <a:pt x="0" y="65"/>
                      <a:pt x="0" y="64"/>
                      <a:pt x="1" y="63"/>
                    </a:cubicBezTo>
                    <a:lnTo>
                      <a:pt x="5" y="42"/>
                    </a:lnTo>
                    <a:cubicBezTo>
                      <a:pt x="5" y="41"/>
                      <a:pt x="5" y="40"/>
                      <a:pt x="5" y="40"/>
                    </a:cubicBezTo>
                    <a:lnTo>
                      <a:pt x="15" y="22"/>
                    </a:lnTo>
                    <a:cubicBezTo>
                      <a:pt x="16" y="21"/>
                      <a:pt x="17" y="20"/>
                      <a:pt x="18" y="19"/>
                    </a:cubicBezTo>
                    <a:lnTo>
                      <a:pt x="34" y="7"/>
                    </a:lnTo>
                    <a:cubicBezTo>
                      <a:pt x="34" y="6"/>
                      <a:pt x="35" y="6"/>
                      <a:pt x="36" y="6"/>
                    </a:cubicBezTo>
                    <a:lnTo>
                      <a:pt x="54" y="1"/>
                    </a:lnTo>
                    <a:cubicBezTo>
                      <a:pt x="56" y="0"/>
                      <a:pt x="57" y="0"/>
                      <a:pt x="59" y="1"/>
                    </a:cubicBezTo>
                    <a:lnTo>
                      <a:pt x="78" y="6"/>
                    </a:lnTo>
                    <a:cubicBezTo>
                      <a:pt x="79" y="6"/>
                      <a:pt x="80" y="7"/>
                      <a:pt x="80" y="7"/>
                    </a:cubicBezTo>
                    <a:lnTo>
                      <a:pt x="95" y="19"/>
                    </a:lnTo>
                    <a:cubicBezTo>
                      <a:pt x="96" y="20"/>
                      <a:pt x="97" y="21"/>
                      <a:pt x="97" y="22"/>
                    </a:cubicBezTo>
                    <a:lnTo>
                      <a:pt x="107" y="40"/>
                    </a:lnTo>
                    <a:cubicBezTo>
                      <a:pt x="108" y="40"/>
                      <a:pt x="108" y="41"/>
                      <a:pt x="108" y="42"/>
                    </a:cubicBezTo>
                    <a:lnTo>
                      <a:pt x="112" y="63"/>
                    </a:lnTo>
                    <a:close/>
                    <a:moveTo>
                      <a:pt x="93" y="45"/>
                    </a:moveTo>
                    <a:lnTo>
                      <a:pt x="93" y="47"/>
                    </a:lnTo>
                    <a:lnTo>
                      <a:pt x="83" y="29"/>
                    </a:lnTo>
                    <a:lnTo>
                      <a:pt x="85" y="32"/>
                    </a:lnTo>
                    <a:lnTo>
                      <a:pt x="70" y="20"/>
                    </a:lnTo>
                    <a:lnTo>
                      <a:pt x="73" y="21"/>
                    </a:lnTo>
                    <a:lnTo>
                      <a:pt x="54" y="16"/>
                    </a:lnTo>
                    <a:lnTo>
                      <a:pt x="59" y="16"/>
                    </a:lnTo>
                    <a:lnTo>
                      <a:pt x="41" y="21"/>
                    </a:lnTo>
                    <a:lnTo>
                      <a:pt x="43" y="20"/>
                    </a:lnTo>
                    <a:lnTo>
                      <a:pt x="27" y="32"/>
                    </a:lnTo>
                    <a:lnTo>
                      <a:pt x="29" y="29"/>
                    </a:lnTo>
                    <a:lnTo>
                      <a:pt x="19" y="47"/>
                    </a:lnTo>
                    <a:lnTo>
                      <a:pt x="20" y="45"/>
                    </a:lnTo>
                    <a:lnTo>
                      <a:pt x="16" y="66"/>
                    </a:lnTo>
                    <a:lnTo>
                      <a:pt x="16" y="63"/>
                    </a:lnTo>
                    <a:lnTo>
                      <a:pt x="20" y="85"/>
                    </a:lnTo>
                    <a:lnTo>
                      <a:pt x="19" y="83"/>
                    </a:lnTo>
                    <a:lnTo>
                      <a:pt x="29" y="101"/>
                    </a:lnTo>
                    <a:lnTo>
                      <a:pt x="27" y="98"/>
                    </a:lnTo>
                    <a:lnTo>
                      <a:pt x="43" y="110"/>
                    </a:lnTo>
                    <a:lnTo>
                      <a:pt x="40" y="109"/>
                    </a:lnTo>
                    <a:lnTo>
                      <a:pt x="58" y="113"/>
                    </a:lnTo>
                    <a:lnTo>
                      <a:pt x="55" y="113"/>
                    </a:lnTo>
                    <a:lnTo>
                      <a:pt x="74" y="109"/>
                    </a:lnTo>
                    <a:lnTo>
                      <a:pt x="70" y="110"/>
                    </a:lnTo>
                    <a:lnTo>
                      <a:pt x="85" y="98"/>
                    </a:lnTo>
                    <a:lnTo>
                      <a:pt x="83" y="101"/>
                    </a:lnTo>
                    <a:lnTo>
                      <a:pt x="93" y="83"/>
                    </a:lnTo>
                    <a:lnTo>
                      <a:pt x="93" y="85"/>
                    </a:lnTo>
                    <a:lnTo>
                      <a:pt x="97" y="63"/>
                    </a:lnTo>
                    <a:lnTo>
                      <a:pt x="97" y="66"/>
                    </a:lnTo>
                    <a:lnTo>
                      <a:pt x="93" y="45"/>
                    </a:lnTo>
                    <a:close/>
                  </a:path>
                </a:pathLst>
              </a:custGeom>
              <a:solidFill>
                <a:srgbClr val="800000"/>
              </a:solidFill>
              <a:ln w="6" cap="flat">
                <a:solidFill>
                  <a:srgbClr val="8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98" name="Oval 146"/>
              <p:cNvSpPr>
                <a:spLocks noChangeArrowheads="1"/>
              </p:cNvSpPr>
              <p:nvPr/>
            </p:nvSpPr>
            <p:spPr bwMode="auto">
              <a:xfrm>
                <a:off x="2076451" y="4905376"/>
                <a:ext cx="66675" cy="66675"/>
              </a:xfrm>
              <a:prstGeom prst="ellipse">
                <a:avLst/>
              </a:pr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99" name="Freeform 147"/>
              <p:cNvSpPr>
                <a:spLocks noEditPoints="1"/>
              </p:cNvSpPr>
              <p:nvPr/>
            </p:nvSpPr>
            <p:spPr bwMode="auto">
              <a:xfrm>
                <a:off x="2071688" y="4900613"/>
                <a:ext cx="76200" cy="76200"/>
              </a:xfrm>
              <a:custGeom>
                <a:avLst/>
                <a:gdLst/>
                <a:ahLst/>
                <a:cxnLst>
                  <a:cxn ang="0">
                    <a:pos x="128" y="66"/>
                  </a:cxn>
                  <a:cxn ang="0">
                    <a:pos x="123" y="91"/>
                  </a:cxn>
                  <a:cxn ang="0">
                    <a:pos x="109" y="111"/>
                  </a:cxn>
                  <a:cxn ang="0">
                    <a:pos x="88" y="124"/>
                  </a:cxn>
                  <a:cxn ang="0">
                    <a:pos x="63" y="128"/>
                  </a:cxn>
                  <a:cxn ang="0">
                    <a:pos x="39" y="123"/>
                  </a:cxn>
                  <a:cxn ang="0">
                    <a:pos x="19" y="109"/>
                  </a:cxn>
                  <a:cxn ang="0">
                    <a:pos x="6" y="88"/>
                  </a:cxn>
                  <a:cxn ang="0">
                    <a:pos x="1" y="63"/>
                  </a:cxn>
                  <a:cxn ang="0">
                    <a:pos x="7" y="39"/>
                  </a:cxn>
                  <a:cxn ang="0">
                    <a:pos x="21" y="19"/>
                  </a:cxn>
                  <a:cxn ang="0">
                    <a:pos x="42" y="6"/>
                  </a:cxn>
                  <a:cxn ang="0">
                    <a:pos x="66" y="1"/>
                  </a:cxn>
                  <a:cxn ang="0">
                    <a:pos x="91" y="7"/>
                  </a:cxn>
                  <a:cxn ang="0">
                    <a:pos x="111" y="21"/>
                  </a:cxn>
                  <a:cxn ang="0">
                    <a:pos x="124" y="42"/>
                  </a:cxn>
                  <a:cxn ang="0">
                    <a:pos x="109" y="45"/>
                  </a:cxn>
                  <a:cxn ang="0">
                    <a:pos x="98" y="30"/>
                  </a:cxn>
                  <a:cxn ang="0">
                    <a:pos x="82" y="20"/>
                  </a:cxn>
                  <a:cxn ang="0">
                    <a:pos x="63" y="16"/>
                  </a:cxn>
                  <a:cxn ang="0">
                    <a:pos x="45" y="21"/>
                  </a:cxn>
                  <a:cxn ang="0">
                    <a:pos x="30" y="32"/>
                  </a:cxn>
                  <a:cxn ang="0">
                    <a:pos x="20" y="48"/>
                  </a:cxn>
                  <a:cxn ang="0">
                    <a:pos x="16" y="66"/>
                  </a:cxn>
                  <a:cxn ang="0">
                    <a:pos x="21" y="85"/>
                  </a:cxn>
                  <a:cxn ang="0">
                    <a:pos x="32" y="100"/>
                  </a:cxn>
                  <a:cxn ang="0">
                    <a:pos x="48" y="110"/>
                  </a:cxn>
                  <a:cxn ang="0">
                    <a:pos x="66" y="113"/>
                  </a:cxn>
                  <a:cxn ang="0">
                    <a:pos x="85" y="109"/>
                  </a:cxn>
                  <a:cxn ang="0">
                    <a:pos x="100" y="98"/>
                  </a:cxn>
                  <a:cxn ang="0">
                    <a:pos x="110" y="82"/>
                  </a:cxn>
                  <a:cxn ang="0">
                    <a:pos x="113" y="63"/>
                  </a:cxn>
                  <a:cxn ang="0">
                    <a:pos x="109" y="45"/>
                  </a:cxn>
                </a:cxnLst>
                <a:rect l="0" t="0" r="r" b="b"/>
                <a:pathLst>
                  <a:path w="129" h="129">
                    <a:moveTo>
                      <a:pt x="128" y="63"/>
                    </a:moveTo>
                    <a:cubicBezTo>
                      <a:pt x="129" y="64"/>
                      <a:pt x="129" y="65"/>
                      <a:pt x="128" y="66"/>
                    </a:cubicBezTo>
                    <a:lnTo>
                      <a:pt x="124" y="88"/>
                    </a:lnTo>
                    <a:cubicBezTo>
                      <a:pt x="124" y="89"/>
                      <a:pt x="124" y="90"/>
                      <a:pt x="123" y="91"/>
                    </a:cubicBezTo>
                    <a:lnTo>
                      <a:pt x="111" y="109"/>
                    </a:lnTo>
                    <a:cubicBezTo>
                      <a:pt x="111" y="110"/>
                      <a:pt x="110" y="111"/>
                      <a:pt x="109" y="111"/>
                    </a:cubicBezTo>
                    <a:lnTo>
                      <a:pt x="91" y="123"/>
                    </a:lnTo>
                    <a:cubicBezTo>
                      <a:pt x="90" y="124"/>
                      <a:pt x="89" y="124"/>
                      <a:pt x="88" y="124"/>
                    </a:cubicBezTo>
                    <a:lnTo>
                      <a:pt x="66" y="128"/>
                    </a:lnTo>
                    <a:cubicBezTo>
                      <a:pt x="65" y="129"/>
                      <a:pt x="64" y="129"/>
                      <a:pt x="63" y="128"/>
                    </a:cubicBezTo>
                    <a:lnTo>
                      <a:pt x="42" y="124"/>
                    </a:lnTo>
                    <a:cubicBezTo>
                      <a:pt x="41" y="124"/>
                      <a:pt x="40" y="124"/>
                      <a:pt x="39" y="123"/>
                    </a:cubicBezTo>
                    <a:lnTo>
                      <a:pt x="21" y="111"/>
                    </a:lnTo>
                    <a:cubicBezTo>
                      <a:pt x="20" y="111"/>
                      <a:pt x="19" y="110"/>
                      <a:pt x="19" y="109"/>
                    </a:cubicBezTo>
                    <a:lnTo>
                      <a:pt x="7" y="91"/>
                    </a:lnTo>
                    <a:cubicBezTo>
                      <a:pt x="6" y="90"/>
                      <a:pt x="6" y="89"/>
                      <a:pt x="6" y="88"/>
                    </a:cubicBezTo>
                    <a:lnTo>
                      <a:pt x="1" y="66"/>
                    </a:lnTo>
                    <a:cubicBezTo>
                      <a:pt x="0" y="65"/>
                      <a:pt x="0" y="64"/>
                      <a:pt x="1" y="63"/>
                    </a:cubicBezTo>
                    <a:lnTo>
                      <a:pt x="6" y="42"/>
                    </a:lnTo>
                    <a:cubicBezTo>
                      <a:pt x="6" y="41"/>
                      <a:pt x="6" y="40"/>
                      <a:pt x="7" y="39"/>
                    </a:cubicBezTo>
                    <a:lnTo>
                      <a:pt x="19" y="21"/>
                    </a:lnTo>
                    <a:cubicBezTo>
                      <a:pt x="19" y="20"/>
                      <a:pt x="20" y="19"/>
                      <a:pt x="21" y="19"/>
                    </a:cubicBezTo>
                    <a:lnTo>
                      <a:pt x="39" y="7"/>
                    </a:lnTo>
                    <a:cubicBezTo>
                      <a:pt x="40" y="6"/>
                      <a:pt x="41" y="6"/>
                      <a:pt x="42" y="6"/>
                    </a:cubicBezTo>
                    <a:lnTo>
                      <a:pt x="63" y="1"/>
                    </a:lnTo>
                    <a:cubicBezTo>
                      <a:pt x="64" y="0"/>
                      <a:pt x="65" y="0"/>
                      <a:pt x="66" y="1"/>
                    </a:cubicBezTo>
                    <a:lnTo>
                      <a:pt x="88" y="6"/>
                    </a:lnTo>
                    <a:cubicBezTo>
                      <a:pt x="89" y="6"/>
                      <a:pt x="90" y="6"/>
                      <a:pt x="91" y="7"/>
                    </a:cubicBezTo>
                    <a:lnTo>
                      <a:pt x="109" y="19"/>
                    </a:lnTo>
                    <a:cubicBezTo>
                      <a:pt x="110" y="19"/>
                      <a:pt x="111" y="20"/>
                      <a:pt x="111" y="21"/>
                    </a:cubicBezTo>
                    <a:lnTo>
                      <a:pt x="123" y="39"/>
                    </a:lnTo>
                    <a:cubicBezTo>
                      <a:pt x="124" y="40"/>
                      <a:pt x="124" y="41"/>
                      <a:pt x="124" y="42"/>
                    </a:cubicBezTo>
                    <a:lnTo>
                      <a:pt x="128" y="63"/>
                    </a:lnTo>
                    <a:close/>
                    <a:moveTo>
                      <a:pt x="109" y="45"/>
                    </a:moveTo>
                    <a:lnTo>
                      <a:pt x="110" y="48"/>
                    </a:lnTo>
                    <a:lnTo>
                      <a:pt x="98" y="30"/>
                    </a:lnTo>
                    <a:lnTo>
                      <a:pt x="100" y="32"/>
                    </a:lnTo>
                    <a:lnTo>
                      <a:pt x="82" y="20"/>
                    </a:lnTo>
                    <a:lnTo>
                      <a:pt x="85" y="21"/>
                    </a:lnTo>
                    <a:lnTo>
                      <a:pt x="63" y="16"/>
                    </a:lnTo>
                    <a:lnTo>
                      <a:pt x="66" y="16"/>
                    </a:lnTo>
                    <a:lnTo>
                      <a:pt x="45" y="21"/>
                    </a:lnTo>
                    <a:lnTo>
                      <a:pt x="48" y="20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20" y="48"/>
                    </a:lnTo>
                    <a:lnTo>
                      <a:pt x="21" y="45"/>
                    </a:lnTo>
                    <a:lnTo>
                      <a:pt x="16" y="66"/>
                    </a:lnTo>
                    <a:lnTo>
                      <a:pt x="16" y="63"/>
                    </a:lnTo>
                    <a:lnTo>
                      <a:pt x="21" y="85"/>
                    </a:lnTo>
                    <a:lnTo>
                      <a:pt x="20" y="82"/>
                    </a:lnTo>
                    <a:lnTo>
                      <a:pt x="32" y="100"/>
                    </a:lnTo>
                    <a:lnTo>
                      <a:pt x="30" y="98"/>
                    </a:lnTo>
                    <a:lnTo>
                      <a:pt x="48" y="110"/>
                    </a:lnTo>
                    <a:lnTo>
                      <a:pt x="45" y="109"/>
                    </a:lnTo>
                    <a:lnTo>
                      <a:pt x="66" y="113"/>
                    </a:lnTo>
                    <a:lnTo>
                      <a:pt x="63" y="113"/>
                    </a:lnTo>
                    <a:lnTo>
                      <a:pt x="85" y="109"/>
                    </a:lnTo>
                    <a:lnTo>
                      <a:pt x="82" y="110"/>
                    </a:lnTo>
                    <a:lnTo>
                      <a:pt x="100" y="98"/>
                    </a:lnTo>
                    <a:lnTo>
                      <a:pt x="98" y="100"/>
                    </a:lnTo>
                    <a:lnTo>
                      <a:pt x="110" y="82"/>
                    </a:lnTo>
                    <a:lnTo>
                      <a:pt x="109" y="85"/>
                    </a:lnTo>
                    <a:lnTo>
                      <a:pt x="113" y="63"/>
                    </a:lnTo>
                    <a:lnTo>
                      <a:pt x="113" y="66"/>
                    </a:lnTo>
                    <a:lnTo>
                      <a:pt x="109" y="45"/>
                    </a:lnTo>
                    <a:close/>
                  </a:path>
                </a:pathLst>
              </a:custGeom>
              <a:solidFill>
                <a:srgbClr val="800000"/>
              </a:solidFill>
              <a:ln w="6" cap="flat">
                <a:solidFill>
                  <a:srgbClr val="8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00" name="Oval 148"/>
              <p:cNvSpPr>
                <a:spLocks noChangeArrowheads="1"/>
              </p:cNvSpPr>
              <p:nvPr/>
            </p:nvSpPr>
            <p:spPr bwMode="auto">
              <a:xfrm>
                <a:off x="2314576" y="4905376"/>
                <a:ext cx="57150" cy="66675"/>
              </a:xfrm>
              <a:prstGeom prst="ellipse">
                <a:avLst/>
              </a:pr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01" name="Freeform 149"/>
              <p:cNvSpPr>
                <a:spLocks noEditPoints="1"/>
              </p:cNvSpPr>
              <p:nvPr/>
            </p:nvSpPr>
            <p:spPr bwMode="auto">
              <a:xfrm>
                <a:off x="2309813" y="4900613"/>
                <a:ext cx="66675" cy="76200"/>
              </a:xfrm>
              <a:custGeom>
                <a:avLst/>
                <a:gdLst/>
                <a:ahLst/>
                <a:cxnLst>
                  <a:cxn ang="0">
                    <a:pos x="112" y="66"/>
                  </a:cxn>
                  <a:cxn ang="0">
                    <a:pos x="107" y="90"/>
                  </a:cxn>
                  <a:cxn ang="0">
                    <a:pos x="95" y="111"/>
                  </a:cxn>
                  <a:cxn ang="0">
                    <a:pos x="77" y="124"/>
                  </a:cxn>
                  <a:cxn ang="0">
                    <a:pos x="55" y="128"/>
                  </a:cxn>
                  <a:cxn ang="0">
                    <a:pos x="34" y="123"/>
                  </a:cxn>
                  <a:cxn ang="0">
                    <a:pos x="15" y="108"/>
                  </a:cxn>
                  <a:cxn ang="0">
                    <a:pos x="5" y="88"/>
                  </a:cxn>
                  <a:cxn ang="0">
                    <a:pos x="1" y="63"/>
                  </a:cxn>
                  <a:cxn ang="0">
                    <a:pos x="5" y="40"/>
                  </a:cxn>
                  <a:cxn ang="0">
                    <a:pos x="18" y="19"/>
                  </a:cxn>
                  <a:cxn ang="0">
                    <a:pos x="36" y="6"/>
                  </a:cxn>
                  <a:cxn ang="0">
                    <a:pos x="59" y="1"/>
                  </a:cxn>
                  <a:cxn ang="0">
                    <a:pos x="80" y="7"/>
                  </a:cxn>
                  <a:cxn ang="0">
                    <a:pos x="97" y="22"/>
                  </a:cxn>
                  <a:cxn ang="0">
                    <a:pos x="108" y="42"/>
                  </a:cxn>
                  <a:cxn ang="0">
                    <a:pos x="93" y="45"/>
                  </a:cxn>
                  <a:cxn ang="0">
                    <a:pos x="83" y="29"/>
                  </a:cxn>
                  <a:cxn ang="0">
                    <a:pos x="70" y="20"/>
                  </a:cxn>
                  <a:cxn ang="0">
                    <a:pos x="54" y="16"/>
                  </a:cxn>
                  <a:cxn ang="0">
                    <a:pos x="41" y="21"/>
                  </a:cxn>
                  <a:cxn ang="0">
                    <a:pos x="27" y="32"/>
                  </a:cxn>
                  <a:cxn ang="0">
                    <a:pos x="19" y="47"/>
                  </a:cxn>
                  <a:cxn ang="0">
                    <a:pos x="16" y="66"/>
                  </a:cxn>
                  <a:cxn ang="0">
                    <a:pos x="20" y="85"/>
                  </a:cxn>
                  <a:cxn ang="0">
                    <a:pos x="29" y="101"/>
                  </a:cxn>
                  <a:cxn ang="0">
                    <a:pos x="43" y="110"/>
                  </a:cxn>
                  <a:cxn ang="0">
                    <a:pos x="58" y="113"/>
                  </a:cxn>
                  <a:cxn ang="0">
                    <a:pos x="74" y="109"/>
                  </a:cxn>
                  <a:cxn ang="0">
                    <a:pos x="85" y="98"/>
                  </a:cxn>
                  <a:cxn ang="0">
                    <a:pos x="93" y="83"/>
                  </a:cxn>
                  <a:cxn ang="0">
                    <a:pos x="97" y="63"/>
                  </a:cxn>
                  <a:cxn ang="0">
                    <a:pos x="93" y="45"/>
                  </a:cxn>
                </a:cxnLst>
                <a:rect l="0" t="0" r="r" b="b"/>
                <a:pathLst>
                  <a:path w="113" h="129">
                    <a:moveTo>
                      <a:pt x="112" y="63"/>
                    </a:moveTo>
                    <a:cubicBezTo>
                      <a:pt x="113" y="64"/>
                      <a:pt x="113" y="65"/>
                      <a:pt x="112" y="66"/>
                    </a:cubicBezTo>
                    <a:lnTo>
                      <a:pt x="108" y="88"/>
                    </a:lnTo>
                    <a:cubicBezTo>
                      <a:pt x="108" y="89"/>
                      <a:pt x="108" y="90"/>
                      <a:pt x="107" y="90"/>
                    </a:cubicBezTo>
                    <a:lnTo>
                      <a:pt x="97" y="108"/>
                    </a:lnTo>
                    <a:cubicBezTo>
                      <a:pt x="97" y="109"/>
                      <a:pt x="96" y="110"/>
                      <a:pt x="95" y="111"/>
                    </a:cubicBezTo>
                    <a:lnTo>
                      <a:pt x="80" y="123"/>
                    </a:lnTo>
                    <a:cubicBezTo>
                      <a:pt x="79" y="123"/>
                      <a:pt x="78" y="124"/>
                      <a:pt x="77" y="124"/>
                    </a:cubicBezTo>
                    <a:lnTo>
                      <a:pt x="58" y="128"/>
                    </a:lnTo>
                    <a:cubicBezTo>
                      <a:pt x="57" y="129"/>
                      <a:pt x="56" y="129"/>
                      <a:pt x="55" y="128"/>
                    </a:cubicBezTo>
                    <a:lnTo>
                      <a:pt x="37" y="124"/>
                    </a:lnTo>
                    <a:cubicBezTo>
                      <a:pt x="36" y="124"/>
                      <a:pt x="35" y="124"/>
                      <a:pt x="34" y="123"/>
                    </a:cubicBezTo>
                    <a:lnTo>
                      <a:pt x="18" y="111"/>
                    </a:lnTo>
                    <a:cubicBezTo>
                      <a:pt x="17" y="110"/>
                      <a:pt x="16" y="109"/>
                      <a:pt x="15" y="108"/>
                    </a:cubicBezTo>
                    <a:lnTo>
                      <a:pt x="5" y="90"/>
                    </a:lnTo>
                    <a:cubicBezTo>
                      <a:pt x="5" y="90"/>
                      <a:pt x="5" y="89"/>
                      <a:pt x="5" y="88"/>
                    </a:cubicBezTo>
                    <a:lnTo>
                      <a:pt x="1" y="66"/>
                    </a:lnTo>
                    <a:cubicBezTo>
                      <a:pt x="0" y="65"/>
                      <a:pt x="0" y="64"/>
                      <a:pt x="1" y="63"/>
                    </a:cubicBezTo>
                    <a:lnTo>
                      <a:pt x="5" y="42"/>
                    </a:lnTo>
                    <a:cubicBezTo>
                      <a:pt x="5" y="41"/>
                      <a:pt x="5" y="40"/>
                      <a:pt x="5" y="40"/>
                    </a:cubicBezTo>
                    <a:lnTo>
                      <a:pt x="15" y="22"/>
                    </a:lnTo>
                    <a:cubicBezTo>
                      <a:pt x="16" y="21"/>
                      <a:pt x="17" y="20"/>
                      <a:pt x="18" y="19"/>
                    </a:cubicBezTo>
                    <a:lnTo>
                      <a:pt x="34" y="7"/>
                    </a:lnTo>
                    <a:cubicBezTo>
                      <a:pt x="34" y="6"/>
                      <a:pt x="35" y="6"/>
                      <a:pt x="36" y="6"/>
                    </a:cubicBezTo>
                    <a:lnTo>
                      <a:pt x="54" y="1"/>
                    </a:lnTo>
                    <a:cubicBezTo>
                      <a:pt x="56" y="0"/>
                      <a:pt x="57" y="0"/>
                      <a:pt x="59" y="1"/>
                    </a:cubicBezTo>
                    <a:lnTo>
                      <a:pt x="78" y="6"/>
                    </a:lnTo>
                    <a:cubicBezTo>
                      <a:pt x="79" y="6"/>
                      <a:pt x="80" y="7"/>
                      <a:pt x="80" y="7"/>
                    </a:cubicBezTo>
                    <a:lnTo>
                      <a:pt x="95" y="19"/>
                    </a:lnTo>
                    <a:cubicBezTo>
                      <a:pt x="96" y="20"/>
                      <a:pt x="97" y="21"/>
                      <a:pt x="97" y="22"/>
                    </a:cubicBezTo>
                    <a:lnTo>
                      <a:pt x="107" y="40"/>
                    </a:lnTo>
                    <a:cubicBezTo>
                      <a:pt x="108" y="40"/>
                      <a:pt x="108" y="41"/>
                      <a:pt x="108" y="42"/>
                    </a:cubicBezTo>
                    <a:lnTo>
                      <a:pt x="112" y="63"/>
                    </a:lnTo>
                    <a:close/>
                    <a:moveTo>
                      <a:pt x="93" y="45"/>
                    </a:moveTo>
                    <a:lnTo>
                      <a:pt x="93" y="47"/>
                    </a:lnTo>
                    <a:lnTo>
                      <a:pt x="83" y="29"/>
                    </a:lnTo>
                    <a:lnTo>
                      <a:pt x="85" y="32"/>
                    </a:lnTo>
                    <a:lnTo>
                      <a:pt x="70" y="20"/>
                    </a:lnTo>
                    <a:lnTo>
                      <a:pt x="73" y="21"/>
                    </a:lnTo>
                    <a:lnTo>
                      <a:pt x="54" y="16"/>
                    </a:lnTo>
                    <a:lnTo>
                      <a:pt x="59" y="16"/>
                    </a:lnTo>
                    <a:lnTo>
                      <a:pt x="41" y="21"/>
                    </a:lnTo>
                    <a:lnTo>
                      <a:pt x="43" y="20"/>
                    </a:lnTo>
                    <a:lnTo>
                      <a:pt x="27" y="32"/>
                    </a:lnTo>
                    <a:lnTo>
                      <a:pt x="29" y="29"/>
                    </a:lnTo>
                    <a:lnTo>
                      <a:pt x="19" y="47"/>
                    </a:lnTo>
                    <a:lnTo>
                      <a:pt x="20" y="45"/>
                    </a:lnTo>
                    <a:lnTo>
                      <a:pt x="16" y="66"/>
                    </a:lnTo>
                    <a:lnTo>
                      <a:pt x="16" y="63"/>
                    </a:lnTo>
                    <a:lnTo>
                      <a:pt x="20" y="85"/>
                    </a:lnTo>
                    <a:lnTo>
                      <a:pt x="19" y="83"/>
                    </a:lnTo>
                    <a:lnTo>
                      <a:pt x="29" y="101"/>
                    </a:lnTo>
                    <a:lnTo>
                      <a:pt x="27" y="98"/>
                    </a:lnTo>
                    <a:lnTo>
                      <a:pt x="43" y="110"/>
                    </a:lnTo>
                    <a:lnTo>
                      <a:pt x="40" y="109"/>
                    </a:lnTo>
                    <a:lnTo>
                      <a:pt x="58" y="113"/>
                    </a:lnTo>
                    <a:lnTo>
                      <a:pt x="55" y="113"/>
                    </a:lnTo>
                    <a:lnTo>
                      <a:pt x="74" y="109"/>
                    </a:lnTo>
                    <a:lnTo>
                      <a:pt x="70" y="110"/>
                    </a:lnTo>
                    <a:lnTo>
                      <a:pt x="85" y="98"/>
                    </a:lnTo>
                    <a:lnTo>
                      <a:pt x="83" y="101"/>
                    </a:lnTo>
                    <a:lnTo>
                      <a:pt x="93" y="83"/>
                    </a:lnTo>
                    <a:lnTo>
                      <a:pt x="93" y="85"/>
                    </a:lnTo>
                    <a:lnTo>
                      <a:pt x="97" y="63"/>
                    </a:lnTo>
                    <a:lnTo>
                      <a:pt x="97" y="66"/>
                    </a:lnTo>
                    <a:lnTo>
                      <a:pt x="93" y="45"/>
                    </a:lnTo>
                    <a:close/>
                  </a:path>
                </a:pathLst>
              </a:custGeom>
              <a:solidFill>
                <a:srgbClr val="800000"/>
              </a:solidFill>
              <a:ln w="6" cap="flat">
                <a:solidFill>
                  <a:srgbClr val="8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02" name="Oval 150"/>
              <p:cNvSpPr>
                <a:spLocks noChangeArrowheads="1"/>
              </p:cNvSpPr>
              <p:nvPr/>
            </p:nvSpPr>
            <p:spPr bwMode="auto">
              <a:xfrm>
                <a:off x="2543176" y="4905376"/>
                <a:ext cx="66675" cy="66675"/>
              </a:xfrm>
              <a:prstGeom prst="ellipse">
                <a:avLst/>
              </a:pr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03" name="Freeform 151"/>
              <p:cNvSpPr>
                <a:spLocks noEditPoints="1"/>
              </p:cNvSpPr>
              <p:nvPr/>
            </p:nvSpPr>
            <p:spPr bwMode="auto">
              <a:xfrm>
                <a:off x="2538413" y="4900613"/>
                <a:ext cx="76200" cy="76200"/>
              </a:xfrm>
              <a:custGeom>
                <a:avLst/>
                <a:gdLst/>
                <a:ahLst/>
                <a:cxnLst>
                  <a:cxn ang="0">
                    <a:pos x="128" y="66"/>
                  </a:cxn>
                  <a:cxn ang="0">
                    <a:pos x="123" y="91"/>
                  </a:cxn>
                  <a:cxn ang="0">
                    <a:pos x="109" y="111"/>
                  </a:cxn>
                  <a:cxn ang="0">
                    <a:pos x="88" y="124"/>
                  </a:cxn>
                  <a:cxn ang="0">
                    <a:pos x="63" y="128"/>
                  </a:cxn>
                  <a:cxn ang="0">
                    <a:pos x="39" y="123"/>
                  </a:cxn>
                  <a:cxn ang="0">
                    <a:pos x="19" y="109"/>
                  </a:cxn>
                  <a:cxn ang="0">
                    <a:pos x="6" y="88"/>
                  </a:cxn>
                  <a:cxn ang="0">
                    <a:pos x="1" y="63"/>
                  </a:cxn>
                  <a:cxn ang="0">
                    <a:pos x="7" y="39"/>
                  </a:cxn>
                  <a:cxn ang="0">
                    <a:pos x="21" y="19"/>
                  </a:cxn>
                  <a:cxn ang="0">
                    <a:pos x="42" y="6"/>
                  </a:cxn>
                  <a:cxn ang="0">
                    <a:pos x="66" y="1"/>
                  </a:cxn>
                  <a:cxn ang="0">
                    <a:pos x="91" y="7"/>
                  </a:cxn>
                  <a:cxn ang="0">
                    <a:pos x="111" y="21"/>
                  </a:cxn>
                  <a:cxn ang="0">
                    <a:pos x="124" y="42"/>
                  </a:cxn>
                  <a:cxn ang="0">
                    <a:pos x="109" y="45"/>
                  </a:cxn>
                  <a:cxn ang="0">
                    <a:pos x="98" y="30"/>
                  </a:cxn>
                  <a:cxn ang="0">
                    <a:pos x="82" y="20"/>
                  </a:cxn>
                  <a:cxn ang="0">
                    <a:pos x="63" y="16"/>
                  </a:cxn>
                  <a:cxn ang="0">
                    <a:pos x="45" y="21"/>
                  </a:cxn>
                  <a:cxn ang="0">
                    <a:pos x="30" y="32"/>
                  </a:cxn>
                  <a:cxn ang="0">
                    <a:pos x="20" y="48"/>
                  </a:cxn>
                  <a:cxn ang="0">
                    <a:pos x="16" y="66"/>
                  </a:cxn>
                  <a:cxn ang="0">
                    <a:pos x="21" y="85"/>
                  </a:cxn>
                  <a:cxn ang="0">
                    <a:pos x="32" y="100"/>
                  </a:cxn>
                  <a:cxn ang="0">
                    <a:pos x="48" y="110"/>
                  </a:cxn>
                  <a:cxn ang="0">
                    <a:pos x="66" y="113"/>
                  </a:cxn>
                  <a:cxn ang="0">
                    <a:pos x="85" y="109"/>
                  </a:cxn>
                  <a:cxn ang="0">
                    <a:pos x="100" y="98"/>
                  </a:cxn>
                  <a:cxn ang="0">
                    <a:pos x="110" y="82"/>
                  </a:cxn>
                  <a:cxn ang="0">
                    <a:pos x="113" y="63"/>
                  </a:cxn>
                  <a:cxn ang="0">
                    <a:pos x="109" y="45"/>
                  </a:cxn>
                </a:cxnLst>
                <a:rect l="0" t="0" r="r" b="b"/>
                <a:pathLst>
                  <a:path w="129" h="129">
                    <a:moveTo>
                      <a:pt x="128" y="63"/>
                    </a:moveTo>
                    <a:cubicBezTo>
                      <a:pt x="129" y="64"/>
                      <a:pt x="129" y="65"/>
                      <a:pt x="128" y="66"/>
                    </a:cubicBezTo>
                    <a:lnTo>
                      <a:pt x="124" y="88"/>
                    </a:lnTo>
                    <a:cubicBezTo>
                      <a:pt x="124" y="89"/>
                      <a:pt x="124" y="90"/>
                      <a:pt x="123" y="91"/>
                    </a:cubicBezTo>
                    <a:lnTo>
                      <a:pt x="111" y="109"/>
                    </a:lnTo>
                    <a:cubicBezTo>
                      <a:pt x="111" y="110"/>
                      <a:pt x="110" y="111"/>
                      <a:pt x="109" y="111"/>
                    </a:cubicBezTo>
                    <a:lnTo>
                      <a:pt x="91" y="123"/>
                    </a:lnTo>
                    <a:cubicBezTo>
                      <a:pt x="90" y="124"/>
                      <a:pt x="89" y="124"/>
                      <a:pt x="88" y="124"/>
                    </a:cubicBezTo>
                    <a:lnTo>
                      <a:pt x="66" y="128"/>
                    </a:lnTo>
                    <a:cubicBezTo>
                      <a:pt x="65" y="129"/>
                      <a:pt x="64" y="129"/>
                      <a:pt x="63" y="128"/>
                    </a:cubicBezTo>
                    <a:lnTo>
                      <a:pt x="42" y="124"/>
                    </a:lnTo>
                    <a:cubicBezTo>
                      <a:pt x="41" y="124"/>
                      <a:pt x="40" y="124"/>
                      <a:pt x="39" y="123"/>
                    </a:cubicBezTo>
                    <a:lnTo>
                      <a:pt x="21" y="111"/>
                    </a:lnTo>
                    <a:cubicBezTo>
                      <a:pt x="20" y="111"/>
                      <a:pt x="19" y="110"/>
                      <a:pt x="19" y="109"/>
                    </a:cubicBezTo>
                    <a:lnTo>
                      <a:pt x="7" y="91"/>
                    </a:lnTo>
                    <a:cubicBezTo>
                      <a:pt x="6" y="90"/>
                      <a:pt x="6" y="89"/>
                      <a:pt x="6" y="88"/>
                    </a:cubicBezTo>
                    <a:lnTo>
                      <a:pt x="1" y="66"/>
                    </a:lnTo>
                    <a:cubicBezTo>
                      <a:pt x="0" y="65"/>
                      <a:pt x="0" y="64"/>
                      <a:pt x="1" y="63"/>
                    </a:cubicBezTo>
                    <a:lnTo>
                      <a:pt x="6" y="42"/>
                    </a:lnTo>
                    <a:cubicBezTo>
                      <a:pt x="6" y="41"/>
                      <a:pt x="6" y="40"/>
                      <a:pt x="7" y="39"/>
                    </a:cubicBezTo>
                    <a:lnTo>
                      <a:pt x="19" y="21"/>
                    </a:lnTo>
                    <a:cubicBezTo>
                      <a:pt x="19" y="20"/>
                      <a:pt x="20" y="19"/>
                      <a:pt x="21" y="19"/>
                    </a:cubicBezTo>
                    <a:lnTo>
                      <a:pt x="39" y="7"/>
                    </a:lnTo>
                    <a:cubicBezTo>
                      <a:pt x="40" y="6"/>
                      <a:pt x="41" y="6"/>
                      <a:pt x="42" y="6"/>
                    </a:cubicBezTo>
                    <a:lnTo>
                      <a:pt x="63" y="1"/>
                    </a:lnTo>
                    <a:cubicBezTo>
                      <a:pt x="64" y="0"/>
                      <a:pt x="65" y="0"/>
                      <a:pt x="66" y="1"/>
                    </a:cubicBezTo>
                    <a:lnTo>
                      <a:pt x="88" y="6"/>
                    </a:lnTo>
                    <a:cubicBezTo>
                      <a:pt x="89" y="6"/>
                      <a:pt x="90" y="6"/>
                      <a:pt x="91" y="7"/>
                    </a:cubicBezTo>
                    <a:lnTo>
                      <a:pt x="109" y="19"/>
                    </a:lnTo>
                    <a:cubicBezTo>
                      <a:pt x="110" y="19"/>
                      <a:pt x="111" y="20"/>
                      <a:pt x="111" y="21"/>
                    </a:cubicBezTo>
                    <a:lnTo>
                      <a:pt x="123" y="39"/>
                    </a:lnTo>
                    <a:cubicBezTo>
                      <a:pt x="124" y="40"/>
                      <a:pt x="124" y="41"/>
                      <a:pt x="124" y="42"/>
                    </a:cubicBezTo>
                    <a:lnTo>
                      <a:pt x="128" y="63"/>
                    </a:lnTo>
                    <a:close/>
                    <a:moveTo>
                      <a:pt x="109" y="45"/>
                    </a:moveTo>
                    <a:lnTo>
                      <a:pt x="110" y="48"/>
                    </a:lnTo>
                    <a:lnTo>
                      <a:pt x="98" y="30"/>
                    </a:lnTo>
                    <a:lnTo>
                      <a:pt x="100" y="32"/>
                    </a:lnTo>
                    <a:lnTo>
                      <a:pt x="82" y="20"/>
                    </a:lnTo>
                    <a:lnTo>
                      <a:pt x="85" y="21"/>
                    </a:lnTo>
                    <a:lnTo>
                      <a:pt x="63" y="16"/>
                    </a:lnTo>
                    <a:lnTo>
                      <a:pt x="66" y="16"/>
                    </a:lnTo>
                    <a:lnTo>
                      <a:pt x="45" y="21"/>
                    </a:lnTo>
                    <a:lnTo>
                      <a:pt x="48" y="20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20" y="48"/>
                    </a:lnTo>
                    <a:lnTo>
                      <a:pt x="21" y="45"/>
                    </a:lnTo>
                    <a:lnTo>
                      <a:pt x="16" y="66"/>
                    </a:lnTo>
                    <a:lnTo>
                      <a:pt x="16" y="63"/>
                    </a:lnTo>
                    <a:lnTo>
                      <a:pt x="21" y="85"/>
                    </a:lnTo>
                    <a:lnTo>
                      <a:pt x="20" y="82"/>
                    </a:lnTo>
                    <a:lnTo>
                      <a:pt x="32" y="100"/>
                    </a:lnTo>
                    <a:lnTo>
                      <a:pt x="30" y="98"/>
                    </a:lnTo>
                    <a:lnTo>
                      <a:pt x="48" y="110"/>
                    </a:lnTo>
                    <a:lnTo>
                      <a:pt x="45" y="109"/>
                    </a:lnTo>
                    <a:lnTo>
                      <a:pt x="66" y="113"/>
                    </a:lnTo>
                    <a:lnTo>
                      <a:pt x="63" y="113"/>
                    </a:lnTo>
                    <a:lnTo>
                      <a:pt x="85" y="109"/>
                    </a:lnTo>
                    <a:lnTo>
                      <a:pt x="82" y="110"/>
                    </a:lnTo>
                    <a:lnTo>
                      <a:pt x="100" y="98"/>
                    </a:lnTo>
                    <a:lnTo>
                      <a:pt x="98" y="100"/>
                    </a:lnTo>
                    <a:lnTo>
                      <a:pt x="110" y="82"/>
                    </a:lnTo>
                    <a:lnTo>
                      <a:pt x="109" y="85"/>
                    </a:lnTo>
                    <a:lnTo>
                      <a:pt x="113" y="63"/>
                    </a:lnTo>
                    <a:lnTo>
                      <a:pt x="113" y="66"/>
                    </a:lnTo>
                    <a:lnTo>
                      <a:pt x="109" y="45"/>
                    </a:lnTo>
                    <a:close/>
                  </a:path>
                </a:pathLst>
              </a:custGeom>
              <a:solidFill>
                <a:srgbClr val="800000"/>
              </a:solidFill>
              <a:ln w="6" cap="flat">
                <a:solidFill>
                  <a:srgbClr val="8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04" name="Oval 152"/>
              <p:cNvSpPr>
                <a:spLocks noChangeArrowheads="1"/>
              </p:cNvSpPr>
              <p:nvPr/>
            </p:nvSpPr>
            <p:spPr bwMode="auto">
              <a:xfrm>
                <a:off x="2781301" y="4905376"/>
                <a:ext cx="57150" cy="66675"/>
              </a:xfrm>
              <a:prstGeom prst="ellipse">
                <a:avLst/>
              </a:pr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05" name="Freeform 153"/>
              <p:cNvSpPr>
                <a:spLocks noEditPoints="1"/>
              </p:cNvSpPr>
              <p:nvPr/>
            </p:nvSpPr>
            <p:spPr bwMode="auto">
              <a:xfrm>
                <a:off x="2776538" y="4900613"/>
                <a:ext cx="66675" cy="76200"/>
              </a:xfrm>
              <a:custGeom>
                <a:avLst/>
                <a:gdLst/>
                <a:ahLst/>
                <a:cxnLst>
                  <a:cxn ang="0">
                    <a:pos x="112" y="66"/>
                  </a:cxn>
                  <a:cxn ang="0">
                    <a:pos x="107" y="90"/>
                  </a:cxn>
                  <a:cxn ang="0">
                    <a:pos x="95" y="111"/>
                  </a:cxn>
                  <a:cxn ang="0">
                    <a:pos x="77" y="124"/>
                  </a:cxn>
                  <a:cxn ang="0">
                    <a:pos x="55" y="128"/>
                  </a:cxn>
                  <a:cxn ang="0">
                    <a:pos x="34" y="123"/>
                  </a:cxn>
                  <a:cxn ang="0">
                    <a:pos x="15" y="108"/>
                  </a:cxn>
                  <a:cxn ang="0">
                    <a:pos x="5" y="88"/>
                  </a:cxn>
                  <a:cxn ang="0">
                    <a:pos x="1" y="63"/>
                  </a:cxn>
                  <a:cxn ang="0">
                    <a:pos x="5" y="40"/>
                  </a:cxn>
                  <a:cxn ang="0">
                    <a:pos x="18" y="19"/>
                  </a:cxn>
                  <a:cxn ang="0">
                    <a:pos x="36" y="6"/>
                  </a:cxn>
                  <a:cxn ang="0">
                    <a:pos x="59" y="1"/>
                  </a:cxn>
                  <a:cxn ang="0">
                    <a:pos x="80" y="7"/>
                  </a:cxn>
                  <a:cxn ang="0">
                    <a:pos x="97" y="22"/>
                  </a:cxn>
                  <a:cxn ang="0">
                    <a:pos x="108" y="42"/>
                  </a:cxn>
                  <a:cxn ang="0">
                    <a:pos x="93" y="45"/>
                  </a:cxn>
                  <a:cxn ang="0">
                    <a:pos x="83" y="29"/>
                  </a:cxn>
                  <a:cxn ang="0">
                    <a:pos x="70" y="20"/>
                  </a:cxn>
                  <a:cxn ang="0">
                    <a:pos x="54" y="16"/>
                  </a:cxn>
                  <a:cxn ang="0">
                    <a:pos x="41" y="21"/>
                  </a:cxn>
                  <a:cxn ang="0">
                    <a:pos x="27" y="32"/>
                  </a:cxn>
                  <a:cxn ang="0">
                    <a:pos x="19" y="47"/>
                  </a:cxn>
                  <a:cxn ang="0">
                    <a:pos x="16" y="66"/>
                  </a:cxn>
                  <a:cxn ang="0">
                    <a:pos x="20" y="85"/>
                  </a:cxn>
                  <a:cxn ang="0">
                    <a:pos x="29" y="101"/>
                  </a:cxn>
                  <a:cxn ang="0">
                    <a:pos x="43" y="110"/>
                  </a:cxn>
                  <a:cxn ang="0">
                    <a:pos x="58" y="113"/>
                  </a:cxn>
                  <a:cxn ang="0">
                    <a:pos x="74" y="109"/>
                  </a:cxn>
                  <a:cxn ang="0">
                    <a:pos x="85" y="98"/>
                  </a:cxn>
                  <a:cxn ang="0">
                    <a:pos x="93" y="83"/>
                  </a:cxn>
                  <a:cxn ang="0">
                    <a:pos x="97" y="63"/>
                  </a:cxn>
                  <a:cxn ang="0">
                    <a:pos x="93" y="45"/>
                  </a:cxn>
                </a:cxnLst>
                <a:rect l="0" t="0" r="r" b="b"/>
                <a:pathLst>
                  <a:path w="113" h="129">
                    <a:moveTo>
                      <a:pt x="112" y="63"/>
                    </a:moveTo>
                    <a:cubicBezTo>
                      <a:pt x="113" y="64"/>
                      <a:pt x="113" y="65"/>
                      <a:pt x="112" y="66"/>
                    </a:cubicBezTo>
                    <a:lnTo>
                      <a:pt x="108" y="88"/>
                    </a:lnTo>
                    <a:cubicBezTo>
                      <a:pt x="108" y="89"/>
                      <a:pt x="108" y="90"/>
                      <a:pt x="107" y="90"/>
                    </a:cubicBezTo>
                    <a:lnTo>
                      <a:pt x="97" y="108"/>
                    </a:lnTo>
                    <a:cubicBezTo>
                      <a:pt x="97" y="109"/>
                      <a:pt x="96" y="110"/>
                      <a:pt x="95" y="111"/>
                    </a:cubicBezTo>
                    <a:lnTo>
                      <a:pt x="80" y="123"/>
                    </a:lnTo>
                    <a:cubicBezTo>
                      <a:pt x="79" y="123"/>
                      <a:pt x="78" y="124"/>
                      <a:pt x="77" y="124"/>
                    </a:cubicBezTo>
                    <a:lnTo>
                      <a:pt x="58" y="128"/>
                    </a:lnTo>
                    <a:cubicBezTo>
                      <a:pt x="57" y="129"/>
                      <a:pt x="56" y="129"/>
                      <a:pt x="55" y="128"/>
                    </a:cubicBezTo>
                    <a:lnTo>
                      <a:pt x="37" y="124"/>
                    </a:lnTo>
                    <a:cubicBezTo>
                      <a:pt x="36" y="124"/>
                      <a:pt x="35" y="124"/>
                      <a:pt x="34" y="123"/>
                    </a:cubicBezTo>
                    <a:lnTo>
                      <a:pt x="18" y="111"/>
                    </a:lnTo>
                    <a:cubicBezTo>
                      <a:pt x="17" y="110"/>
                      <a:pt x="16" y="109"/>
                      <a:pt x="15" y="108"/>
                    </a:cubicBezTo>
                    <a:lnTo>
                      <a:pt x="5" y="90"/>
                    </a:lnTo>
                    <a:cubicBezTo>
                      <a:pt x="5" y="90"/>
                      <a:pt x="5" y="89"/>
                      <a:pt x="5" y="88"/>
                    </a:cubicBezTo>
                    <a:lnTo>
                      <a:pt x="1" y="66"/>
                    </a:lnTo>
                    <a:cubicBezTo>
                      <a:pt x="0" y="65"/>
                      <a:pt x="0" y="64"/>
                      <a:pt x="1" y="63"/>
                    </a:cubicBezTo>
                    <a:lnTo>
                      <a:pt x="5" y="42"/>
                    </a:lnTo>
                    <a:cubicBezTo>
                      <a:pt x="5" y="41"/>
                      <a:pt x="5" y="40"/>
                      <a:pt x="5" y="40"/>
                    </a:cubicBezTo>
                    <a:lnTo>
                      <a:pt x="15" y="22"/>
                    </a:lnTo>
                    <a:cubicBezTo>
                      <a:pt x="16" y="21"/>
                      <a:pt x="17" y="20"/>
                      <a:pt x="18" y="19"/>
                    </a:cubicBezTo>
                    <a:lnTo>
                      <a:pt x="34" y="7"/>
                    </a:lnTo>
                    <a:cubicBezTo>
                      <a:pt x="34" y="6"/>
                      <a:pt x="35" y="6"/>
                      <a:pt x="36" y="6"/>
                    </a:cubicBezTo>
                    <a:lnTo>
                      <a:pt x="54" y="1"/>
                    </a:lnTo>
                    <a:cubicBezTo>
                      <a:pt x="56" y="0"/>
                      <a:pt x="57" y="0"/>
                      <a:pt x="59" y="1"/>
                    </a:cubicBezTo>
                    <a:lnTo>
                      <a:pt x="78" y="6"/>
                    </a:lnTo>
                    <a:cubicBezTo>
                      <a:pt x="79" y="6"/>
                      <a:pt x="80" y="7"/>
                      <a:pt x="80" y="7"/>
                    </a:cubicBezTo>
                    <a:lnTo>
                      <a:pt x="95" y="19"/>
                    </a:lnTo>
                    <a:cubicBezTo>
                      <a:pt x="96" y="20"/>
                      <a:pt x="97" y="21"/>
                      <a:pt x="97" y="22"/>
                    </a:cubicBezTo>
                    <a:lnTo>
                      <a:pt x="107" y="40"/>
                    </a:lnTo>
                    <a:cubicBezTo>
                      <a:pt x="108" y="40"/>
                      <a:pt x="108" y="41"/>
                      <a:pt x="108" y="42"/>
                    </a:cubicBezTo>
                    <a:lnTo>
                      <a:pt x="112" y="63"/>
                    </a:lnTo>
                    <a:close/>
                    <a:moveTo>
                      <a:pt x="93" y="45"/>
                    </a:moveTo>
                    <a:lnTo>
                      <a:pt x="93" y="47"/>
                    </a:lnTo>
                    <a:lnTo>
                      <a:pt x="83" y="29"/>
                    </a:lnTo>
                    <a:lnTo>
                      <a:pt x="85" y="32"/>
                    </a:lnTo>
                    <a:lnTo>
                      <a:pt x="70" y="20"/>
                    </a:lnTo>
                    <a:lnTo>
                      <a:pt x="73" y="21"/>
                    </a:lnTo>
                    <a:lnTo>
                      <a:pt x="54" y="16"/>
                    </a:lnTo>
                    <a:lnTo>
                      <a:pt x="59" y="16"/>
                    </a:lnTo>
                    <a:lnTo>
                      <a:pt x="41" y="21"/>
                    </a:lnTo>
                    <a:lnTo>
                      <a:pt x="43" y="20"/>
                    </a:lnTo>
                    <a:lnTo>
                      <a:pt x="27" y="32"/>
                    </a:lnTo>
                    <a:lnTo>
                      <a:pt x="29" y="29"/>
                    </a:lnTo>
                    <a:lnTo>
                      <a:pt x="19" y="47"/>
                    </a:lnTo>
                    <a:lnTo>
                      <a:pt x="20" y="45"/>
                    </a:lnTo>
                    <a:lnTo>
                      <a:pt x="16" y="66"/>
                    </a:lnTo>
                    <a:lnTo>
                      <a:pt x="16" y="63"/>
                    </a:lnTo>
                    <a:lnTo>
                      <a:pt x="20" y="85"/>
                    </a:lnTo>
                    <a:lnTo>
                      <a:pt x="19" y="83"/>
                    </a:lnTo>
                    <a:lnTo>
                      <a:pt x="29" y="101"/>
                    </a:lnTo>
                    <a:lnTo>
                      <a:pt x="27" y="98"/>
                    </a:lnTo>
                    <a:lnTo>
                      <a:pt x="43" y="110"/>
                    </a:lnTo>
                    <a:lnTo>
                      <a:pt x="40" y="109"/>
                    </a:lnTo>
                    <a:lnTo>
                      <a:pt x="58" y="113"/>
                    </a:lnTo>
                    <a:lnTo>
                      <a:pt x="55" y="113"/>
                    </a:lnTo>
                    <a:lnTo>
                      <a:pt x="74" y="109"/>
                    </a:lnTo>
                    <a:lnTo>
                      <a:pt x="70" y="110"/>
                    </a:lnTo>
                    <a:lnTo>
                      <a:pt x="85" y="98"/>
                    </a:lnTo>
                    <a:lnTo>
                      <a:pt x="83" y="101"/>
                    </a:lnTo>
                    <a:lnTo>
                      <a:pt x="93" y="83"/>
                    </a:lnTo>
                    <a:lnTo>
                      <a:pt x="93" y="85"/>
                    </a:lnTo>
                    <a:lnTo>
                      <a:pt x="97" y="63"/>
                    </a:lnTo>
                    <a:lnTo>
                      <a:pt x="97" y="66"/>
                    </a:lnTo>
                    <a:lnTo>
                      <a:pt x="93" y="45"/>
                    </a:lnTo>
                    <a:close/>
                  </a:path>
                </a:pathLst>
              </a:custGeom>
              <a:solidFill>
                <a:srgbClr val="800000"/>
              </a:solidFill>
              <a:ln w="6" cap="flat">
                <a:solidFill>
                  <a:srgbClr val="8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06" name="Oval 154"/>
              <p:cNvSpPr>
                <a:spLocks noChangeArrowheads="1"/>
              </p:cNvSpPr>
              <p:nvPr/>
            </p:nvSpPr>
            <p:spPr bwMode="auto">
              <a:xfrm>
                <a:off x="3009901" y="4905376"/>
                <a:ext cx="66675" cy="66675"/>
              </a:xfrm>
              <a:prstGeom prst="ellipse">
                <a:avLst/>
              </a:pr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07" name="Freeform 155"/>
              <p:cNvSpPr>
                <a:spLocks noEditPoints="1"/>
              </p:cNvSpPr>
              <p:nvPr/>
            </p:nvSpPr>
            <p:spPr bwMode="auto">
              <a:xfrm>
                <a:off x="3005138" y="4900613"/>
                <a:ext cx="76200" cy="76200"/>
              </a:xfrm>
              <a:custGeom>
                <a:avLst/>
                <a:gdLst/>
                <a:ahLst/>
                <a:cxnLst>
                  <a:cxn ang="0">
                    <a:pos x="128" y="66"/>
                  </a:cxn>
                  <a:cxn ang="0">
                    <a:pos x="123" y="91"/>
                  </a:cxn>
                  <a:cxn ang="0">
                    <a:pos x="109" y="111"/>
                  </a:cxn>
                  <a:cxn ang="0">
                    <a:pos x="88" y="124"/>
                  </a:cxn>
                  <a:cxn ang="0">
                    <a:pos x="63" y="128"/>
                  </a:cxn>
                  <a:cxn ang="0">
                    <a:pos x="39" y="123"/>
                  </a:cxn>
                  <a:cxn ang="0">
                    <a:pos x="19" y="109"/>
                  </a:cxn>
                  <a:cxn ang="0">
                    <a:pos x="6" y="88"/>
                  </a:cxn>
                  <a:cxn ang="0">
                    <a:pos x="1" y="63"/>
                  </a:cxn>
                  <a:cxn ang="0">
                    <a:pos x="7" y="39"/>
                  </a:cxn>
                  <a:cxn ang="0">
                    <a:pos x="21" y="19"/>
                  </a:cxn>
                  <a:cxn ang="0">
                    <a:pos x="42" y="6"/>
                  </a:cxn>
                  <a:cxn ang="0">
                    <a:pos x="66" y="1"/>
                  </a:cxn>
                  <a:cxn ang="0">
                    <a:pos x="91" y="7"/>
                  </a:cxn>
                  <a:cxn ang="0">
                    <a:pos x="111" y="21"/>
                  </a:cxn>
                  <a:cxn ang="0">
                    <a:pos x="124" y="42"/>
                  </a:cxn>
                  <a:cxn ang="0">
                    <a:pos x="109" y="45"/>
                  </a:cxn>
                  <a:cxn ang="0">
                    <a:pos x="98" y="30"/>
                  </a:cxn>
                  <a:cxn ang="0">
                    <a:pos x="82" y="20"/>
                  </a:cxn>
                  <a:cxn ang="0">
                    <a:pos x="63" y="16"/>
                  </a:cxn>
                  <a:cxn ang="0">
                    <a:pos x="45" y="21"/>
                  </a:cxn>
                  <a:cxn ang="0">
                    <a:pos x="30" y="32"/>
                  </a:cxn>
                  <a:cxn ang="0">
                    <a:pos x="20" y="48"/>
                  </a:cxn>
                  <a:cxn ang="0">
                    <a:pos x="16" y="66"/>
                  </a:cxn>
                  <a:cxn ang="0">
                    <a:pos x="21" y="85"/>
                  </a:cxn>
                  <a:cxn ang="0">
                    <a:pos x="32" y="100"/>
                  </a:cxn>
                  <a:cxn ang="0">
                    <a:pos x="48" y="110"/>
                  </a:cxn>
                  <a:cxn ang="0">
                    <a:pos x="66" y="113"/>
                  </a:cxn>
                  <a:cxn ang="0">
                    <a:pos x="85" y="109"/>
                  </a:cxn>
                  <a:cxn ang="0">
                    <a:pos x="100" y="98"/>
                  </a:cxn>
                  <a:cxn ang="0">
                    <a:pos x="110" y="82"/>
                  </a:cxn>
                  <a:cxn ang="0">
                    <a:pos x="113" y="63"/>
                  </a:cxn>
                  <a:cxn ang="0">
                    <a:pos x="109" y="45"/>
                  </a:cxn>
                </a:cxnLst>
                <a:rect l="0" t="0" r="r" b="b"/>
                <a:pathLst>
                  <a:path w="129" h="129">
                    <a:moveTo>
                      <a:pt x="128" y="63"/>
                    </a:moveTo>
                    <a:cubicBezTo>
                      <a:pt x="129" y="64"/>
                      <a:pt x="129" y="65"/>
                      <a:pt x="128" y="66"/>
                    </a:cubicBezTo>
                    <a:lnTo>
                      <a:pt x="124" y="88"/>
                    </a:lnTo>
                    <a:cubicBezTo>
                      <a:pt x="124" y="89"/>
                      <a:pt x="124" y="90"/>
                      <a:pt x="123" y="91"/>
                    </a:cubicBezTo>
                    <a:lnTo>
                      <a:pt x="111" y="109"/>
                    </a:lnTo>
                    <a:cubicBezTo>
                      <a:pt x="111" y="110"/>
                      <a:pt x="110" y="111"/>
                      <a:pt x="109" y="111"/>
                    </a:cubicBezTo>
                    <a:lnTo>
                      <a:pt x="91" y="123"/>
                    </a:lnTo>
                    <a:cubicBezTo>
                      <a:pt x="90" y="124"/>
                      <a:pt x="89" y="124"/>
                      <a:pt x="88" y="124"/>
                    </a:cubicBezTo>
                    <a:lnTo>
                      <a:pt x="66" y="128"/>
                    </a:lnTo>
                    <a:cubicBezTo>
                      <a:pt x="65" y="129"/>
                      <a:pt x="64" y="129"/>
                      <a:pt x="63" y="128"/>
                    </a:cubicBezTo>
                    <a:lnTo>
                      <a:pt x="42" y="124"/>
                    </a:lnTo>
                    <a:cubicBezTo>
                      <a:pt x="41" y="124"/>
                      <a:pt x="40" y="124"/>
                      <a:pt x="39" y="123"/>
                    </a:cubicBezTo>
                    <a:lnTo>
                      <a:pt x="21" y="111"/>
                    </a:lnTo>
                    <a:cubicBezTo>
                      <a:pt x="20" y="111"/>
                      <a:pt x="19" y="110"/>
                      <a:pt x="19" y="109"/>
                    </a:cubicBezTo>
                    <a:lnTo>
                      <a:pt x="7" y="91"/>
                    </a:lnTo>
                    <a:cubicBezTo>
                      <a:pt x="6" y="90"/>
                      <a:pt x="6" y="89"/>
                      <a:pt x="6" y="88"/>
                    </a:cubicBezTo>
                    <a:lnTo>
                      <a:pt x="1" y="66"/>
                    </a:lnTo>
                    <a:cubicBezTo>
                      <a:pt x="0" y="65"/>
                      <a:pt x="0" y="64"/>
                      <a:pt x="1" y="63"/>
                    </a:cubicBezTo>
                    <a:lnTo>
                      <a:pt x="6" y="42"/>
                    </a:lnTo>
                    <a:cubicBezTo>
                      <a:pt x="6" y="41"/>
                      <a:pt x="6" y="40"/>
                      <a:pt x="7" y="39"/>
                    </a:cubicBezTo>
                    <a:lnTo>
                      <a:pt x="19" y="21"/>
                    </a:lnTo>
                    <a:cubicBezTo>
                      <a:pt x="19" y="20"/>
                      <a:pt x="20" y="19"/>
                      <a:pt x="21" y="19"/>
                    </a:cubicBezTo>
                    <a:lnTo>
                      <a:pt x="39" y="7"/>
                    </a:lnTo>
                    <a:cubicBezTo>
                      <a:pt x="40" y="6"/>
                      <a:pt x="41" y="6"/>
                      <a:pt x="42" y="6"/>
                    </a:cubicBezTo>
                    <a:lnTo>
                      <a:pt x="63" y="1"/>
                    </a:lnTo>
                    <a:cubicBezTo>
                      <a:pt x="64" y="0"/>
                      <a:pt x="65" y="0"/>
                      <a:pt x="66" y="1"/>
                    </a:cubicBezTo>
                    <a:lnTo>
                      <a:pt x="88" y="6"/>
                    </a:lnTo>
                    <a:cubicBezTo>
                      <a:pt x="89" y="6"/>
                      <a:pt x="90" y="6"/>
                      <a:pt x="91" y="7"/>
                    </a:cubicBezTo>
                    <a:lnTo>
                      <a:pt x="109" y="19"/>
                    </a:lnTo>
                    <a:cubicBezTo>
                      <a:pt x="110" y="19"/>
                      <a:pt x="111" y="20"/>
                      <a:pt x="111" y="21"/>
                    </a:cubicBezTo>
                    <a:lnTo>
                      <a:pt x="123" y="39"/>
                    </a:lnTo>
                    <a:cubicBezTo>
                      <a:pt x="124" y="40"/>
                      <a:pt x="124" y="41"/>
                      <a:pt x="124" y="42"/>
                    </a:cubicBezTo>
                    <a:lnTo>
                      <a:pt x="128" y="63"/>
                    </a:lnTo>
                    <a:close/>
                    <a:moveTo>
                      <a:pt x="109" y="45"/>
                    </a:moveTo>
                    <a:lnTo>
                      <a:pt x="110" y="48"/>
                    </a:lnTo>
                    <a:lnTo>
                      <a:pt x="98" y="30"/>
                    </a:lnTo>
                    <a:lnTo>
                      <a:pt x="100" y="32"/>
                    </a:lnTo>
                    <a:lnTo>
                      <a:pt x="82" y="20"/>
                    </a:lnTo>
                    <a:lnTo>
                      <a:pt x="85" y="21"/>
                    </a:lnTo>
                    <a:lnTo>
                      <a:pt x="63" y="16"/>
                    </a:lnTo>
                    <a:lnTo>
                      <a:pt x="66" y="16"/>
                    </a:lnTo>
                    <a:lnTo>
                      <a:pt x="45" y="21"/>
                    </a:lnTo>
                    <a:lnTo>
                      <a:pt x="48" y="20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20" y="48"/>
                    </a:lnTo>
                    <a:lnTo>
                      <a:pt x="21" y="45"/>
                    </a:lnTo>
                    <a:lnTo>
                      <a:pt x="16" y="66"/>
                    </a:lnTo>
                    <a:lnTo>
                      <a:pt x="16" y="63"/>
                    </a:lnTo>
                    <a:lnTo>
                      <a:pt x="21" y="85"/>
                    </a:lnTo>
                    <a:lnTo>
                      <a:pt x="20" y="82"/>
                    </a:lnTo>
                    <a:lnTo>
                      <a:pt x="32" y="100"/>
                    </a:lnTo>
                    <a:lnTo>
                      <a:pt x="30" y="98"/>
                    </a:lnTo>
                    <a:lnTo>
                      <a:pt x="48" y="110"/>
                    </a:lnTo>
                    <a:lnTo>
                      <a:pt x="45" y="109"/>
                    </a:lnTo>
                    <a:lnTo>
                      <a:pt x="66" y="113"/>
                    </a:lnTo>
                    <a:lnTo>
                      <a:pt x="63" y="113"/>
                    </a:lnTo>
                    <a:lnTo>
                      <a:pt x="85" y="109"/>
                    </a:lnTo>
                    <a:lnTo>
                      <a:pt x="82" y="110"/>
                    </a:lnTo>
                    <a:lnTo>
                      <a:pt x="100" y="98"/>
                    </a:lnTo>
                    <a:lnTo>
                      <a:pt x="98" y="100"/>
                    </a:lnTo>
                    <a:lnTo>
                      <a:pt x="110" y="82"/>
                    </a:lnTo>
                    <a:lnTo>
                      <a:pt x="109" y="85"/>
                    </a:lnTo>
                    <a:lnTo>
                      <a:pt x="113" y="63"/>
                    </a:lnTo>
                    <a:lnTo>
                      <a:pt x="113" y="66"/>
                    </a:lnTo>
                    <a:lnTo>
                      <a:pt x="109" y="45"/>
                    </a:lnTo>
                    <a:close/>
                  </a:path>
                </a:pathLst>
              </a:custGeom>
              <a:solidFill>
                <a:srgbClr val="800000"/>
              </a:solidFill>
              <a:ln w="6" cap="flat">
                <a:solidFill>
                  <a:srgbClr val="8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08" name="Oval 156"/>
              <p:cNvSpPr>
                <a:spLocks noChangeArrowheads="1"/>
              </p:cNvSpPr>
              <p:nvPr/>
            </p:nvSpPr>
            <p:spPr bwMode="auto">
              <a:xfrm>
                <a:off x="3248026" y="4905376"/>
                <a:ext cx="57150" cy="66675"/>
              </a:xfrm>
              <a:prstGeom prst="ellipse">
                <a:avLst/>
              </a:pr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09" name="Freeform 157"/>
              <p:cNvSpPr>
                <a:spLocks noEditPoints="1"/>
              </p:cNvSpPr>
              <p:nvPr/>
            </p:nvSpPr>
            <p:spPr bwMode="auto">
              <a:xfrm>
                <a:off x="3243263" y="4900613"/>
                <a:ext cx="66675" cy="76200"/>
              </a:xfrm>
              <a:custGeom>
                <a:avLst/>
                <a:gdLst/>
                <a:ahLst/>
                <a:cxnLst>
                  <a:cxn ang="0">
                    <a:pos x="112" y="66"/>
                  </a:cxn>
                  <a:cxn ang="0">
                    <a:pos x="107" y="90"/>
                  </a:cxn>
                  <a:cxn ang="0">
                    <a:pos x="95" y="111"/>
                  </a:cxn>
                  <a:cxn ang="0">
                    <a:pos x="77" y="124"/>
                  </a:cxn>
                  <a:cxn ang="0">
                    <a:pos x="55" y="128"/>
                  </a:cxn>
                  <a:cxn ang="0">
                    <a:pos x="34" y="123"/>
                  </a:cxn>
                  <a:cxn ang="0">
                    <a:pos x="15" y="108"/>
                  </a:cxn>
                  <a:cxn ang="0">
                    <a:pos x="5" y="88"/>
                  </a:cxn>
                  <a:cxn ang="0">
                    <a:pos x="1" y="63"/>
                  </a:cxn>
                  <a:cxn ang="0">
                    <a:pos x="5" y="40"/>
                  </a:cxn>
                  <a:cxn ang="0">
                    <a:pos x="18" y="19"/>
                  </a:cxn>
                  <a:cxn ang="0">
                    <a:pos x="36" y="6"/>
                  </a:cxn>
                  <a:cxn ang="0">
                    <a:pos x="59" y="1"/>
                  </a:cxn>
                  <a:cxn ang="0">
                    <a:pos x="80" y="7"/>
                  </a:cxn>
                  <a:cxn ang="0">
                    <a:pos x="97" y="22"/>
                  </a:cxn>
                  <a:cxn ang="0">
                    <a:pos x="108" y="42"/>
                  </a:cxn>
                  <a:cxn ang="0">
                    <a:pos x="93" y="45"/>
                  </a:cxn>
                  <a:cxn ang="0">
                    <a:pos x="83" y="29"/>
                  </a:cxn>
                  <a:cxn ang="0">
                    <a:pos x="70" y="20"/>
                  </a:cxn>
                  <a:cxn ang="0">
                    <a:pos x="54" y="16"/>
                  </a:cxn>
                  <a:cxn ang="0">
                    <a:pos x="41" y="21"/>
                  </a:cxn>
                  <a:cxn ang="0">
                    <a:pos x="27" y="32"/>
                  </a:cxn>
                  <a:cxn ang="0">
                    <a:pos x="19" y="47"/>
                  </a:cxn>
                  <a:cxn ang="0">
                    <a:pos x="16" y="66"/>
                  </a:cxn>
                  <a:cxn ang="0">
                    <a:pos x="20" y="85"/>
                  </a:cxn>
                  <a:cxn ang="0">
                    <a:pos x="29" y="101"/>
                  </a:cxn>
                  <a:cxn ang="0">
                    <a:pos x="43" y="110"/>
                  </a:cxn>
                  <a:cxn ang="0">
                    <a:pos x="58" y="113"/>
                  </a:cxn>
                  <a:cxn ang="0">
                    <a:pos x="74" y="109"/>
                  </a:cxn>
                  <a:cxn ang="0">
                    <a:pos x="85" y="98"/>
                  </a:cxn>
                  <a:cxn ang="0">
                    <a:pos x="93" y="83"/>
                  </a:cxn>
                  <a:cxn ang="0">
                    <a:pos x="97" y="63"/>
                  </a:cxn>
                  <a:cxn ang="0">
                    <a:pos x="93" y="45"/>
                  </a:cxn>
                </a:cxnLst>
                <a:rect l="0" t="0" r="r" b="b"/>
                <a:pathLst>
                  <a:path w="113" h="129">
                    <a:moveTo>
                      <a:pt x="112" y="63"/>
                    </a:moveTo>
                    <a:cubicBezTo>
                      <a:pt x="113" y="64"/>
                      <a:pt x="113" y="65"/>
                      <a:pt x="112" y="66"/>
                    </a:cubicBezTo>
                    <a:lnTo>
                      <a:pt x="108" y="88"/>
                    </a:lnTo>
                    <a:cubicBezTo>
                      <a:pt x="108" y="89"/>
                      <a:pt x="108" y="90"/>
                      <a:pt x="107" y="90"/>
                    </a:cubicBezTo>
                    <a:lnTo>
                      <a:pt x="97" y="108"/>
                    </a:lnTo>
                    <a:cubicBezTo>
                      <a:pt x="97" y="109"/>
                      <a:pt x="96" y="110"/>
                      <a:pt x="95" y="111"/>
                    </a:cubicBezTo>
                    <a:lnTo>
                      <a:pt x="80" y="123"/>
                    </a:lnTo>
                    <a:cubicBezTo>
                      <a:pt x="79" y="123"/>
                      <a:pt x="78" y="124"/>
                      <a:pt x="77" y="124"/>
                    </a:cubicBezTo>
                    <a:lnTo>
                      <a:pt x="58" y="128"/>
                    </a:lnTo>
                    <a:cubicBezTo>
                      <a:pt x="57" y="129"/>
                      <a:pt x="56" y="129"/>
                      <a:pt x="55" y="128"/>
                    </a:cubicBezTo>
                    <a:lnTo>
                      <a:pt x="37" y="124"/>
                    </a:lnTo>
                    <a:cubicBezTo>
                      <a:pt x="36" y="124"/>
                      <a:pt x="35" y="124"/>
                      <a:pt x="34" y="123"/>
                    </a:cubicBezTo>
                    <a:lnTo>
                      <a:pt x="18" y="111"/>
                    </a:lnTo>
                    <a:cubicBezTo>
                      <a:pt x="17" y="110"/>
                      <a:pt x="16" y="109"/>
                      <a:pt x="15" y="108"/>
                    </a:cubicBezTo>
                    <a:lnTo>
                      <a:pt x="5" y="90"/>
                    </a:lnTo>
                    <a:cubicBezTo>
                      <a:pt x="5" y="90"/>
                      <a:pt x="5" y="89"/>
                      <a:pt x="5" y="88"/>
                    </a:cubicBezTo>
                    <a:lnTo>
                      <a:pt x="1" y="66"/>
                    </a:lnTo>
                    <a:cubicBezTo>
                      <a:pt x="0" y="65"/>
                      <a:pt x="0" y="64"/>
                      <a:pt x="1" y="63"/>
                    </a:cubicBezTo>
                    <a:lnTo>
                      <a:pt x="5" y="42"/>
                    </a:lnTo>
                    <a:cubicBezTo>
                      <a:pt x="5" y="41"/>
                      <a:pt x="5" y="40"/>
                      <a:pt x="5" y="40"/>
                    </a:cubicBezTo>
                    <a:lnTo>
                      <a:pt x="15" y="22"/>
                    </a:lnTo>
                    <a:cubicBezTo>
                      <a:pt x="16" y="21"/>
                      <a:pt x="17" y="20"/>
                      <a:pt x="18" y="19"/>
                    </a:cubicBezTo>
                    <a:lnTo>
                      <a:pt x="34" y="7"/>
                    </a:lnTo>
                    <a:cubicBezTo>
                      <a:pt x="34" y="6"/>
                      <a:pt x="35" y="6"/>
                      <a:pt x="36" y="6"/>
                    </a:cubicBezTo>
                    <a:lnTo>
                      <a:pt x="54" y="1"/>
                    </a:lnTo>
                    <a:cubicBezTo>
                      <a:pt x="56" y="0"/>
                      <a:pt x="57" y="0"/>
                      <a:pt x="59" y="1"/>
                    </a:cubicBezTo>
                    <a:lnTo>
                      <a:pt x="78" y="6"/>
                    </a:lnTo>
                    <a:cubicBezTo>
                      <a:pt x="79" y="6"/>
                      <a:pt x="80" y="7"/>
                      <a:pt x="80" y="7"/>
                    </a:cubicBezTo>
                    <a:lnTo>
                      <a:pt x="95" y="19"/>
                    </a:lnTo>
                    <a:cubicBezTo>
                      <a:pt x="96" y="20"/>
                      <a:pt x="97" y="21"/>
                      <a:pt x="97" y="22"/>
                    </a:cubicBezTo>
                    <a:lnTo>
                      <a:pt x="107" y="40"/>
                    </a:lnTo>
                    <a:cubicBezTo>
                      <a:pt x="108" y="40"/>
                      <a:pt x="108" y="41"/>
                      <a:pt x="108" y="42"/>
                    </a:cubicBezTo>
                    <a:lnTo>
                      <a:pt x="112" y="63"/>
                    </a:lnTo>
                    <a:close/>
                    <a:moveTo>
                      <a:pt x="93" y="45"/>
                    </a:moveTo>
                    <a:lnTo>
                      <a:pt x="93" y="47"/>
                    </a:lnTo>
                    <a:lnTo>
                      <a:pt x="83" y="29"/>
                    </a:lnTo>
                    <a:lnTo>
                      <a:pt x="85" y="32"/>
                    </a:lnTo>
                    <a:lnTo>
                      <a:pt x="70" y="20"/>
                    </a:lnTo>
                    <a:lnTo>
                      <a:pt x="73" y="21"/>
                    </a:lnTo>
                    <a:lnTo>
                      <a:pt x="54" y="16"/>
                    </a:lnTo>
                    <a:lnTo>
                      <a:pt x="59" y="16"/>
                    </a:lnTo>
                    <a:lnTo>
                      <a:pt x="41" y="21"/>
                    </a:lnTo>
                    <a:lnTo>
                      <a:pt x="43" y="20"/>
                    </a:lnTo>
                    <a:lnTo>
                      <a:pt x="27" y="32"/>
                    </a:lnTo>
                    <a:lnTo>
                      <a:pt x="29" y="29"/>
                    </a:lnTo>
                    <a:lnTo>
                      <a:pt x="19" y="47"/>
                    </a:lnTo>
                    <a:lnTo>
                      <a:pt x="20" y="45"/>
                    </a:lnTo>
                    <a:lnTo>
                      <a:pt x="16" y="66"/>
                    </a:lnTo>
                    <a:lnTo>
                      <a:pt x="16" y="63"/>
                    </a:lnTo>
                    <a:lnTo>
                      <a:pt x="20" y="85"/>
                    </a:lnTo>
                    <a:lnTo>
                      <a:pt x="19" y="83"/>
                    </a:lnTo>
                    <a:lnTo>
                      <a:pt x="29" y="101"/>
                    </a:lnTo>
                    <a:lnTo>
                      <a:pt x="27" y="98"/>
                    </a:lnTo>
                    <a:lnTo>
                      <a:pt x="43" y="110"/>
                    </a:lnTo>
                    <a:lnTo>
                      <a:pt x="40" y="109"/>
                    </a:lnTo>
                    <a:lnTo>
                      <a:pt x="58" y="113"/>
                    </a:lnTo>
                    <a:lnTo>
                      <a:pt x="55" y="113"/>
                    </a:lnTo>
                    <a:lnTo>
                      <a:pt x="74" y="109"/>
                    </a:lnTo>
                    <a:lnTo>
                      <a:pt x="70" y="110"/>
                    </a:lnTo>
                    <a:lnTo>
                      <a:pt x="85" y="98"/>
                    </a:lnTo>
                    <a:lnTo>
                      <a:pt x="83" y="101"/>
                    </a:lnTo>
                    <a:lnTo>
                      <a:pt x="93" y="83"/>
                    </a:lnTo>
                    <a:lnTo>
                      <a:pt x="93" y="85"/>
                    </a:lnTo>
                    <a:lnTo>
                      <a:pt x="97" y="63"/>
                    </a:lnTo>
                    <a:lnTo>
                      <a:pt x="97" y="66"/>
                    </a:lnTo>
                    <a:lnTo>
                      <a:pt x="93" y="45"/>
                    </a:lnTo>
                    <a:close/>
                  </a:path>
                </a:pathLst>
              </a:custGeom>
              <a:solidFill>
                <a:srgbClr val="800000"/>
              </a:solidFill>
              <a:ln w="6" cap="flat">
                <a:solidFill>
                  <a:srgbClr val="8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10" name="Oval 158"/>
              <p:cNvSpPr>
                <a:spLocks noChangeArrowheads="1"/>
              </p:cNvSpPr>
              <p:nvPr/>
            </p:nvSpPr>
            <p:spPr bwMode="auto">
              <a:xfrm>
                <a:off x="3476626" y="4905376"/>
                <a:ext cx="66675" cy="66675"/>
              </a:xfrm>
              <a:prstGeom prst="ellipse">
                <a:avLst/>
              </a:pr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11" name="Freeform 159"/>
              <p:cNvSpPr>
                <a:spLocks noEditPoints="1"/>
              </p:cNvSpPr>
              <p:nvPr/>
            </p:nvSpPr>
            <p:spPr bwMode="auto">
              <a:xfrm>
                <a:off x="3471863" y="4900613"/>
                <a:ext cx="76200" cy="76200"/>
              </a:xfrm>
              <a:custGeom>
                <a:avLst/>
                <a:gdLst/>
                <a:ahLst/>
                <a:cxnLst>
                  <a:cxn ang="0">
                    <a:pos x="128" y="66"/>
                  </a:cxn>
                  <a:cxn ang="0">
                    <a:pos x="123" y="91"/>
                  </a:cxn>
                  <a:cxn ang="0">
                    <a:pos x="109" y="111"/>
                  </a:cxn>
                  <a:cxn ang="0">
                    <a:pos x="88" y="124"/>
                  </a:cxn>
                  <a:cxn ang="0">
                    <a:pos x="63" y="128"/>
                  </a:cxn>
                  <a:cxn ang="0">
                    <a:pos x="39" y="123"/>
                  </a:cxn>
                  <a:cxn ang="0">
                    <a:pos x="19" y="109"/>
                  </a:cxn>
                  <a:cxn ang="0">
                    <a:pos x="6" y="88"/>
                  </a:cxn>
                  <a:cxn ang="0">
                    <a:pos x="1" y="63"/>
                  </a:cxn>
                  <a:cxn ang="0">
                    <a:pos x="7" y="39"/>
                  </a:cxn>
                  <a:cxn ang="0">
                    <a:pos x="21" y="19"/>
                  </a:cxn>
                  <a:cxn ang="0">
                    <a:pos x="42" y="6"/>
                  </a:cxn>
                  <a:cxn ang="0">
                    <a:pos x="66" y="1"/>
                  </a:cxn>
                  <a:cxn ang="0">
                    <a:pos x="91" y="7"/>
                  </a:cxn>
                  <a:cxn ang="0">
                    <a:pos x="111" y="21"/>
                  </a:cxn>
                  <a:cxn ang="0">
                    <a:pos x="124" y="42"/>
                  </a:cxn>
                  <a:cxn ang="0">
                    <a:pos x="109" y="45"/>
                  </a:cxn>
                  <a:cxn ang="0">
                    <a:pos x="98" y="30"/>
                  </a:cxn>
                  <a:cxn ang="0">
                    <a:pos x="82" y="20"/>
                  </a:cxn>
                  <a:cxn ang="0">
                    <a:pos x="63" y="16"/>
                  </a:cxn>
                  <a:cxn ang="0">
                    <a:pos x="45" y="21"/>
                  </a:cxn>
                  <a:cxn ang="0">
                    <a:pos x="30" y="32"/>
                  </a:cxn>
                  <a:cxn ang="0">
                    <a:pos x="20" y="48"/>
                  </a:cxn>
                  <a:cxn ang="0">
                    <a:pos x="16" y="66"/>
                  </a:cxn>
                  <a:cxn ang="0">
                    <a:pos x="21" y="85"/>
                  </a:cxn>
                  <a:cxn ang="0">
                    <a:pos x="32" y="100"/>
                  </a:cxn>
                  <a:cxn ang="0">
                    <a:pos x="48" y="110"/>
                  </a:cxn>
                  <a:cxn ang="0">
                    <a:pos x="66" y="113"/>
                  </a:cxn>
                  <a:cxn ang="0">
                    <a:pos x="85" y="109"/>
                  </a:cxn>
                  <a:cxn ang="0">
                    <a:pos x="100" y="98"/>
                  </a:cxn>
                  <a:cxn ang="0">
                    <a:pos x="110" y="82"/>
                  </a:cxn>
                  <a:cxn ang="0">
                    <a:pos x="113" y="63"/>
                  </a:cxn>
                  <a:cxn ang="0">
                    <a:pos x="109" y="45"/>
                  </a:cxn>
                </a:cxnLst>
                <a:rect l="0" t="0" r="r" b="b"/>
                <a:pathLst>
                  <a:path w="129" h="129">
                    <a:moveTo>
                      <a:pt x="128" y="63"/>
                    </a:moveTo>
                    <a:cubicBezTo>
                      <a:pt x="129" y="64"/>
                      <a:pt x="129" y="65"/>
                      <a:pt x="128" y="66"/>
                    </a:cubicBezTo>
                    <a:lnTo>
                      <a:pt x="124" y="88"/>
                    </a:lnTo>
                    <a:cubicBezTo>
                      <a:pt x="124" y="89"/>
                      <a:pt x="124" y="90"/>
                      <a:pt x="123" y="91"/>
                    </a:cubicBezTo>
                    <a:lnTo>
                      <a:pt x="111" y="109"/>
                    </a:lnTo>
                    <a:cubicBezTo>
                      <a:pt x="111" y="110"/>
                      <a:pt x="110" y="111"/>
                      <a:pt x="109" y="111"/>
                    </a:cubicBezTo>
                    <a:lnTo>
                      <a:pt x="91" y="123"/>
                    </a:lnTo>
                    <a:cubicBezTo>
                      <a:pt x="90" y="124"/>
                      <a:pt x="89" y="124"/>
                      <a:pt x="88" y="124"/>
                    </a:cubicBezTo>
                    <a:lnTo>
                      <a:pt x="66" y="128"/>
                    </a:lnTo>
                    <a:cubicBezTo>
                      <a:pt x="65" y="129"/>
                      <a:pt x="64" y="129"/>
                      <a:pt x="63" y="128"/>
                    </a:cubicBezTo>
                    <a:lnTo>
                      <a:pt x="42" y="124"/>
                    </a:lnTo>
                    <a:cubicBezTo>
                      <a:pt x="41" y="124"/>
                      <a:pt x="40" y="124"/>
                      <a:pt x="39" y="123"/>
                    </a:cubicBezTo>
                    <a:lnTo>
                      <a:pt x="21" y="111"/>
                    </a:lnTo>
                    <a:cubicBezTo>
                      <a:pt x="20" y="111"/>
                      <a:pt x="19" y="110"/>
                      <a:pt x="19" y="109"/>
                    </a:cubicBezTo>
                    <a:lnTo>
                      <a:pt x="7" y="91"/>
                    </a:lnTo>
                    <a:cubicBezTo>
                      <a:pt x="6" y="90"/>
                      <a:pt x="6" y="89"/>
                      <a:pt x="6" y="88"/>
                    </a:cubicBezTo>
                    <a:lnTo>
                      <a:pt x="1" y="66"/>
                    </a:lnTo>
                    <a:cubicBezTo>
                      <a:pt x="0" y="65"/>
                      <a:pt x="0" y="64"/>
                      <a:pt x="1" y="63"/>
                    </a:cubicBezTo>
                    <a:lnTo>
                      <a:pt x="6" y="42"/>
                    </a:lnTo>
                    <a:cubicBezTo>
                      <a:pt x="6" y="41"/>
                      <a:pt x="6" y="40"/>
                      <a:pt x="7" y="39"/>
                    </a:cubicBezTo>
                    <a:lnTo>
                      <a:pt x="19" y="21"/>
                    </a:lnTo>
                    <a:cubicBezTo>
                      <a:pt x="19" y="20"/>
                      <a:pt x="20" y="19"/>
                      <a:pt x="21" y="19"/>
                    </a:cubicBezTo>
                    <a:lnTo>
                      <a:pt x="39" y="7"/>
                    </a:lnTo>
                    <a:cubicBezTo>
                      <a:pt x="40" y="6"/>
                      <a:pt x="41" y="6"/>
                      <a:pt x="42" y="6"/>
                    </a:cubicBezTo>
                    <a:lnTo>
                      <a:pt x="63" y="1"/>
                    </a:lnTo>
                    <a:cubicBezTo>
                      <a:pt x="64" y="0"/>
                      <a:pt x="65" y="0"/>
                      <a:pt x="66" y="1"/>
                    </a:cubicBezTo>
                    <a:lnTo>
                      <a:pt x="88" y="6"/>
                    </a:lnTo>
                    <a:cubicBezTo>
                      <a:pt x="89" y="6"/>
                      <a:pt x="90" y="6"/>
                      <a:pt x="91" y="7"/>
                    </a:cubicBezTo>
                    <a:lnTo>
                      <a:pt x="109" y="19"/>
                    </a:lnTo>
                    <a:cubicBezTo>
                      <a:pt x="110" y="19"/>
                      <a:pt x="111" y="20"/>
                      <a:pt x="111" y="21"/>
                    </a:cubicBezTo>
                    <a:lnTo>
                      <a:pt x="123" y="39"/>
                    </a:lnTo>
                    <a:cubicBezTo>
                      <a:pt x="124" y="40"/>
                      <a:pt x="124" y="41"/>
                      <a:pt x="124" y="42"/>
                    </a:cubicBezTo>
                    <a:lnTo>
                      <a:pt x="128" y="63"/>
                    </a:lnTo>
                    <a:close/>
                    <a:moveTo>
                      <a:pt x="109" y="45"/>
                    </a:moveTo>
                    <a:lnTo>
                      <a:pt x="110" y="48"/>
                    </a:lnTo>
                    <a:lnTo>
                      <a:pt x="98" y="30"/>
                    </a:lnTo>
                    <a:lnTo>
                      <a:pt x="100" y="32"/>
                    </a:lnTo>
                    <a:lnTo>
                      <a:pt x="82" y="20"/>
                    </a:lnTo>
                    <a:lnTo>
                      <a:pt x="85" y="21"/>
                    </a:lnTo>
                    <a:lnTo>
                      <a:pt x="63" y="16"/>
                    </a:lnTo>
                    <a:lnTo>
                      <a:pt x="66" y="16"/>
                    </a:lnTo>
                    <a:lnTo>
                      <a:pt x="45" y="21"/>
                    </a:lnTo>
                    <a:lnTo>
                      <a:pt x="48" y="20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20" y="48"/>
                    </a:lnTo>
                    <a:lnTo>
                      <a:pt x="21" y="45"/>
                    </a:lnTo>
                    <a:lnTo>
                      <a:pt x="16" y="66"/>
                    </a:lnTo>
                    <a:lnTo>
                      <a:pt x="16" y="63"/>
                    </a:lnTo>
                    <a:lnTo>
                      <a:pt x="21" y="85"/>
                    </a:lnTo>
                    <a:lnTo>
                      <a:pt x="20" y="82"/>
                    </a:lnTo>
                    <a:lnTo>
                      <a:pt x="32" y="100"/>
                    </a:lnTo>
                    <a:lnTo>
                      <a:pt x="30" y="98"/>
                    </a:lnTo>
                    <a:lnTo>
                      <a:pt x="48" y="110"/>
                    </a:lnTo>
                    <a:lnTo>
                      <a:pt x="45" y="109"/>
                    </a:lnTo>
                    <a:lnTo>
                      <a:pt x="66" y="113"/>
                    </a:lnTo>
                    <a:lnTo>
                      <a:pt x="63" y="113"/>
                    </a:lnTo>
                    <a:lnTo>
                      <a:pt x="85" y="109"/>
                    </a:lnTo>
                    <a:lnTo>
                      <a:pt x="82" y="110"/>
                    </a:lnTo>
                    <a:lnTo>
                      <a:pt x="100" y="98"/>
                    </a:lnTo>
                    <a:lnTo>
                      <a:pt x="98" y="100"/>
                    </a:lnTo>
                    <a:lnTo>
                      <a:pt x="110" y="82"/>
                    </a:lnTo>
                    <a:lnTo>
                      <a:pt x="109" y="85"/>
                    </a:lnTo>
                    <a:lnTo>
                      <a:pt x="113" y="63"/>
                    </a:lnTo>
                    <a:lnTo>
                      <a:pt x="113" y="66"/>
                    </a:lnTo>
                    <a:lnTo>
                      <a:pt x="109" y="45"/>
                    </a:lnTo>
                    <a:close/>
                  </a:path>
                </a:pathLst>
              </a:custGeom>
              <a:solidFill>
                <a:srgbClr val="800000"/>
              </a:solidFill>
              <a:ln w="6" cap="flat">
                <a:solidFill>
                  <a:srgbClr val="8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12" name="Oval 160"/>
              <p:cNvSpPr>
                <a:spLocks noChangeArrowheads="1"/>
              </p:cNvSpPr>
              <p:nvPr/>
            </p:nvSpPr>
            <p:spPr bwMode="auto">
              <a:xfrm>
                <a:off x="3743326" y="4905376"/>
                <a:ext cx="66675" cy="66675"/>
              </a:xfrm>
              <a:prstGeom prst="ellipse">
                <a:avLst/>
              </a:pr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13" name="Freeform 161"/>
              <p:cNvSpPr>
                <a:spLocks noEditPoints="1"/>
              </p:cNvSpPr>
              <p:nvPr/>
            </p:nvSpPr>
            <p:spPr bwMode="auto">
              <a:xfrm>
                <a:off x="3738563" y="4900613"/>
                <a:ext cx="76200" cy="76200"/>
              </a:xfrm>
              <a:custGeom>
                <a:avLst/>
                <a:gdLst/>
                <a:ahLst/>
                <a:cxnLst>
                  <a:cxn ang="0">
                    <a:pos x="128" y="66"/>
                  </a:cxn>
                  <a:cxn ang="0">
                    <a:pos x="123" y="91"/>
                  </a:cxn>
                  <a:cxn ang="0">
                    <a:pos x="109" y="111"/>
                  </a:cxn>
                  <a:cxn ang="0">
                    <a:pos x="88" y="124"/>
                  </a:cxn>
                  <a:cxn ang="0">
                    <a:pos x="63" y="128"/>
                  </a:cxn>
                  <a:cxn ang="0">
                    <a:pos x="39" y="123"/>
                  </a:cxn>
                  <a:cxn ang="0">
                    <a:pos x="19" y="109"/>
                  </a:cxn>
                  <a:cxn ang="0">
                    <a:pos x="6" y="88"/>
                  </a:cxn>
                  <a:cxn ang="0">
                    <a:pos x="1" y="63"/>
                  </a:cxn>
                  <a:cxn ang="0">
                    <a:pos x="7" y="39"/>
                  </a:cxn>
                  <a:cxn ang="0">
                    <a:pos x="21" y="19"/>
                  </a:cxn>
                  <a:cxn ang="0">
                    <a:pos x="42" y="6"/>
                  </a:cxn>
                  <a:cxn ang="0">
                    <a:pos x="66" y="1"/>
                  </a:cxn>
                  <a:cxn ang="0">
                    <a:pos x="91" y="7"/>
                  </a:cxn>
                  <a:cxn ang="0">
                    <a:pos x="111" y="21"/>
                  </a:cxn>
                  <a:cxn ang="0">
                    <a:pos x="124" y="42"/>
                  </a:cxn>
                  <a:cxn ang="0">
                    <a:pos x="109" y="45"/>
                  </a:cxn>
                  <a:cxn ang="0">
                    <a:pos x="98" y="30"/>
                  </a:cxn>
                  <a:cxn ang="0">
                    <a:pos x="82" y="20"/>
                  </a:cxn>
                  <a:cxn ang="0">
                    <a:pos x="63" y="16"/>
                  </a:cxn>
                  <a:cxn ang="0">
                    <a:pos x="45" y="21"/>
                  </a:cxn>
                  <a:cxn ang="0">
                    <a:pos x="30" y="32"/>
                  </a:cxn>
                  <a:cxn ang="0">
                    <a:pos x="20" y="48"/>
                  </a:cxn>
                  <a:cxn ang="0">
                    <a:pos x="16" y="66"/>
                  </a:cxn>
                  <a:cxn ang="0">
                    <a:pos x="21" y="85"/>
                  </a:cxn>
                  <a:cxn ang="0">
                    <a:pos x="32" y="100"/>
                  </a:cxn>
                  <a:cxn ang="0">
                    <a:pos x="48" y="110"/>
                  </a:cxn>
                  <a:cxn ang="0">
                    <a:pos x="66" y="113"/>
                  </a:cxn>
                  <a:cxn ang="0">
                    <a:pos x="85" y="109"/>
                  </a:cxn>
                  <a:cxn ang="0">
                    <a:pos x="100" y="98"/>
                  </a:cxn>
                  <a:cxn ang="0">
                    <a:pos x="110" y="82"/>
                  </a:cxn>
                  <a:cxn ang="0">
                    <a:pos x="113" y="63"/>
                  </a:cxn>
                  <a:cxn ang="0">
                    <a:pos x="109" y="45"/>
                  </a:cxn>
                </a:cxnLst>
                <a:rect l="0" t="0" r="r" b="b"/>
                <a:pathLst>
                  <a:path w="129" h="129">
                    <a:moveTo>
                      <a:pt x="128" y="63"/>
                    </a:moveTo>
                    <a:cubicBezTo>
                      <a:pt x="129" y="64"/>
                      <a:pt x="129" y="65"/>
                      <a:pt x="128" y="66"/>
                    </a:cubicBezTo>
                    <a:lnTo>
                      <a:pt x="124" y="88"/>
                    </a:lnTo>
                    <a:cubicBezTo>
                      <a:pt x="124" y="89"/>
                      <a:pt x="124" y="90"/>
                      <a:pt x="123" y="91"/>
                    </a:cubicBezTo>
                    <a:lnTo>
                      <a:pt x="111" y="109"/>
                    </a:lnTo>
                    <a:cubicBezTo>
                      <a:pt x="111" y="110"/>
                      <a:pt x="110" y="111"/>
                      <a:pt x="109" y="111"/>
                    </a:cubicBezTo>
                    <a:lnTo>
                      <a:pt x="91" y="123"/>
                    </a:lnTo>
                    <a:cubicBezTo>
                      <a:pt x="90" y="124"/>
                      <a:pt x="89" y="124"/>
                      <a:pt x="88" y="124"/>
                    </a:cubicBezTo>
                    <a:lnTo>
                      <a:pt x="66" y="128"/>
                    </a:lnTo>
                    <a:cubicBezTo>
                      <a:pt x="65" y="129"/>
                      <a:pt x="64" y="129"/>
                      <a:pt x="63" y="128"/>
                    </a:cubicBezTo>
                    <a:lnTo>
                      <a:pt x="42" y="124"/>
                    </a:lnTo>
                    <a:cubicBezTo>
                      <a:pt x="41" y="124"/>
                      <a:pt x="40" y="124"/>
                      <a:pt x="39" y="123"/>
                    </a:cubicBezTo>
                    <a:lnTo>
                      <a:pt x="21" y="111"/>
                    </a:lnTo>
                    <a:cubicBezTo>
                      <a:pt x="20" y="111"/>
                      <a:pt x="19" y="110"/>
                      <a:pt x="19" y="109"/>
                    </a:cubicBezTo>
                    <a:lnTo>
                      <a:pt x="7" y="91"/>
                    </a:lnTo>
                    <a:cubicBezTo>
                      <a:pt x="6" y="90"/>
                      <a:pt x="6" y="89"/>
                      <a:pt x="6" y="88"/>
                    </a:cubicBezTo>
                    <a:lnTo>
                      <a:pt x="1" y="66"/>
                    </a:lnTo>
                    <a:cubicBezTo>
                      <a:pt x="0" y="65"/>
                      <a:pt x="0" y="64"/>
                      <a:pt x="1" y="63"/>
                    </a:cubicBezTo>
                    <a:lnTo>
                      <a:pt x="6" y="42"/>
                    </a:lnTo>
                    <a:cubicBezTo>
                      <a:pt x="6" y="41"/>
                      <a:pt x="6" y="40"/>
                      <a:pt x="7" y="39"/>
                    </a:cubicBezTo>
                    <a:lnTo>
                      <a:pt x="19" y="21"/>
                    </a:lnTo>
                    <a:cubicBezTo>
                      <a:pt x="19" y="20"/>
                      <a:pt x="20" y="19"/>
                      <a:pt x="21" y="19"/>
                    </a:cubicBezTo>
                    <a:lnTo>
                      <a:pt x="39" y="7"/>
                    </a:lnTo>
                    <a:cubicBezTo>
                      <a:pt x="40" y="6"/>
                      <a:pt x="41" y="6"/>
                      <a:pt x="42" y="6"/>
                    </a:cubicBezTo>
                    <a:lnTo>
                      <a:pt x="63" y="1"/>
                    </a:lnTo>
                    <a:cubicBezTo>
                      <a:pt x="64" y="0"/>
                      <a:pt x="65" y="0"/>
                      <a:pt x="66" y="1"/>
                    </a:cubicBezTo>
                    <a:lnTo>
                      <a:pt x="88" y="6"/>
                    </a:lnTo>
                    <a:cubicBezTo>
                      <a:pt x="89" y="6"/>
                      <a:pt x="90" y="6"/>
                      <a:pt x="91" y="7"/>
                    </a:cubicBezTo>
                    <a:lnTo>
                      <a:pt x="109" y="19"/>
                    </a:lnTo>
                    <a:cubicBezTo>
                      <a:pt x="110" y="19"/>
                      <a:pt x="111" y="20"/>
                      <a:pt x="111" y="21"/>
                    </a:cubicBezTo>
                    <a:lnTo>
                      <a:pt x="123" y="39"/>
                    </a:lnTo>
                    <a:cubicBezTo>
                      <a:pt x="124" y="40"/>
                      <a:pt x="124" y="41"/>
                      <a:pt x="124" y="42"/>
                    </a:cubicBezTo>
                    <a:lnTo>
                      <a:pt x="128" y="63"/>
                    </a:lnTo>
                    <a:close/>
                    <a:moveTo>
                      <a:pt x="109" y="45"/>
                    </a:moveTo>
                    <a:lnTo>
                      <a:pt x="110" y="48"/>
                    </a:lnTo>
                    <a:lnTo>
                      <a:pt x="98" y="30"/>
                    </a:lnTo>
                    <a:lnTo>
                      <a:pt x="100" y="32"/>
                    </a:lnTo>
                    <a:lnTo>
                      <a:pt x="82" y="20"/>
                    </a:lnTo>
                    <a:lnTo>
                      <a:pt x="85" y="21"/>
                    </a:lnTo>
                    <a:lnTo>
                      <a:pt x="63" y="16"/>
                    </a:lnTo>
                    <a:lnTo>
                      <a:pt x="66" y="16"/>
                    </a:lnTo>
                    <a:lnTo>
                      <a:pt x="45" y="21"/>
                    </a:lnTo>
                    <a:lnTo>
                      <a:pt x="48" y="20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20" y="48"/>
                    </a:lnTo>
                    <a:lnTo>
                      <a:pt x="21" y="45"/>
                    </a:lnTo>
                    <a:lnTo>
                      <a:pt x="16" y="66"/>
                    </a:lnTo>
                    <a:lnTo>
                      <a:pt x="16" y="63"/>
                    </a:lnTo>
                    <a:lnTo>
                      <a:pt x="21" y="85"/>
                    </a:lnTo>
                    <a:lnTo>
                      <a:pt x="20" y="82"/>
                    </a:lnTo>
                    <a:lnTo>
                      <a:pt x="32" y="100"/>
                    </a:lnTo>
                    <a:lnTo>
                      <a:pt x="30" y="98"/>
                    </a:lnTo>
                    <a:lnTo>
                      <a:pt x="48" y="110"/>
                    </a:lnTo>
                    <a:lnTo>
                      <a:pt x="45" y="109"/>
                    </a:lnTo>
                    <a:lnTo>
                      <a:pt x="66" y="113"/>
                    </a:lnTo>
                    <a:lnTo>
                      <a:pt x="63" y="113"/>
                    </a:lnTo>
                    <a:lnTo>
                      <a:pt x="85" y="109"/>
                    </a:lnTo>
                    <a:lnTo>
                      <a:pt x="82" y="110"/>
                    </a:lnTo>
                    <a:lnTo>
                      <a:pt x="100" y="98"/>
                    </a:lnTo>
                    <a:lnTo>
                      <a:pt x="98" y="100"/>
                    </a:lnTo>
                    <a:lnTo>
                      <a:pt x="110" y="82"/>
                    </a:lnTo>
                    <a:lnTo>
                      <a:pt x="109" y="85"/>
                    </a:lnTo>
                    <a:lnTo>
                      <a:pt x="113" y="63"/>
                    </a:lnTo>
                    <a:lnTo>
                      <a:pt x="113" y="66"/>
                    </a:lnTo>
                    <a:lnTo>
                      <a:pt x="109" y="45"/>
                    </a:lnTo>
                    <a:close/>
                  </a:path>
                </a:pathLst>
              </a:custGeom>
              <a:solidFill>
                <a:srgbClr val="800000"/>
              </a:solidFill>
              <a:ln w="6" cap="flat">
                <a:solidFill>
                  <a:srgbClr val="8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14" name="Oval 162"/>
              <p:cNvSpPr>
                <a:spLocks noChangeArrowheads="1"/>
              </p:cNvSpPr>
              <p:nvPr/>
            </p:nvSpPr>
            <p:spPr bwMode="auto">
              <a:xfrm>
                <a:off x="4010026" y="4905376"/>
                <a:ext cx="57150" cy="66675"/>
              </a:xfrm>
              <a:prstGeom prst="ellipse">
                <a:avLst/>
              </a:pr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15" name="Freeform 163"/>
              <p:cNvSpPr>
                <a:spLocks noEditPoints="1"/>
              </p:cNvSpPr>
              <p:nvPr/>
            </p:nvSpPr>
            <p:spPr bwMode="auto">
              <a:xfrm>
                <a:off x="4005263" y="4900613"/>
                <a:ext cx="66675" cy="76200"/>
              </a:xfrm>
              <a:custGeom>
                <a:avLst/>
                <a:gdLst/>
                <a:ahLst/>
                <a:cxnLst>
                  <a:cxn ang="0">
                    <a:pos x="112" y="66"/>
                  </a:cxn>
                  <a:cxn ang="0">
                    <a:pos x="107" y="90"/>
                  </a:cxn>
                  <a:cxn ang="0">
                    <a:pos x="95" y="111"/>
                  </a:cxn>
                  <a:cxn ang="0">
                    <a:pos x="77" y="124"/>
                  </a:cxn>
                  <a:cxn ang="0">
                    <a:pos x="55" y="128"/>
                  </a:cxn>
                  <a:cxn ang="0">
                    <a:pos x="34" y="123"/>
                  </a:cxn>
                  <a:cxn ang="0">
                    <a:pos x="15" y="108"/>
                  </a:cxn>
                  <a:cxn ang="0">
                    <a:pos x="5" y="88"/>
                  </a:cxn>
                  <a:cxn ang="0">
                    <a:pos x="1" y="63"/>
                  </a:cxn>
                  <a:cxn ang="0">
                    <a:pos x="5" y="40"/>
                  </a:cxn>
                  <a:cxn ang="0">
                    <a:pos x="18" y="19"/>
                  </a:cxn>
                  <a:cxn ang="0">
                    <a:pos x="36" y="6"/>
                  </a:cxn>
                  <a:cxn ang="0">
                    <a:pos x="59" y="1"/>
                  </a:cxn>
                  <a:cxn ang="0">
                    <a:pos x="80" y="7"/>
                  </a:cxn>
                  <a:cxn ang="0">
                    <a:pos x="97" y="22"/>
                  </a:cxn>
                  <a:cxn ang="0">
                    <a:pos x="108" y="42"/>
                  </a:cxn>
                  <a:cxn ang="0">
                    <a:pos x="93" y="45"/>
                  </a:cxn>
                  <a:cxn ang="0">
                    <a:pos x="83" y="29"/>
                  </a:cxn>
                  <a:cxn ang="0">
                    <a:pos x="70" y="20"/>
                  </a:cxn>
                  <a:cxn ang="0">
                    <a:pos x="54" y="16"/>
                  </a:cxn>
                  <a:cxn ang="0">
                    <a:pos x="41" y="21"/>
                  </a:cxn>
                  <a:cxn ang="0">
                    <a:pos x="27" y="32"/>
                  </a:cxn>
                  <a:cxn ang="0">
                    <a:pos x="19" y="47"/>
                  </a:cxn>
                  <a:cxn ang="0">
                    <a:pos x="16" y="66"/>
                  </a:cxn>
                  <a:cxn ang="0">
                    <a:pos x="20" y="85"/>
                  </a:cxn>
                  <a:cxn ang="0">
                    <a:pos x="29" y="101"/>
                  </a:cxn>
                  <a:cxn ang="0">
                    <a:pos x="43" y="110"/>
                  </a:cxn>
                  <a:cxn ang="0">
                    <a:pos x="58" y="113"/>
                  </a:cxn>
                  <a:cxn ang="0">
                    <a:pos x="74" y="109"/>
                  </a:cxn>
                  <a:cxn ang="0">
                    <a:pos x="85" y="98"/>
                  </a:cxn>
                  <a:cxn ang="0">
                    <a:pos x="93" y="83"/>
                  </a:cxn>
                  <a:cxn ang="0">
                    <a:pos x="97" y="63"/>
                  </a:cxn>
                  <a:cxn ang="0">
                    <a:pos x="93" y="45"/>
                  </a:cxn>
                </a:cxnLst>
                <a:rect l="0" t="0" r="r" b="b"/>
                <a:pathLst>
                  <a:path w="113" h="129">
                    <a:moveTo>
                      <a:pt x="112" y="63"/>
                    </a:moveTo>
                    <a:cubicBezTo>
                      <a:pt x="113" y="64"/>
                      <a:pt x="113" y="65"/>
                      <a:pt x="112" y="66"/>
                    </a:cubicBezTo>
                    <a:lnTo>
                      <a:pt x="108" y="88"/>
                    </a:lnTo>
                    <a:cubicBezTo>
                      <a:pt x="108" y="89"/>
                      <a:pt x="108" y="90"/>
                      <a:pt x="107" y="90"/>
                    </a:cubicBezTo>
                    <a:lnTo>
                      <a:pt x="97" y="108"/>
                    </a:lnTo>
                    <a:cubicBezTo>
                      <a:pt x="97" y="109"/>
                      <a:pt x="96" y="110"/>
                      <a:pt x="95" y="111"/>
                    </a:cubicBezTo>
                    <a:lnTo>
                      <a:pt x="80" y="123"/>
                    </a:lnTo>
                    <a:cubicBezTo>
                      <a:pt x="79" y="123"/>
                      <a:pt x="78" y="124"/>
                      <a:pt x="77" y="124"/>
                    </a:cubicBezTo>
                    <a:lnTo>
                      <a:pt x="58" y="128"/>
                    </a:lnTo>
                    <a:cubicBezTo>
                      <a:pt x="57" y="129"/>
                      <a:pt x="56" y="129"/>
                      <a:pt x="55" y="128"/>
                    </a:cubicBezTo>
                    <a:lnTo>
                      <a:pt x="37" y="124"/>
                    </a:lnTo>
                    <a:cubicBezTo>
                      <a:pt x="36" y="124"/>
                      <a:pt x="35" y="124"/>
                      <a:pt x="34" y="123"/>
                    </a:cubicBezTo>
                    <a:lnTo>
                      <a:pt x="18" y="111"/>
                    </a:lnTo>
                    <a:cubicBezTo>
                      <a:pt x="17" y="110"/>
                      <a:pt x="16" y="109"/>
                      <a:pt x="15" y="108"/>
                    </a:cubicBezTo>
                    <a:lnTo>
                      <a:pt x="5" y="90"/>
                    </a:lnTo>
                    <a:cubicBezTo>
                      <a:pt x="5" y="90"/>
                      <a:pt x="5" y="89"/>
                      <a:pt x="5" y="88"/>
                    </a:cubicBezTo>
                    <a:lnTo>
                      <a:pt x="1" y="66"/>
                    </a:lnTo>
                    <a:cubicBezTo>
                      <a:pt x="0" y="65"/>
                      <a:pt x="0" y="64"/>
                      <a:pt x="1" y="63"/>
                    </a:cubicBezTo>
                    <a:lnTo>
                      <a:pt x="5" y="42"/>
                    </a:lnTo>
                    <a:cubicBezTo>
                      <a:pt x="5" y="41"/>
                      <a:pt x="5" y="40"/>
                      <a:pt x="5" y="40"/>
                    </a:cubicBezTo>
                    <a:lnTo>
                      <a:pt x="15" y="22"/>
                    </a:lnTo>
                    <a:cubicBezTo>
                      <a:pt x="16" y="21"/>
                      <a:pt x="17" y="20"/>
                      <a:pt x="18" y="19"/>
                    </a:cubicBezTo>
                    <a:lnTo>
                      <a:pt x="34" y="7"/>
                    </a:lnTo>
                    <a:cubicBezTo>
                      <a:pt x="34" y="6"/>
                      <a:pt x="35" y="6"/>
                      <a:pt x="36" y="6"/>
                    </a:cubicBezTo>
                    <a:lnTo>
                      <a:pt x="54" y="1"/>
                    </a:lnTo>
                    <a:cubicBezTo>
                      <a:pt x="56" y="0"/>
                      <a:pt x="57" y="0"/>
                      <a:pt x="59" y="1"/>
                    </a:cubicBezTo>
                    <a:lnTo>
                      <a:pt x="78" y="6"/>
                    </a:lnTo>
                    <a:cubicBezTo>
                      <a:pt x="79" y="6"/>
                      <a:pt x="80" y="7"/>
                      <a:pt x="80" y="7"/>
                    </a:cubicBezTo>
                    <a:lnTo>
                      <a:pt x="95" y="19"/>
                    </a:lnTo>
                    <a:cubicBezTo>
                      <a:pt x="96" y="20"/>
                      <a:pt x="97" y="21"/>
                      <a:pt x="97" y="22"/>
                    </a:cubicBezTo>
                    <a:lnTo>
                      <a:pt x="107" y="40"/>
                    </a:lnTo>
                    <a:cubicBezTo>
                      <a:pt x="108" y="40"/>
                      <a:pt x="108" y="41"/>
                      <a:pt x="108" y="42"/>
                    </a:cubicBezTo>
                    <a:lnTo>
                      <a:pt x="112" y="63"/>
                    </a:lnTo>
                    <a:close/>
                    <a:moveTo>
                      <a:pt x="93" y="45"/>
                    </a:moveTo>
                    <a:lnTo>
                      <a:pt x="93" y="47"/>
                    </a:lnTo>
                    <a:lnTo>
                      <a:pt x="83" y="29"/>
                    </a:lnTo>
                    <a:lnTo>
                      <a:pt x="85" y="32"/>
                    </a:lnTo>
                    <a:lnTo>
                      <a:pt x="70" y="20"/>
                    </a:lnTo>
                    <a:lnTo>
                      <a:pt x="73" y="21"/>
                    </a:lnTo>
                    <a:lnTo>
                      <a:pt x="54" y="16"/>
                    </a:lnTo>
                    <a:lnTo>
                      <a:pt x="59" y="16"/>
                    </a:lnTo>
                    <a:lnTo>
                      <a:pt x="41" y="21"/>
                    </a:lnTo>
                    <a:lnTo>
                      <a:pt x="43" y="20"/>
                    </a:lnTo>
                    <a:lnTo>
                      <a:pt x="27" y="32"/>
                    </a:lnTo>
                    <a:lnTo>
                      <a:pt x="29" y="29"/>
                    </a:lnTo>
                    <a:lnTo>
                      <a:pt x="19" y="47"/>
                    </a:lnTo>
                    <a:lnTo>
                      <a:pt x="20" y="45"/>
                    </a:lnTo>
                    <a:lnTo>
                      <a:pt x="16" y="66"/>
                    </a:lnTo>
                    <a:lnTo>
                      <a:pt x="16" y="63"/>
                    </a:lnTo>
                    <a:lnTo>
                      <a:pt x="20" y="85"/>
                    </a:lnTo>
                    <a:lnTo>
                      <a:pt x="19" y="83"/>
                    </a:lnTo>
                    <a:lnTo>
                      <a:pt x="29" y="101"/>
                    </a:lnTo>
                    <a:lnTo>
                      <a:pt x="27" y="98"/>
                    </a:lnTo>
                    <a:lnTo>
                      <a:pt x="43" y="110"/>
                    </a:lnTo>
                    <a:lnTo>
                      <a:pt x="40" y="109"/>
                    </a:lnTo>
                    <a:lnTo>
                      <a:pt x="58" y="113"/>
                    </a:lnTo>
                    <a:lnTo>
                      <a:pt x="55" y="113"/>
                    </a:lnTo>
                    <a:lnTo>
                      <a:pt x="74" y="109"/>
                    </a:lnTo>
                    <a:lnTo>
                      <a:pt x="70" y="110"/>
                    </a:lnTo>
                    <a:lnTo>
                      <a:pt x="85" y="98"/>
                    </a:lnTo>
                    <a:lnTo>
                      <a:pt x="83" y="101"/>
                    </a:lnTo>
                    <a:lnTo>
                      <a:pt x="93" y="83"/>
                    </a:lnTo>
                    <a:lnTo>
                      <a:pt x="93" y="85"/>
                    </a:lnTo>
                    <a:lnTo>
                      <a:pt x="97" y="63"/>
                    </a:lnTo>
                    <a:lnTo>
                      <a:pt x="97" y="66"/>
                    </a:lnTo>
                    <a:lnTo>
                      <a:pt x="93" y="45"/>
                    </a:lnTo>
                    <a:close/>
                  </a:path>
                </a:pathLst>
              </a:custGeom>
              <a:solidFill>
                <a:srgbClr val="800000"/>
              </a:solidFill>
              <a:ln w="6" cap="flat">
                <a:solidFill>
                  <a:srgbClr val="8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16" name="Oval 164"/>
              <p:cNvSpPr>
                <a:spLocks noChangeArrowheads="1"/>
              </p:cNvSpPr>
              <p:nvPr/>
            </p:nvSpPr>
            <p:spPr bwMode="auto">
              <a:xfrm>
                <a:off x="4267201" y="4905376"/>
                <a:ext cx="66675" cy="57150"/>
              </a:xfrm>
              <a:prstGeom prst="ellipse">
                <a:avLst/>
              </a:pr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17" name="Freeform 165"/>
              <p:cNvSpPr>
                <a:spLocks noEditPoints="1"/>
              </p:cNvSpPr>
              <p:nvPr/>
            </p:nvSpPr>
            <p:spPr bwMode="auto">
              <a:xfrm>
                <a:off x="4262438" y="4900613"/>
                <a:ext cx="76200" cy="66675"/>
              </a:xfrm>
              <a:custGeom>
                <a:avLst/>
                <a:gdLst/>
                <a:ahLst/>
                <a:cxnLst>
                  <a:cxn ang="0">
                    <a:pos x="128" y="58"/>
                  </a:cxn>
                  <a:cxn ang="0">
                    <a:pos x="123" y="80"/>
                  </a:cxn>
                  <a:cxn ang="0">
                    <a:pos x="108" y="97"/>
                  </a:cxn>
                  <a:cxn ang="0">
                    <a:pos x="88" y="108"/>
                  </a:cxn>
                  <a:cxn ang="0">
                    <a:pos x="63" y="112"/>
                  </a:cxn>
                  <a:cxn ang="0">
                    <a:pos x="40" y="107"/>
                  </a:cxn>
                  <a:cxn ang="0">
                    <a:pos x="19" y="95"/>
                  </a:cxn>
                  <a:cxn ang="0">
                    <a:pos x="6" y="78"/>
                  </a:cxn>
                  <a:cxn ang="0">
                    <a:pos x="1" y="54"/>
                  </a:cxn>
                  <a:cxn ang="0">
                    <a:pos x="7" y="34"/>
                  </a:cxn>
                  <a:cxn ang="0">
                    <a:pos x="22" y="15"/>
                  </a:cxn>
                  <a:cxn ang="0">
                    <a:pos x="42" y="5"/>
                  </a:cxn>
                  <a:cxn ang="0">
                    <a:pos x="66" y="1"/>
                  </a:cxn>
                  <a:cxn ang="0">
                    <a:pos x="90" y="5"/>
                  </a:cxn>
                  <a:cxn ang="0">
                    <a:pos x="111" y="18"/>
                  </a:cxn>
                  <a:cxn ang="0">
                    <a:pos x="124" y="37"/>
                  </a:cxn>
                  <a:cxn ang="0">
                    <a:pos x="109" y="40"/>
                  </a:cxn>
                  <a:cxn ang="0">
                    <a:pos x="98" y="27"/>
                  </a:cxn>
                  <a:cxn ang="0">
                    <a:pos x="83" y="19"/>
                  </a:cxn>
                  <a:cxn ang="0">
                    <a:pos x="63" y="16"/>
                  </a:cxn>
                  <a:cxn ang="0">
                    <a:pos x="45" y="20"/>
                  </a:cxn>
                  <a:cxn ang="0">
                    <a:pos x="29" y="29"/>
                  </a:cxn>
                  <a:cxn ang="0">
                    <a:pos x="20" y="43"/>
                  </a:cxn>
                  <a:cxn ang="0">
                    <a:pos x="16" y="59"/>
                  </a:cxn>
                  <a:cxn ang="0">
                    <a:pos x="21" y="73"/>
                  </a:cxn>
                  <a:cxn ang="0">
                    <a:pos x="32" y="85"/>
                  </a:cxn>
                  <a:cxn ang="0">
                    <a:pos x="47" y="93"/>
                  </a:cxn>
                  <a:cxn ang="0">
                    <a:pos x="66" y="97"/>
                  </a:cxn>
                  <a:cxn ang="0">
                    <a:pos x="85" y="93"/>
                  </a:cxn>
                  <a:cxn ang="0">
                    <a:pos x="101" y="83"/>
                  </a:cxn>
                  <a:cxn ang="0">
                    <a:pos x="110" y="70"/>
                  </a:cxn>
                  <a:cxn ang="0">
                    <a:pos x="113" y="55"/>
                  </a:cxn>
                  <a:cxn ang="0">
                    <a:pos x="109" y="40"/>
                  </a:cxn>
                </a:cxnLst>
                <a:rect l="0" t="0" r="r" b="b"/>
                <a:pathLst>
                  <a:path w="129" h="113">
                    <a:moveTo>
                      <a:pt x="128" y="55"/>
                    </a:moveTo>
                    <a:cubicBezTo>
                      <a:pt x="129" y="56"/>
                      <a:pt x="129" y="57"/>
                      <a:pt x="128" y="58"/>
                    </a:cubicBezTo>
                    <a:lnTo>
                      <a:pt x="124" y="77"/>
                    </a:lnTo>
                    <a:cubicBezTo>
                      <a:pt x="124" y="78"/>
                      <a:pt x="123" y="79"/>
                      <a:pt x="123" y="80"/>
                    </a:cubicBezTo>
                    <a:lnTo>
                      <a:pt x="111" y="95"/>
                    </a:lnTo>
                    <a:cubicBezTo>
                      <a:pt x="110" y="96"/>
                      <a:pt x="109" y="97"/>
                      <a:pt x="108" y="97"/>
                    </a:cubicBezTo>
                    <a:lnTo>
                      <a:pt x="90" y="107"/>
                    </a:lnTo>
                    <a:cubicBezTo>
                      <a:pt x="90" y="108"/>
                      <a:pt x="89" y="108"/>
                      <a:pt x="88" y="108"/>
                    </a:cubicBezTo>
                    <a:lnTo>
                      <a:pt x="66" y="112"/>
                    </a:lnTo>
                    <a:cubicBezTo>
                      <a:pt x="65" y="113"/>
                      <a:pt x="64" y="113"/>
                      <a:pt x="63" y="112"/>
                    </a:cubicBezTo>
                    <a:lnTo>
                      <a:pt x="42" y="108"/>
                    </a:lnTo>
                    <a:cubicBezTo>
                      <a:pt x="41" y="108"/>
                      <a:pt x="40" y="108"/>
                      <a:pt x="40" y="107"/>
                    </a:cubicBezTo>
                    <a:lnTo>
                      <a:pt x="22" y="97"/>
                    </a:lnTo>
                    <a:cubicBezTo>
                      <a:pt x="21" y="97"/>
                      <a:pt x="20" y="96"/>
                      <a:pt x="19" y="95"/>
                    </a:cubicBezTo>
                    <a:lnTo>
                      <a:pt x="7" y="80"/>
                    </a:lnTo>
                    <a:cubicBezTo>
                      <a:pt x="7" y="80"/>
                      <a:pt x="6" y="79"/>
                      <a:pt x="6" y="78"/>
                    </a:cubicBezTo>
                    <a:lnTo>
                      <a:pt x="1" y="59"/>
                    </a:lnTo>
                    <a:cubicBezTo>
                      <a:pt x="0" y="57"/>
                      <a:pt x="0" y="56"/>
                      <a:pt x="1" y="54"/>
                    </a:cubicBezTo>
                    <a:lnTo>
                      <a:pt x="6" y="36"/>
                    </a:lnTo>
                    <a:cubicBezTo>
                      <a:pt x="6" y="35"/>
                      <a:pt x="6" y="34"/>
                      <a:pt x="7" y="34"/>
                    </a:cubicBezTo>
                    <a:lnTo>
                      <a:pt x="19" y="18"/>
                    </a:lnTo>
                    <a:cubicBezTo>
                      <a:pt x="20" y="17"/>
                      <a:pt x="21" y="16"/>
                      <a:pt x="22" y="15"/>
                    </a:cubicBezTo>
                    <a:lnTo>
                      <a:pt x="40" y="5"/>
                    </a:lnTo>
                    <a:cubicBezTo>
                      <a:pt x="40" y="5"/>
                      <a:pt x="41" y="5"/>
                      <a:pt x="42" y="5"/>
                    </a:cubicBezTo>
                    <a:lnTo>
                      <a:pt x="63" y="1"/>
                    </a:lnTo>
                    <a:cubicBezTo>
                      <a:pt x="64" y="0"/>
                      <a:pt x="65" y="0"/>
                      <a:pt x="66" y="1"/>
                    </a:cubicBezTo>
                    <a:lnTo>
                      <a:pt x="88" y="5"/>
                    </a:lnTo>
                    <a:cubicBezTo>
                      <a:pt x="89" y="5"/>
                      <a:pt x="90" y="5"/>
                      <a:pt x="90" y="5"/>
                    </a:cubicBezTo>
                    <a:lnTo>
                      <a:pt x="108" y="15"/>
                    </a:lnTo>
                    <a:cubicBezTo>
                      <a:pt x="109" y="16"/>
                      <a:pt x="110" y="17"/>
                      <a:pt x="111" y="18"/>
                    </a:cubicBezTo>
                    <a:lnTo>
                      <a:pt x="123" y="34"/>
                    </a:lnTo>
                    <a:cubicBezTo>
                      <a:pt x="124" y="35"/>
                      <a:pt x="124" y="36"/>
                      <a:pt x="124" y="37"/>
                    </a:cubicBezTo>
                    <a:lnTo>
                      <a:pt x="128" y="55"/>
                    </a:lnTo>
                    <a:close/>
                    <a:moveTo>
                      <a:pt x="109" y="40"/>
                    </a:moveTo>
                    <a:lnTo>
                      <a:pt x="110" y="43"/>
                    </a:lnTo>
                    <a:lnTo>
                      <a:pt x="98" y="27"/>
                    </a:lnTo>
                    <a:lnTo>
                      <a:pt x="101" y="29"/>
                    </a:lnTo>
                    <a:lnTo>
                      <a:pt x="83" y="19"/>
                    </a:lnTo>
                    <a:lnTo>
                      <a:pt x="85" y="20"/>
                    </a:lnTo>
                    <a:lnTo>
                      <a:pt x="63" y="16"/>
                    </a:lnTo>
                    <a:lnTo>
                      <a:pt x="66" y="16"/>
                    </a:lnTo>
                    <a:lnTo>
                      <a:pt x="45" y="20"/>
                    </a:lnTo>
                    <a:lnTo>
                      <a:pt x="47" y="19"/>
                    </a:lnTo>
                    <a:lnTo>
                      <a:pt x="29" y="29"/>
                    </a:lnTo>
                    <a:lnTo>
                      <a:pt x="32" y="27"/>
                    </a:lnTo>
                    <a:lnTo>
                      <a:pt x="20" y="43"/>
                    </a:lnTo>
                    <a:lnTo>
                      <a:pt x="21" y="41"/>
                    </a:lnTo>
                    <a:lnTo>
                      <a:pt x="16" y="59"/>
                    </a:lnTo>
                    <a:lnTo>
                      <a:pt x="16" y="54"/>
                    </a:lnTo>
                    <a:lnTo>
                      <a:pt x="21" y="73"/>
                    </a:lnTo>
                    <a:lnTo>
                      <a:pt x="20" y="70"/>
                    </a:lnTo>
                    <a:lnTo>
                      <a:pt x="32" y="85"/>
                    </a:lnTo>
                    <a:lnTo>
                      <a:pt x="29" y="83"/>
                    </a:lnTo>
                    <a:lnTo>
                      <a:pt x="47" y="93"/>
                    </a:lnTo>
                    <a:lnTo>
                      <a:pt x="45" y="93"/>
                    </a:lnTo>
                    <a:lnTo>
                      <a:pt x="66" y="97"/>
                    </a:lnTo>
                    <a:lnTo>
                      <a:pt x="63" y="97"/>
                    </a:lnTo>
                    <a:lnTo>
                      <a:pt x="85" y="93"/>
                    </a:lnTo>
                    <a:lnTo>
                      <a:pt x="83" y="93"/>
                    </a:lnTo>
                    <a:lnTo>
                      <a:pt x="101" y="83"/>
                    </a:lnTo>
                    <a:lnTo>
                      <a:pt x="98" y="85"/>
                    </a:lnTo>
                    <a:lnTo>
                      <a:pt x="110" y="70"/>
                    </a:lnTo>
                    <a:lnTo>
                      <a:pt x="109" y="74"/>
                    </a:lnTo>
                    <a:lnTo>
                      <a:pt x="113" y="55"/>
                    </a:lnTo>
                    <a:lnTo>
                      <a:pt x="113" y="58"/>
                    </a:lnTo>
                    <a:lnTo>
                      <a:pt x="109" y="40"/>
                    </a:lnTo>
                    <a:close/>
                  </a:path>
                </a:pathLst>
              </a:custGeom>
              <a:solidFill>
                <a:srgbClr val="800000"/>
              </a:solidFill>
              <a:ln w="6" cap="flat">
                <a:solidFill>
                  <a:srgbClr val="8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18" name="Oval 166"/>
              <p:cNvSpPr>
                <a:spLocks noChangeArrowheads="1"/>
              </p:cNvSpPr>
              <p:nvPr/>
            </p:nvSpPr>
            <p:spPr bwMode="auto">
              <a:xfrm>
                <a:off x="4533901" y="4876801"/>
                <a:ext cx="66675" cy="57150"/>
              </a:xfrm>
              <a:prstGeom prst="ellipse">
                <a:avLst/>
              </a:pr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19" name="Freeform 167"/>
              <p:cNvSpPr>
                <a:spLocks noEditPoints="1"/>
              </p:cNvSpPr>
              <p:nvPr/>
            </p:nvSpPr>
            <p:spPr bwMode="auto">
              <a:xfrm>
                <a:off x="4529138" y="4872038"/>
                <a:ext cx="76200" cy="66675"/>
              </a:xfrm>
              <a:custGeom>
                <a:avLst/>
                <a:gdLst/>
                <a:ahLst/>
                <a:cxnLst>
                  <a:cxn ang="0">
                    <a:pos x="128" y="58"/>
                  </a:cxn>
                  <a:cxn ang="0">
                    <a:pos x="123" y="80"/>
                  </a:cxn>
                  <a:cxn ang="0">
                    <a:pos x="108" y="97"/>
                  </a:cxn>
                  <a:cxn ang="0">
                    <a:pos x="88" y="108"/>
                  </a:cxn>
                  <a:cxn ang="0">
                    <a:pos x="63" y="112"/>
                  </a:cxn>
                  <a:cxn ang="0">
                    <a:pos x="40" y="107"/>
                  </a:cxn>
                  <a:cxn ang="0">
                    <a:pos x="19" y="95"/>
                  </a:cxn>
                  <a:cxn ang="0">
                    <a:pos x="6" y="78"/>
                  </a:cxn>
                  <a:cxn ang="0">
                    <a:pos x="1" y="54"/>
                  </a:cxn>
                  <a:cxn ang="0">
                    <a:pos x="7" y="34"/>
                  </a:cxn>
                  <a:cxn ang="0">
                    <a:pos x="22" y="15"/>
                  </a:cxn>
                  <a:cxn ang="0">
                    <a:pos x="42" y="5"/>
                  </a:cxn>
                  <a:cxn ang="0">
                    <a:pos x="66" y="1"/>
                  </a:cxn>
                  <a:cxn ang="0">
                    <a:pos x="90" y="5"/>
                  </a:cxn>
                  <a:cxn ang="0">
                    <a:pos x="111" y="18"/>
                  </a:cxn>
                  <a:cxn ang="0">
                    <a:pos x="124" y="37"/>
                  </a:cxn>
                  <a:cxn ang="0">
                    <a:pos x="109" y="40"/>
                  </a:cxn>
                  <a:cxn ang="0">
                    <a:pos x="98" y="27"/>
                  </a:cxn>
                  <a:cxn ang="0">
                    <a:pos x="83" y="19"/>
                  </a:cxn>
                  <a:cxn ang="0">
                    <a:pos x="63" y="16"/>
                  </a:cxn>
                  <a:cxn ang="0">
                    <a:pos x="45" y="20"/>
                  </a:cxn>
                  <a:cxn ang="0">
                    <a:pos x="29" y="29"/>
                  </a:cxn>
                  <a:cxn ang="0">
                    <a:pos x="20" y="43"/>
                  </a:cxn>
                  <a:cxn ang="0">
                    <a:pos x="16" y="59"/>
                  </a:cxn>
                  <a:cxn ang="0">
                    <a:pos x="21" y="73"/>
                  </a:cxn>
                  <a:cxn ang="0">
                    <a:pos x="32" y="85"/>
                  </a:cxn>
                  <a:cxn ang="0">
                    <a:pos x="47" y="93"/>
                  </a:cxn>
                  <a:cxn ang="0">
                    <a:pos x="66" y="97"/>
                  </a:cxn>
                  <a:cxn ang="0">
                    <a:pos x="85" y="93"/>
                  </a:cxn>
                  <a:cxn ang="0">
                    <a:pos x="101" y="83"/>
                  </a:cxn>
                  <a:cxn ang="0">
                    <a:pos x="110" y="70"/>
                  </a:cxn>
                  <a:cxn ang="0">
                    <a:pos x="113" y="55"/>
                  </a:cxn>
                  <a:cxn ang="0">
                    <a:pos x="109" y="40"/>
                  </a:cxn>
                </a:cxnLst>
                <a:rect l="0" t="0" r="r" b="b"/>
                <a:pathLst>
                  <a:path w="129" h="113">
                    <a:moveTo>
                      <a:pt x="128" y="55"/>
                    </a:moveTo>
                    <a:cubicBezTo>
                      <a:pt x="129" y="56"/>
                      <a:pt x="129" y="57"/>
                      <a:pt x="128" y="58"/>
                    </a:cubicBezTo>
                    <a:lnTo>
                      <a:pt x="124" y="77"/>
                    </a:lnTo>
                    <a:cubicBezTo>
                      <a:pt x="124" y="78"/>
                      <a:pt x="123" y="79"/>
                      <a:pt x="123" y="80"/>
                    </a:cubicBezTo>
                    <a:lnTo>
                      <a:pt x="111" y="95"/>
                    </a:lnTo>
                    <a:cubicBezTo>
                      <a:pt x="110" y="96"/>
                      <a:pt x="109" y="97"/>
                      <a:pt x="108" y="97"/>
                    </a:cubicBezTo>
                    <a:lnTo>
                      <a:pt x="90" y="107"/>
                    </a:lnTo>
                    <a:cubicBezTo>
                      <a:pt x="90" y="108"/>
                      <a:pt x="89" y="108"/>
                      <a:pt x="88" y="108"/>
                    </a:cubicBezTo>
                    <a:lnTo>
                      <a:pt x="66" y="112"/>
                    </a:lnTo>
                    <a:cubicBezTo>
                      <a:pt x="65" y="113"/>
                      <a:pt x="64" y="113"/>
                      <a:pt x="63" y="112"/>
                    </a:cubicBezTo>
                    <a:lnTo>
                      <a:pt x="42" y="108"/>
                    </a:lnTo>
                    <a:cubicBezTo>
                      <a:pt x="41" y="108"/>
                      <a:pt x="40" y="108"/>
                      <a:pt x="40" y="107"/>
                    </a:cubicBezTo>
                    <a:lnTo>
                      <a:pt x="22" y="97"/>
                    </a:lnTo>
                    <a:cubicBezTo>
                      <a:pt x="21" y="97"/>
                      <a:pt x="20" y="96"/>
                      <a:pt x="19" y="95"/>
                    </a:cubicBezTo>
                    <a:lnTo>
                      <a:pt x="7" y="80"/>
                    </a:lnTo>
                    <a:cubicBezTo>
                      <a:pt x="7" y="80"/>
                      <a:pt x="6" y="79"/>
                      <a:pt x="6" y="78"/>
                    </a:cubicBezTo>
                    <a:lnTo>
                      <a:pt x="1" y="59"/>
                    </a:lnTo>
                    <a:cubicBezTo>
                      <a:pt x="0" y="57"/>
                      <a:pt x="0" y="56"/>
                      <a:pt x="1" y="54"/>
                    </a:cubicBezTo>
                    <a:lnTo>
                      <a:pt x="6" y="36"/>
                    </a:lnTo>
                    <a:cubicBezTo>
                      <a:pt x="6" y="35"/>
                      <a:pt x="6" y="34"/>
                      <a:pt x="7" y="34"/>
                    </a:cubicBezTo>
                    <a:lnTo>
                      <a:pt x="19" y="18"/>
                    </a:lnTo>
                    <a:cubicBezTo>
                      <a:pt x="20" y="17"/>
                      <a:pt x="21" y="16"/>
                      <a:pt x="22" y="15"/>
                    </a:cubicBezTo>
                    <a:lnTo>
                      <a:pt x="40" y="5"/>
                    </a:lnTo>
                    <a:cubicBezTo>
                      <a:pt x="40" y="5"/>
                      <a:pt x="41" y="5"/>
                      <a:pt x="42" y="5"/>
                    </a:cubicBezTo>
                    <a:lnTo>
                      <a:pt x="63" y="1"/>
                    </a:lnTo>
                    <a:cubicBezTo>
                      <a:pt x="64" y="0"/>
                      <a:pt x="65" y="0"/>
                      <a:pt x="66" y="1"/>
                    </a:cubicBezTo>
                    <a:lnTo>
                      <a:pt x="88" y="5"/>
                    </a:lnTo>
                    <a:cubicBezTo>
                      <a:pt x="89" y="5"/>
                      <a:pt x="90" y="5"/>
                      <a:pt x="90" y="5"/>
                    </a:cubicBezTo>
                    <a:lnTo>
                      <a:pt x="108" y="15"/>
                    </a:lnTo>
                    <a:cubicBezTo>
                      <a:pt x="109" y="16"/>
                      <a:pt x="110" y="17"/>
                      <a:pt x="111" y="18"/>
                    </a:cubicBezTo>
                    <a:lnTo>
                      <a:pt x="123" y="34"/>
                    </a:lnTo>
                    <a:cubicBezTo>
                      <a:pt x="124" y="35"/>
                      <a:pt x="124" y="36"/>
                      <a:pt x="124" y="37"/>
                    </a:cubicBezTo>
                    <a:lnTo>
                      <a:pt x="128" y="55"/>
                    </a:lnTo>
                    <a:close/>
                    <a:moveTo>
                      <a:pt x="109" y="40"/>
                    </a:moveTo>
                    <a:lnTo>
                      <a:pt x="110" y="43"/>
                    </a:lnTo>
                    <a:lnTo>
                      <a:pt x="98" y="27"/>
                    </a:lnTo>
                    <a:lnTo>
                      <a:pt x="101" y="29"/>
                    </a:lnTo>
                    <a:lnTo>
                      <a:pt x="83" y="19"/>
                    </a:lnTo>
                    <a:lnTo>
                      <a:pt x="85" y="20"/>
                    </a:lnTo>
                    <a:lnTo>
                      <a:pt x="63" y="16"/>
                    </a:lnTo>
                    <a:lnTo>
                      <a:pt x="66" y="16"/>
                    </a:lnTo>
                    <a:lnTo>
                      <a:pt x="45" y="20"/>
                    </a:lnTo>
                    <a:lnTo>
                      <a:pt x="47" y="19"/>
                    </a:lnTo>
                    <a:lnTo>
                      <a:pt x="29" y="29"/>
                    </a:lnTo>
                    <a:lnTo>
                      <a:pt x="32" y="27"/>
                    </a:lnTo>
                    <a:lnTo>
                      <a:pt x="20" y="43"/>
                    </a:lnTo>
                    <a:lnTo>
                      <a:pt x="21" y="41"/>
                    </a:lnTo>
                    <a:lnTo>
                      <a:pt x="16" y="59"/>
                    </a:lnTo>
                    <a:lnTo>
                      <a:pt x="16" y="54"/>
                    </a:lnTo>
                    <a:lnTo>
                      <a:pt x="21" y="73"/>
                    </a:lnTo>
                    <a:lnTo>
                      <a:pt x="20" y="70"/>
                    </a:lnTo>
                    <a:lnTo>
                      <a:pt x="32" y="85"/>
                    </a:lnTo>
                    <a:lnTo>
                      <a:pt x="29" y="83"/>
                    </a:lnTo>
                    <a:lnTo>
                      <a:pt x="47" y="93"/>
                    </a:lnTo>
                    <a:lnTo>
                      <a:pt x="45" y="93"/>
                    </a:lnTo>
                    <a:lnTo>
                      <a:pt x="66" y="97"/>
                    </a:lnTo>
                    <a:lnTo>
                      <a:pt x="63" y="97"/>
                    </a:lnTo>
                    <a:lnTo>
                      <a:pt x="85" y="93"/>
                    </a:lnTo>
                    <a:lnTo>
                      <a:pt x="83" y="93"/>
                    </a:lnTo>
                    <a:lnTo>
                      <a:pt x="101" y="83"/>
                    </a:lnTo>
                    <a:lnTo>
                      <a:pt x="98" y="85"/>
                    </a:lnTo>
                    <a:lnTo>
                      <a:pt x="110" y="70"/>
                    </a:lnTo>
                    <a:lnTo>
                      <a:pt x="109" y="74"/>
                    </a:lnTo>
                    <a:lnTo>
                      <a:pt x="113" y="55"/>
                    </a:lnTo>
                    <a:lnTo>
                      <a:pt x="113" y="58"/>
                    </a:lnTo>
                    <a:lnTo>
                      <a:pt x="109" y="40"/>
                    </a:lnTo>
                    <a:close/>
                  </a:path>
                </a:pathLst>
              </a:custGeom>
              <a:solidFill>
                <a:srgbClr val="800000"/>
              </a:solidFill>
              <a:ln w="6" cap="flat">
                <a:solidFill>
                  <a:srgbClr val="8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20" name="Oval 168"/>
              <p:cNvSpPr>
                <a:spLocks noChangeArrowheads="1"/>
              </p:cNvSpPr>
              <p:nvPr/>
            </p:nvSpPr>
            <p:spPr bwMode="auto">
              <a:xfrm>
                <a:off x="4800601" y="4857751"/>
                <a:ext cx="57150" cy="57150"/>
              </a:xfrm>
              <a:prstGeom prst="ellipse">
                <a:avLst/>
              </a:pr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21" name="Freeform 169"/>
              <p:cNvSpPr>
                <a:spLocks noEditPoints="1"/>
              </p:cNvSpPr>
              <p:nvPr/>
            </p:nvSpPr>
            <p:spPr bwMode="auto">
              <a:xfrm>
                <a:off x="4795838" y="4852988"/>
                <a:ext cx="66675" cy="66675"/>
              </a:xfrm>
              <a:custGeom>
                <a:avLst/>
                <a:gdLst/>
                <a:ahLst/>
                <a:cxnLst>
                  <a:cxn ang="0">
                    <a:pos x="112" y="58"/>
                  </a:cxn>
                  <a:cxn ang="0">
                    <a:pos x="107" y="80"/>
                  </a:cxn>
                  <a:cxn ang="0">
                    <a:pos x="95" y="97"/>
                  </a:cxn>
                  <a:cxn ang="0">
                    <a:pos x="77" y="108"/>
                  </a:cxn>
                  <a:cxn ang="0">
                    <a:pos x="55" y="112"/>
                  </a:cxn>
                  <a:cxn ang="0">
                    <a:pos x="34" y="107"/>
                  </a:cxn>
                  <a:cxn ang="0">
                    <a:pos x="16" y="95"/>
                  </a:cxn>
                  <a:cxn ang="0">
                    <a:pos x="5" y="77"/>
                  </a:cxn>
                  <a:cxn ang="0">
                    <a:pos x="1" y="55"/>
                  </a:cxn>
                  <a:cxn ang="0">
                    <a:pos x="6" y="34"/>
                  </a:cxn>
                  <a:cxn ang="0">
                    <a:pos x="18" y="16"/>
                  </a:cxn>
                  <a:cxn ang="0">
                    <a:pos x="37" y="5"/>
                  </a:cxn>
                  <a:cxn ang="0">
                    <a:pos x="58" y="1"/>
                  </a:cxn>
                  <a:cxn ang="0">
                    <a:pos x="80" y="6"/>
                  </a:cxn>
                  <a:cxn ang="0">
                    <a:pos x="97" y="18"/>
                  </a:cxn>
                  <a:cxn ang="0">
                    <a:pos x="108" y="37"/>
                  </a:cxn>
                  <a:cxn ang="0">
                    <a:pos x="93" y="40"/>
                  </a:cxn>
                  <a:cxn ang="0">
                    <a:pos x="84" y="27"/>
                  </a:cxn>
                  <a:cxn ang="0">
                    <a:pos x="71" y="19"/>
                  </a:cxn>
                  <a:cxn ang="0">
                    <a:pos x="55" y="16"/>
                  </a:cxn>
                  <a:cxn ang="0">
                    <a:pos x="40" y="20"/>
                  </a:cxn>
                  <a:cxn ang="0">
                    <a:pos x="27" y="29"/>
                  </a:cxn>
                  <a:cxn ang="0">
                    <a:pos x="19" y="43"/>
                  </a:cxn>
                  <a:cxn ang="0">
                    <a:pos x="16" y="58"/>
                  </a:cxn>
                  <a:cxn ang="0">
                    <a:pos x="20" y="74"/>
                  </a:cxn>
                  <a:cxn ang="0">
                    <a:pos x="29" y="86"/>
                  </a:cxn>
                  <a:cxn ang="0">
                    <a:pos x="43" y="94"/>
                  </a:cxn>
                  <a:cxn ang="0">
                    <a:pos x="58" y="97"/>
                  </a:cxn>
                  <a:cxn ang="0">
                    <a:pos x="74" y="93"/>
                  </a:cxn>
                  <a:cxn ang="0">
                    <a:pos x="86" y="84"/>
                  </a:cxn>
                  <a:cxn ang="0">
                    <a:pos x="94" y="71"/>
                  </a:cxn>
                  <a:cxn ang="0">
                    <a:pos x="97" y="55"/>
                  </a:cxn>
                  <a:cxn ang="0">
                    <a:pos x="93" y="40"/>
                  </a:cxn>
                </a:cxnLst>
                <a:rect l="0" t="0" r="r" b="b"/>
                <a:pathLst>
                  <a:path w="113" h="113">
                    <a:moveTo>
                      <a:pt x="112" y="55"/>
                    </a:moveTo>
                    <a:cubicBezTo>
                      <a:pt x="113" y="56"/>
                      <a:pt x="113" y="57"/>
                      <a:pt x="112" y="58"/>
                    </a:cubicBezTo>
                    <a:lnTo>
                      <a:pt x="108" y="77"/>
                    </a:lnTo>
                    <a:cubicBezTo>
                      <a:pt x="108" y="78"/>
                      <a:pt x="108" y="79"/>
                      <a:pt x="107" y="80"/>
                    </a:cubicBezTo>
                    <a:lnTo>
                      <a:pt x="97" y="95"/>
                    </a:lnTo>
                    <a:cubicBezTo>
                      <a:pt x="97" y="96"/>
                      <a:pt x="96" y="97"/>
                      <a:pt x="95" y="97"/>
                    </a:cubicBezTo>
                    <a:lnTo>
                      <a:pt x="80" y="107"/>
                    </a:lnTo>
                    <a:cubicBezTo>
                      <a:pt x="79" y="108"/>
                      <a:pt x="78" y="108"/>
                      <a:pt x="77" y="108"/>
                    </a:cubicBezTo>
                    <a:lnTo>
                      <a:pt x="58" y="112"/>
                    </a:lnTo>
                    <a:cubicBezTo>
                      <a:pt x="57" y="113"/>
                      <a:pt x="56" y="113"/>
                      <a:pt x="55" y="112"/>
                    </a:cubicBezTo>
                    <a:lnTo>
                      <a:pt x="37" y="108"/>
                    </a:lnTo>
                    <a:cubicBezTo>
                      <a:pt x="36" y="108"/>
                      <a:pt x="35" y="108"/>
                      <a:pt x="34" y="107"/>
                    </a:cubicBezTo>
                    <a:lnTo>
                      <a:pt x="18" y="97"/>
                    </a:lnTo>
                    <a:cubicBezTo>
                      <a:pt x="17" y="97"/>
                      <a:pt x="16" y="96"/>
                      <a:pt x="16" y="95"/>
                    </a:cubicBezTo>
                    <a:lnTo>
                      <a:pt x="6" y="80"/>
                    </a:lnTo>
                    <a:cubicBezTo>
                      <a:pt x="5" y="79"/>
                      <a:pt x="5" y="78"/>
                      <a:pt x="5" y="77"/>
                    </a:cubicBezTo>
                    <a:lnTo>
                      <a:pt x="1" y="58"/>
                    </a:lnTo>
                    <a:cubicBezTo>
                      <a:pt x="0" y="57"/>
                      <a:pt x="0" y="56"/>
                      <a:pt x="1" y="55"/>
                    </a:cubicBezTo>
                    <a:lnTo>
                      <a:pt x="5" y="37"/>
                    </a:lnTo>
                    <a:cubicBezTo>
                      <a:pt x="5" y="36"/>
                      <a:pt x="5" y="35"/>
                      <a:pt x="6" y="34"/>
                    </a:cubicBezTo>
                    <a:lnTo>
                      <a:pt x="16" y="18"/>
                    </a:lnTo>
                    <a:cubicBezTo>
                      <a:pt x="16" y="17"/>
                      <a:pt x="17" y="16"/>
                      <a:pt x="18" y="16"/>
                    </a:cubicBezTo>
                    <a:lnTo>
                      <a:pt x="34" y="6"/>
                    </a:lnTo>
                    <a:cubicBezTo>
                      <a:pt x="35" y="5"/>
                      <a:pt x="36" y="5"/>
                      <a:pt x="37" y="5"/>
                    </a:cubicBezTo>
                    <a:lnTo>
                      <a:pt x="55" y="1"/>
                    </a:lnTo>
                    <a:cubicBezTo>
                      <a:pt x="56" y="0"/>
                      <a:pt x="57" y="0"/>
                      <a:pt x="58" y="1"/>
                    </a:cubicBezTo>
                    <a:lnTo>
                      <a:pt x="77" y="5"/>
                    </a:lnTo>
                    <a:cubicBezTo>
                      <a:pt x="78" y="5"/>
                      <a:pt x="79" y="5"/>
                      <a:pt x="80" y="6"/>
                    </a:cubicBezTo>
                    <a:lnTo>
                      <a:pt x="95" y="16"/>
                    </a:lnTo>
                    <a:cubicBezTo>
                      <a:pt x="96" y="16"/>
                      <a:pt x="97" y="17"/>
                      <a:pt x="97" y="18"/>
                    </a:cubicBezTo>
                    <a:lnTo>
                      <a:pt x="107" y="34"/>
                    </a:lnTo>
                    <a:cubicBezTo>
                      <a:pt x="108" y="35"/>
                      <a:pt x="108" y="36"/>
                      <a:pt x="108" y="37"/>
                    </a:cubicBezTo>
                    <a:lnTo>
                      <a:pt x="112" y="55"/>
                    </a:lnTo>
                    <a:close/>
                    <a:moveTo>
                      <a:pt x="93" y="40"/>
                    </a:moveTo>
                    <a:lnTo>
                      <a:pt x="94" y="43"/>
                    </a:lnTo>
                    <a:lnTo>
                      <a:pt x="84" y="27"/>
                    </a:lnTo>
                    <a:lnTo>
                      <a:pt x="86" y="29"/>
                    </a:lnTo>
                    <a:lnTo>
                      <a:pt x="71" y="19"/>
                    </a:lnTo>
                    <a:lnTo>
                      <a:pt x="74" y="20"/>
                    </a:lnTo>
                    <a:lnTo>
                      <a:pt x="55" y="16"/>
                    </a:lnTo>
                    <a:lnTo>
                      <a:pt x="58" y="16"/>
                    </a:lnTo>
                    <a:lnTo>
                      <a:pt x="40" y="20"/>
                    </a:lnTo>
                    <a:lnTo>
                      <a:pt x="43" y="19"/>
                    </a:lnTo>
                    <a:lnTo>
                      <a:pt x="27" y="29"/>
                    </a:lnTo>
                    <a:lnTo>
                      <a:pt x="29" y="27"/>
                    </a:lnTo>
                    <a:lnTo>
                      <a:pt x="19" y="43"/>
                    </a:lnTo>
                    <a:lnTo>
                      <a:pt x="20" y="40"/>
                    </a:lnTo>
                    <a:lnTo>
                      <a:pt x="16" y="58"/>
                    </a:lnTo>
                    <a:lnTo>
                      <a:pt x="16" y="55"/>
                    </a:lnTo>
                    <a:lnTo>
                      <a:pt x="20" y="74"/>
                    </a:lnTo>
                    <a:lnTo>
                      <a:pt x="19" y="71"/>
                    </a:lnTo>
                    <a:lnTo>
                      <a:pt x="29" y="86"/>
                    </a:lnTo>
                    <a:lnTo>
                      <a:pt x="27" y="84"/>
                    </a:lnTo>
                    <a:lnTo>
                      <a:pt x="43" y="94"/>
                    </a:lnTo>
                    <a:lnTo>
                      <a:pt x="40" y="93"/>
                    </a:lnTo>
                    <a:lnTo>
                      <a:pt x="58" y="97"/>
                    </a:lnTo>
                    <a:lnTo>
                      <a:pt x="55" y="97"/>
                    </a:lnTo>
                    <a:lnTo>
                      <a:pt x="74" y="93"/>
                    </a:lnTo>
                    <a:lnTo>
                      <a:pt x="71" y="94"/>
                    </a:lnTo>
                    <a:lnTo>
                      <a:pt x="86" y="84"/>
                    </a:lnTo>
                    <a:lnTo>
                      <a:pt x="84" y="86"/>
                    </a:lnTo>
                    <a:lnTo>
                      <a:pt x="94" y="71"/>
                    </a:lnTo>
                    <a:lnTo>
                      <a:pt x="93" y="74"/>
                    </a:lnTo>
                    <a:lnTo>
                      <a:pt x="97" y="55"/>
                    </a:lnTo>
                    <a:lnTo>
                      <a:pt x="97" y="58"/>
                    </a:lnTo>
                    <a:lnTo>
                      <a:pt x="93" y="40"/>
                    </a:lnTo>
                    <a:close/>
                  </a:path>
                </a:pathLst>
              </a:custGeom>
              <a:solidFill>
                <a:srgbClr val="800000"/>
              </a:solidFill>
              <a:ln w="6" cap="flat">
                <a:solidFill>
                  <a:srgbClr val="8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22" name="Oval 170"/>
              <p:cNvSpPr>
                <a:spLocks noChangeArrowheads="1"/>
              </p:cNvSpPr>
              <p:nvPr/>
            </p:nvSpPr>
            <p:spPr bwMode="auto">
              <a:xfrm>
                <a:off x="5057776" y="4810126"/>
                <a:ext cx="66675" cy="66675"/>
              </a:xfrm>
              <a:prstGeom prst="ellipse">
                <a:avLst/>
              </a:pr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23" name="Freeform 171"/>
              <p:cNvSpPr>
                <a:spLocks noEditPoints="1"/>
              </p:cNvSpPr>
              <p:nvPr/>
            </p:nvSpPr>
            <p:spPr bwMode="auto">
              <a:xfrm>
                <a:off x="5053013" y="4805363"/>
                <a:ext cx="76200" cy="76200"/>
              </a:xfrm>
              <a:custGeom>
                <a:avLst/>
                <a:gdLst/>
                <a:ahLst/>
                <a:cxnLst>
                  <a:cxn ang="0">
                    <a:pos x="128" y="66"/>
                  </a:cxn>
                  <a:cxn ang="0">
                    <a:pos x="123" y="91"/>
                  </a:cxn>
                  <a:cxn ang="0">
                    <a:pos x="109" y="111"/>
                  </a:cxn>
                  <a:cxn ang="0">
                    <a:pos x="88" y="124"/>
                  </a:cxn>
                  <a:cxn ang="0">
                    <a:pos x="63" y="128"/>
                  </a:cxn>
                  <a:cxn ang="0">
                    <a:pos x="39" y="123"/>
                  </a:cxn>
                  <a:cxn ang="0">
                    <a:pos x="19" y="109"/>
                  </a:cxn>
                  <a:cxn ang="0">
                    <a:pos x="6" y="88"/>
                  </a:cxn>
                  <a:cxn ang="0">
                    <a:pos x="1" y="63"/>
                  </a:cxn>
                  <a:cxn ang="0">
                    <a:pos x="7" y="39"/>
                  </a:cxn>
                  <a:cxn ang="0">
                    <a:pos x="21" y="19"/>
                  </a:cxn>
                  <a:cxn ang="0">
                    <a:pos x="42" y="6"/>
                  </a:cxn>
                  <a:cxn ang="0">
                    <a:pos x="66" y="1"/>
                  </a:cxn>
                  <a:cxn ang="0">
                    <a:pos x="91" y="7"/>
                  </a:cxn>
                  <a:cxn ang="0">
                    <a:pos x="111" y="21"/>
                  </a:cxn>
                  <a:cxn ang="0">
                    <a:pos x="124" y="42"/>
                  </a:cxn>
                  <a:cxn ang="0">
                    <a:pos x="109" y="45"/>
                  </a:cxn>
                  <a:cxn ang="0">
                    <a:pos x="98" y="30"/>
                  </a:cxn>
                  <a:cxn ang="0">
                    <a:pos x="82" y="20"/>
                  </a:cxn>
                  <a:cxn ang="0">
                    <a:pos x="63" y="16"/>
                  </a:cxn>
                  <a:cxn ang="0">
                    <a:pos x="45" y="21"/>
                  </a:cxn>
                  <a:cxn ang="0">
                    <a:pos x="30" y="32"/>
                  </a:cxn>
                  <a:cxn ang="0">
                    <a:pos x="20" y="48"/>
                  </a:cxn>
                  <a:cxn ang="0">
                    <a:pos x="16" y="66"/>
                  </a:cxn>
                  <a:cxn ang="0">
                    <a:pos x="21" y="85"/>
                  </a:cxn>
                  <a:cxn ang="0">
                    <a:pos x="32" y="100"/>
                  </a:cxn>
                  <a:cxn ang="0">
                    <a:pos x="48" y="110"/>
                  </a:cxn>
                  <a:cxn ang="0">
                    <a:pos x="66" y="113"/>
                  </a:cxn>
                  <a:cxn ang="0">
                    <a:pos x="85" y="109"/>
                  </a:cxn>
                  <a:cxn ang="0">
                    <a:pos x="100" y="98"/>
                  </a:cxn>
                  <a:cxn ang="0">
                    <a:pos x="110" y="82"/>
                  </a:cxn>
                  <a:cxn ang="0">
                    <a:pos x="113" y="63"/>
                  </a:cxn>
                  <a:cxn ang="0">
                    <a:pos x="109" y="45"/>
                  </a:cxn>
                </a:cxnLst>
                <a:rect l="0" t="0" r="r" b="b"/>
                <a:pathLst>
                  <a:path w="129" h="129">
                    <a:moveTo>
                      <a:pt x="128" y="63"/>
                    </a:moveTo>
                    <a:cubicBezTo>
                      <a:pt x="129" y="64"/>
                      <a:pt x="129" y="65"/>
                      <a:pt x="128" y="66"/>
                    </a:cubicBezTo>
                    <a:lnTo>
                      <a:pt x="124" y="88"/>
                    </a:lnTo>
                    <a:cubicBezTo>
                      <a:pt x="124" y="89"/>
                      <a:pt x="124" y="90"/>
                      <a:pt x="123" y="91"/>
                    </a:cubicBezTo>
                    <a:lnTo>
                      <a:pt x="111" y="109"/>
                    </a:lnTo>
                    <a:cubicBezTo>
                      <a:pt x="111" y="110"/>
                      <a:pt x="110" y="111"/>
                      <a:pt x="109" y="111"/>
                    </a:cubicBezTo>
                    <a:lnTo>
                      <a:pt x="91" y="123"/>
                    </a:lnTo>
                    <a:cubicBezTo>
                      <a:pt x="90" y="124"/>
                      <a:pt x="89" y="124"/>
                      <a:pt x="88" y="124"/>
                    </a:cubicBezTo>
                    <a:lnTo>
                      <a:pt x="66" y="128"/>
                    </a:lnTo>
                    <a:cubicBezTo>
                      <a:pt x="65" y="129"/>
                      <a:pt x="64" y="129"/>
                      <a:pt x="63" y="128"/>
                    </a:cubicBezTo>
                    <a:lnTo>
                      <a:pt x="42" y="124"/>
                    </a:lnTo>
                    <a:cubicBezTo>
                      <a:pt x="41" y="124"/>
                      <a:pt x="40" y="124"/>
                      <a:pt x="39" y="123"/>
                    </a:cubicBezTo>
                    <a:lnTo>
                      <a:pt x="21" y="111"/>
                    </a:lnTo>
                    <a:cubicBezTo>
                      <a:pt x="20" y="111"/>
                      <a:pt x="19" y="110"/>
                      <a:pt x="19" y="109"/>
                    </a:cubicBezTo>
                    <a:lnTo>
                      <a:pt x="7" y="91"/>
                    </a:lnTo>
                    <a:cubicBezTo>
                      <a:pt x="6" y="90"/>
                      <a:pt x="6" y="89"/>
                      <a:pt x="6" y="88"/>
                    </a:cubicBezTo>
                    <a:lnTo>
                      <a:pt x="1" y="66"/>
                    </a:lnTo>
                    <a:cubicBezTo>
                      <a:pt x="0" y="65"/>
                      <a:pt x="0" y="64"/>
                      <a:pt x="1" y="63"/>
                    </a:cubicBezTo>
                    <a:lnTo>
                      <a:pt x="6" y="42"/>
                    </a:lnTo>
                    <a:cubicBezTo>
                      <a:pt x="6" y="41"/>
                      <a:pt x="6" y="40"/>
                      <a:pt x="7" y="39"/>
                    </a:cubicBezTo>
                    <a:lnTo>
                      <a:pt x="19" y="21"/>
                    </a:lnTo>
                    <a:cubicBezTo>
                      <a:pt x="19" y="20"/>
                      <a:pt x="20" y="19"/>
                      <a:pt x="21" y="19"/>
                    </a:cubicBezTo>
                    <a:lnTo>
                      <a:pt x="39" y="7"/>
                    </a:lnTo>
                    <a:cubicBezTo>
                      <a:pt x="40" y="6"/>
                      <a:pt x="41" y="6"/>
                      <a:pt x="42" y="6"/>
                    </a:cubicBezTo>
                    <a:lnTo>
                      <a:pt x="63" y="1"/>
                    </a:lnTo>
                    <a:cubicBezTo>
                      <a:pt x="64" y="0"/>
                      <a:pt x="65" y="0"/>
                      <a:pt x="66" y="1"/>
                    </a:cubicBezTo>
                    <a:lnTo>
                      <a:pt x="88" y="6"/>
                    </a:lnTo>
                    <a:cubicBezTo>
                      <a:pt x="89" y="6"/>
                      <a:pt x="90" y="6"/>
                      <a:pt x="91" y="7"/>
                    </a:cubicBezTo>
                    <a:lnTo>
                      <a:pt x="109" y="19"/>
                    </a:lnTo>
                    <a:cubicBezTo>
                      <a:pt x="110" y="19"/>
                      <a:pt x="111" y="20"/>
                      <a:pt x="111" y="21"/>
                    </a:cubicBezTo>
                    <a:lnTo>
                      <a:pt x="123" y="39"/>
                    </a:lnTo>
                    <a:cubicBezTo>
                      <a:pt x="124" y="40"/>
                      <a:pt x="124" y="41"/>
                      <a:pt x="124" y="42"/>
                    </a:cubicBezTo>
                    <a:lnTo>
                      <a:pt x="128" y="63"/>
                    </a:lnTo>
                    <a:close/>
                    <a:moveTo>
                      <a:pt x="109" y="45"/>
                    </a:moveTo>
                    <a:lnTo>
                      <a:pt x="110" y="48"/>
                    </a:lnTo>
                    <a:lnTo>
                      <a:pt x="98" y="30"/>
                    </a:lnTo>
                    <a:lnTo>
                      <a:pt x="100" y="32"/>
                    </a:lnTo>
                    <a:lnTo>
                      <a:pt x="82" y="20"/>
                    </a:lnTo>
                    <a:lnTo>
                      <a:pt x="85" y="21"/>
                    </a:lnTo>
                    <a:lnTo>
                      <a:pt x="63" y="16"/>
                    </a:lnTo>
                    <a:lnTo>
                      <a:pt x="66" y="16"/>
                    </a:lnTo>
                    <a:lnTo>
                      <a:pt x="45" y="21"/>
                    </a:lnTo>
                    <a:lnTo>
                      <a:pt x="48" y="20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20" y="48"/>
                    </a:lnTo>
                    <a:lnTo>
                      <a:pt x="21" y="45"/>
                    </a:lnTo>
                    <a:lnTo>
                      <a:pt x="16" y="66"/>
                    </a:lnTo>
                    <a:lnTo>
                      <a:pt x="16" y="63"/>
                    </a:lnTo>
                    <a:lnTo>
                      <a:pt x="21" y="85"/>
                    </a:lnTo>
                    <a:lnTo>
                      <a:pt x="20" y="82"/>
                    </a:lnTo>
                    <a:lnTo>
                      <a:pt x="32" y="100"/>
                    </a:lnTo>
                    <a:lnTo>
                      <a:pt x="30" y="98"/>
                    </a:lnTo>
                    <a:lnTo>
                      <a:pt x="48" y="110"/>
                    </a:lnTo>
                    <a:lnTo>
                      <a:pt x="45" y="109"/>
                    </a:lnTo>
                    <a:lnTo>
                      <a:pt x="66" y="113"/>
                    </a:lnTo>
                    <a:lnTo>
                      <a:pt x="63" y="113"/>
                    </a:lnTo>
                    <a:lnTo>
                      <a:pt x="85" y="109"/>
                    </a:lnTo>
                    <a:lnTo>
                      <a:pt x="82" y="110"/>
                    </a:lnTo>
                    <a:lnTo>
                      <a:pt x="100" y="98"/>
                    </a:lnTo>
                    <a:lnTo>
                      <a:pt x="98" y="100"/>
                    </a:lnTo>
                    <a:lnTo>
                      <a:pt x="110" y="82"/>
                    </a:lnTo>
                    <a:lnTo>
                      <a:pt x="109" y="85"/>
                    </a:lnTo>
                    <a:lnTo>
                      <a:pt x="113" y="63"/>
                    </a:lnTo>
                    <a:lnTo>
                      <a:pt x="113" y="66"/>
                    </a:lnTo>
                    <a:lnTo>
                      <a:pt x="109" y="45"/>
                    </a:lnTo>
                    <a:close/>
                  </a:path>
                </a:pathLst>
              </a:custGeom>
              <a:solidFill>
                <a:srgbClr val="800000"/>
              </a:solidFill>
              <a:ln w="6" cap="flat">
                <a:solidFill>
                  <a:srgbClr val="8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24" name="Oval 172"/>
              <p:cNvSpPr>
                <a:spLocks noChangeArrowheads="1"/>
              </p:cNvSpPr>
              <p:nvPr/>
            </p:nvSpPr>
            <p:spPr bwMode="auto">
              <a:xfrm>
                <a:off x="5324476" y="4791076"/>
                <a:ext cx="66675" cy="66675"/>
              </a:xfrm>
              <a:prstGeom prst="ellipse">
                <a:avLst/>
              </a:pr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25" name="Freeform 173"/>
              <p:cNvSpPr>
                <a:spLocks noEditPoints="1"/>
              </p:cNvSpPr>
              <p:nvPr/>
            </p:nvSpPr>
            <p:spPr bwMode="auto">
              <a:xfrm>
                <a:off x="5319713" y="4786313"/>
                <a:ext cx="76200" cy="76200"/>
              </a:xfrm>
              <a:custGeom>
                <a:avLst/>
                <a:gdLst/>
                <a:ahLst/>
                <a:cxnLst>
                  <a:cxn ang="0">
                    <a:pos x="128" y="66"/>
                  </a:cxn>
                  <a:cxn ang="0">
                    <a:pos x="123" y="91"/>
                  </a:cxn>
                  <a:cxn ang="0">
                    <a:pos x="109" y="111"/>
                  </a:cxn>
                  <a:cxn ang="0">
                    <a:pos x="88" y="124"/>
                  </a:cxn>
                  <a:cxn ang="0">
                    <a:pos x="63" y="128"/>
                  </a:cxn>
                  <a:cxn ang="0">
                    <a:pos x="39" y="123"/>
                  </a:cxn>
                  <a:cxn ang="0">
                    <a:pos x="19" y="109"/>
                  </a:cxn>
                  <a:cxn ang="0">
                    <a:pos x="6" y="88"/>
                  </a:cxn>
                  <a:cxn ang="0">
                    <a:pos x="1" y="63"/>
                  </a:cxn>
                  <a:cxn ang="0">
                    <a:pos x="7" y="39"/>
                  </a:cxn>
                  <a:cxn ang="0">
                    <a:pos x="21" y="19"/>
                  </a:cxn>
                  <a:cxn ang="0">
                    <a:pos x="42" y="6"/>
                  </a:cxn>
                  <a:cxn ang="0">
                    <a:pos x="66" y="1"/>
                  </a:cxn>
                  <a:cxn ang="0">
                    <a:pos x="91" y="7"/>
                  </a:cxn>
                  <a:cxn ang="0">
                    <a:pos x="111" y="21"/>
                  </a:cxn>
                  <a:cxn ang="0">
                    <a:pos x="124" y="42"/>
                  </a:cxn>
                  <a:cxn ang="0">
                    <a:pos x="109" y="45"/>
                  </a:cxn>
                  <a:cxn ang="0">
                    <a:pos x="98" y="30"/>
                  </a:cxn>
                  <a:cxn ang="0">
                    <a:pos x="82" y="20"/>
                  </a:cxn>
                  <a:cxn ang="0">
                    <a:pos x="63" y="16"/>
                  </a:cxn>
                  <a:cxn ang="0">
                    <a:pos x="45" y="21"/>
                  </a:cxn>
                  <a:cxn ang="0">
                    <a:pos x="30" y="32"/>
                  </a:cxn>
                  <a:cxn ang="0">
                    <a:pos x="20" y="48"/>
                  </a:cxn>
                  <a:cxn ang="0">
                    <a:pos x="16" y="66"/>
                  </a:cxn>
                  <a:cxn ang="0">
                    <a:pos x="21" y="85"/>
                  </a:cxn>
                  <a:cxn ang="0">
                    <a:pos x="32" y="100"/>
                  </a:cxn>
                  <a:cxn ang="0">
                    <a:pos x="48" y="110"/>
                  </a:cxn>
                  <a:cxn ang="0">
                    <a:pos x="66" y="113"/>
                  </a:cxn>
                  <a:cxn ang="0">
                    <a:pos x="85" y="109"/>
                  </a:cxn>
                  <a:cxn ang="0">
                    <a:pos x="100" y="98"/>
                  </a:cxn>
                  <a:cxn ang="0">
                    <a:pos x="110" y="82"/>
                  </a:cxn>
                  <a:cxn ang="0">
                    <a:pos x="113" y="63"/>
                  </a:cxn>
                  <a:cxn ang="0">
                    <a:pos x="109" y="45"/>
                  </a:cxn>
                </a:cxnLst>
                <a:rect l="0" t="0" r="r" b="b"/>
                <a:pathLst>
                  <a:path w="129" h="129">
                    <a:moveTo>
                      <a:pt x="128" y="63"/>
                    </a:moveTo>
                    <a:cubicBezTo>
                      <a:pt x="129" y="64"/>
                      <a:pt x="129" y="65"/>
                      <a:pt x="128" y="66"/>
                    </a:cubicBezTo>
                    <a:lnTo>
                      <a:pt x="124" y="88"/>
                    </a:lnTo>
                    <a:cubicBezTo>
                      <a:pt x="124" y="89"/>
                      <a:pt x="124" y="90"/>
                      <a:pt x="123" y="91"/>
                    </a:cubicBezTo>
                    <a:lnTo>
                      <a:pt x="111" y="109"/>
                    </a:lnTo>
                    <a:cubicBezTo>
                      <a:pt x="111" y="110"/>
                      <a:pt x="110" y="111"/>
                      <a:pt x="109" y="111"/>
                    </a:cubicBezTo>
                    <a:lnTo>
                      <a:pt x="91" y="123"/>
                    </a:lnTo>
                    <a:cubicBezTo>
                      <a:pt x="90" y="124"/>
                      <a:pt x="89" y="124"/>
                      <a:pt x="88" y="124"/>
                    </a:cubicBezTo>
                    <a:lnTo>
                      <a:pt x="66" y="128"/>
                    </a:lnTo>
                    <a:cubicBezTo>
                      <a:pt x="65" y="129"/>
                      <a:pt x="64" y="129"/>
                      <a:pt x="63" y="128"/>
                    </a:cubicBezTo>
                    <a:lnTo>
                      <a:pt x="42" y="124"/>
                    </a:lnTo>
                    <a:cubicBezTo>
                      <a:pt x="41" y="124"/>
                      <a:pt x="40" y="124"/>
                      <a:pt x="39" y="123"/>
                    </a:cubicBezTo>
                    <a:lnTo>
                      <a:pt x="21" y="111"/>
                    </a:lnTo>
                    <a:cubicBezTo>
                      <a:pt x="20" y="111"/>
                      <a:pt x="19" y="110"/>
                      <a:pt x="19" y="109"/>
                    </a:cubicBezTo>
                    <a:lnTo>
                      <a:pt x="7" y="91"/>
                    </a:lnTo>
                    <a:cubicBezTo>
                      <a:pt x="6" y="90"/>
                      <a:pt x="6" y="89"/>
                      <a:pt x="6" y="88"/>
                    </a:cubicBezTo>
                    <a:lnTo>
                      <a:pt x="1" y="66"/>
                    </a:lnTo>
                    <a:cubicBezTo>
                      <a:pt x="0" y="65"/>
                      <a:pt x="0" y="64"/>
                      <a:pt x="1" y="63"/>
                    </a:cubicBezTo>
                    <a:lnTo>
                      <a:pt x="6" y="42"/>
                    </a:lnTo>
                    <a:cubicBezTo>
                      <a:pt x="6" y="41"/>
                      <a:pt x="6" y="40"/>
                      <a:pt x="7" y="39"/>
                    </a:cubicBezTo>
                    <a:lnTo>
                      <a:pt x="19" y="21"/>
                    </a:lnTo>
                    <a:cubicBezTo>
                      <a:pt x="19" y="20"/>
                      <a:pt x="20" y="19"/>
                      <a:pt x="21" y="19"/>
                    </a:cubicBezTo>
                    <a:lnTo>
                      <a:pt x="39" y="7"/>
                    </a:lnTo>
                    <a:cubicBezTo>
                      <a:pt x="40" y="6"/>
                      <a:pt x="41" y="6"/>
                      <a:pt x="42" y="6"/>
                    </a:cubicBezTo>
                    <a:lnTo>
                      <a:pt x="63" y="1"/>
                    </a:lnTo>
                    <a:cubicBezTo>
                      <a:pt x="64" y="0"/>
                      <a:pt x="65" y="0"/>
                      <a:pt x="66" y="1"/>
                    </a:cubicBezTo>
                    <a:lnTo>
                      <a:pt x="88" y="6"/>
                    </a:lnTo>
                    <a:cubicBezTo>
                      <a:pt x="89" y="6"/>
                      <a:pt x="90" y="6"/>
                      <a:pt x="91" y="7"/>
                    </a:cubicBezTo>
                    <a:lnTo>
                      <a:pt x="109" y="19"/>
                    </a:lnTo>
                    <a:cubicBezTo>
                      <a:pt x="110" y="19"/>
                      <a:pt x="111" y="20"/>
                      <a:pt x="111" y="21"/>
                    </a:cubicBezTo>
                    <a:lnTo>
                      <a:pt x="123" y="39"/>
                    </a:lnTo>
                    <a:cubicBezTo>
                      <a:pt x="124" y="40"/>
                      <a:pt x="124" y="41"/>
                      <a:pt x="124" y="42"/>
                    </a:cubicBezTo>
                    <a:lnTo>
                      <a:pt x="128" y="63"/>
                    </a:lnTo>
                    <a:close/>
                    <a:moveTo>
                      <a:pt x="109" y="45"/>
                    </a:moveTo>
                    <a:lnTo>
                      <a:pt x="110" y="48"/>
                    </a:lnTo>
                    <a:lnTo>
                      <a:pt x="98" y="30"/>
                    </a:lnTo>
                    <a:lnTo>
                      <a:pt x="100" y="32"/>
                    </a:lnTo>
                    <a:lnTo>
                      <a:pt x="82" y="20"/>
                    </a:lnTo>
                    <a:lnTo>
                      <a:pt x="85" y="21"/>
                    </a:lnTo>
                    <a:lnTo>
                      <a:pt x="63" y="16"/>
                    </a:lnTo>
                    <a:lnTo>
                      <a:pt x="66" y="16"/>
                    </a:lnTo>
                    <a:lnTo>
                      <a:pt x="45" y="21"/>
                    </a:lnTo>
                    <a:lnTo>
                      <a:pt x="48" y="20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20" y="48"/>
                    </a:lnTo>
                    <a:lnTo>
                      <a:pt x="21" y="45"/>
                    </a:lnTo>
                    <a:lnTo>
                      <a:pt x="16" y="66"/>
                    </a:lnTo>
                    <a:lnTo>
                      <a:pt x="16" y="63"/>
                    </a:lnTo>
                    <a:lnTo>
                      <a:pt x="21" y="85"/>
                    </a:lnTo>
                    <a:lnTo>
                      <a:pt x="20" y="82"/>
                    </a:lnTo>
                    <a:lnTo>
                      <a:pt x="32" y="100"/>
                    </a:lnTo>
                    <a:lnTo>
                      <a:pt x="30" y="98"/>
                    </a:lnTo>
                    <a:lnTo>
                      <a:pt x="48" y="110"/>
                    </a:lnTo>
                    <a:lnTo>
                      <a:pt x="45" y="109"/>
                    </a:lnTo>
                    <a:lnTo>
                      <a:pt x="66" y="113"/>
                    </a:lnTo>
                    <a:lnTo>
                      <a:pt x="63" y="113"/>
                    </a:lnTo>
                    <a:lnTo>
                      <a:pt x="85" y="109"/>
                    </a:lnTo>
                    <a:lnTo>
                      <a:pt x="82" y="110"/>
                    </a:lnTo>
                    <a:lnTo>
                      <a:pt x="100" y="98"/>
                    </a:lnTo>
                    <a:lnTo>
                      <a:pt x="98" y="100"/>
                    </a:lnTo>
                    <a:lnTo>
                      <a:pt x="110" y="82"/>
                    </a:lnTo>
                    <a:lnTo>
                      <a:pt x="109" y="85"/>
                    </a:lnTo>
                    <a:lnTo>
                      <a:pt x="113" y="63"/>
                    </a:lnTo>
                    <a:lnTo>
                      <a:pt x="113" y="66"/>
                    </a:lnTo>
                    <a:lnTo>
                      <a:pt x="109" y="45"/>
                    </a:lnTo>
                    <a:close/>
                  </a:path>
                </a:pathLst>
              </a:custGeom>
              <a:solidFill>
                <a:srgbClr val="800000"/>
              </a:solidFill>
              <a:ln w="6" cap="flat">
                <a:solidFill>
                  <a:srgbClr val="8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26" name="Oval 174"/>
              <p:cNvSpPr>
                <a:spLocks noChangeArrowheads="1"/>
              </p:cNvSpPr>
              <p:nvPr/>
            </p:nvSpPr>
            <p:spPr bwMode="auto">
              <a:xfrm>
                <a:off x="5581651" y="4791076"/>
                <a:ext cx="66675" cy="57150"/>
              </a:xfrm>
              <a:prstGeom prst="ellipse">
                <a:avLst/>
              </a:pr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27" name="Freeform 175"/>
              <p:cNvSpPr>
                <a:spLocks noEditPoints="1"/>
              </p:cNvSpPr>
              <p:nvPr/>
            </p:nvSpPr>
            <p:spPr bwMode="auto">
              <a:xfrm>
                <a:off x="5576888" y="4786313"/>
                <a:ext cx="76200" cy="66675"/>
              </a:xfrm>
              <a:custGeom>
                <a:avLst/>
                <a:gdLst/>
                <a:ahLst/>
                <a:cxnLst>
                  <a:cxn ang="0">
                    <a:pos x="128" y="58"/>
                  </a:cxn>
                  <a:cxn ang="0">
                    <a:pos x="123" y="80"/>
                  </a:cxn>
                  <a:cxn ang="0">
                    <a:pos x="108" y="97"/>
                  </a:cxn>
                  <a:cxn ang="0">
                    <a:pos x="88" y="108"/>
                  </a:cxn>
                  <a:cxn ang="0">
                    <a:pos x="63" y="112"/>
                  </a:cxn>
                  <a:cxn ang="0">
                    <a:pos x="40" y="107"/>
                  </a:cxn>
                  <a:cxn ang="0">
                    <a:pos x="19" y="95"/>
                  </a:cxn>
                  <a:cxn ang="0">
                    <a:pos x="6" y="78"/>
                  </a:cxn>
                  <a:cxn ang="0">
                    <a:pos x="1" y="54"/>
                  </a:cxn>
                  <a:cxn ang="0">
                    <a:pos x="7" y="34"/>
                  </a:cxn>
                  <a:cxn ang="0">
                    <a:pos x="22" y="15"/>
                  </a:cxn>
                  <a:cxn ang="0">
                    <a:pos x="42" y="5"/>
                  </a:cxn>
                  <a:cxn ang="0">
                    <a:pos x="66" y="1"/>
                  </a:cxn>
                  <a:cxn ang="0">
                    <a:pos x="90" y="5"/>
                  </a:cxn>
                  <a:cxn ang="0">
                    <a:pos x="111" y="18"/>
                  </a:cxn>
                  <a:cxn ang="0">
                    <a:pos x="124" y="37"/>
                  </a:cxn>
                  <a:cxn ang="0">
                    <a:pos x="109" y="40"/>
                  </a:cxn>
                  <a:cxn ang="0">
                    <a:pos x="98" y="27"/>
                  </a:cxn>
                  <a:cxn ang="0">
                    <a:pos x="83" y="19"/>
                  </a:cxn>
                  <a:cxn ang="0">
                    <a:pos x="63" y="16"/>
                  </a:cxn>
                  <a:cxn ang="0">
                    <a:pos x="45" y="20"/>
                  </a:cxn>
                  <a:cxn ang="0">
                    <a:pos x="29" y="29"/>
                  </a:cxn>
                  <a:cxn ang="0">
                    <a:pos x="20" y="43"/>
                  </a:cxn>
                  <a:cxn ang="0">
                    <a:pos x="16" y="59"/>
                  </a:cxn>
                  <a:cxn ang="0">
                    <a:pos x="21" y="73"/>
                  </a:cxn>
                  <a:cxn ang="0">
                    <a:pos x="32" y="85"/>
                  </a:cxn>
                  <a:cxn ang="0">
                    <a:pos x="47" y="93"/>
                  </a:cxn>
                  <a:cxn ang="0">
                    <a:pos x="66" y="97"/>
                  </a:cxn>
                  <a:cxn ang="0">
                    <a:pos x="85" y="93"/>
                  </a:cxn>
                  <a:cxn ang="0">
                    <a:pos x="101" y="83"/>
                  </a:cxn>
                  <a:cxn ang="0">
                    <a:pos x="110" y="70"/>
                  </a:cxn>
                  <a:cxn ang="0">
                    <a:pos x="113" y="55"/>
                  </a:cxn>
                  <a:cxn ang="0">
                    <a:pos x="109" y="40"/>
                  </a:cxn>
                </a:cxnLst>
                <a:rect l="0" t="0" r="r" b="b"/>
                <a:pathLst>
                  <a:path w="129" h="113">
                    <a:moveTo>
                      <a:pt x="128" y="55"/>
                    </a:moveTo>
                    <a:cubicBezTo>
                      <a:pt x="129" y="56"/>
                      <a:pt x="129" y="57"/>
                      <a:pt x="128" y="58"/>
                    </a:cubicBezTo>
                    <a:lnTo>
                      <a:pt x="124" y="77"/>
                    </a:lnTo>
                    <a:cubicBezTo>
                      <a:pt x="124" y="78"/>
                      <a:pt x="123" y="79"/>
                      <a:pt x="123" y="80"/>
                    </a:cubicBezTo>
                    <a:lnTo>
                      <a:pt x="111" y="95"/>
                    </a:lnTo>
                    <a:cubicBezTo>
                      <a:pt x="110" y="96"/>
                      <a:pt x="109" y="97"/>
                      <a:pt x="108" y="97"/>
                    </a:cubicBezTo>
                    <a:lnTo>
                      <a:pt x="90" y="107"/>
                    </a:lnTo>
                    <a:cubicBezTo>
                      <a:pt x="90" y="108"/>
                      <a:pt x="89" y="108"/>
                      <a:pt x="88" y="108"/>
                    </a:cubicBezTo>
                    <a:lnTo>
                      <a:pt x="66" y="112"/>
                    </a:lnTo>
                    <a:cubicBezTo>
                      <a:pt x="65" y="113"/>
                      <a:pt x="64" y="113"/>
                      <a:pt x="63" y="112"/>
                    </a:cubicBezTo>
                    <a:lnTo>
                      <a:pt x="42" y="108"/>
                    </a:lnTo>
                    <a:cubicBezTo>
                      <a:pt x="41" y="108"/>
                      <a:pt x="40" y="108"/>
                      <a:pt x="40" y="107"/>
                    </a:cubicBezTo>
                    <a:lnTo>
                      <a:pt x="22" y="97"/>
                    </a:lnTo>
                    <a:cubicBezTo>
                      <a:pt x="21" y="97"/>
                      <a:pt x="20" y="96"/>
                      <a:pt x="19" y="95"/>
                    </a:cubicBezTo>
                    <a:lnTo>
                      <a:pt x="7" y="80"/>
                    </a:lnTo>
                    <a:cubicBezTo>
                      <a:pt x="7" y="80"/>
                      <a:pt x="6" y="79"/>
                      <a:pt x="6" y="78"/>
                    </a:cubicBezTo>
                    <a:lnTo>
                      <a:pt x="1" y="59"/>
                    </a:lnTo>
                    <a:cubicBezTo>
                      <a:pt x="0" y="57"/>
                      <a:pt x="0" y="56"/>
                      <a:pt x="1" y="54"/>
                    </a:cubicBezTo>
                    <a:lnTo>
                      <a:pt x="6" y="36"/>
                    </a:lnTo>
                    <a:cubicBezTo>
                      <a:pt x="6" y="35"/>
                      <a:pt x="6" y="34"/>
                      <a:pt x="7" y="34"/>
                    </a:cubicBezTo>
                    <a:lnTo>
                      <a:pt x="19" y="18"/>
                    </a:lnTo>
                    <a:cubicBezTo>
                      <a:pt x="20" y="17"/>
                      <a:pt x="21" y="16"/>
                      <a:pt x="22" y="15"/>
                    </a:cubicBezTo>
                    <a:lnTo>
                      <a:pt x="40" y="5"/>
                    </a:lnTo>
                    <a:cubicBezTo>
                      <a:pt x="40" y="5"/>
                      <a:pt x="41" y="5"/>
                      <a:pt x="42" y="5"/>
                    </a:cubicBezTo>
                    <a:lnTo>
                      <a:pt x="63" y="1"/>
                    </a:lnTo>
                    <a:cubicBezTo>
                      <a:pt x="64" y="0"/>
                      <a:pt x="65" y="0"/>
                      <a:pt x="66" y="1"/>
                    </a:cubicBezTo>
                    <a:lnTo>
                      <a:pt x="88" y="5"/>
                    </a:lnTo>
                    <a:cubicBezTo>
                      <a:pt x="89" y="5"/>
                      <a:pt x="90" y="5"/>
                      <a:pt x="90" y="5"/>
                    </a:cubicBezTo>
                    <a:lnTo>
                      <a:pt x="108" y="15"/>
                    </a:lnTo>
                    <a:cubicBezTo>
                      <a:pt x="109" y="16"/>
                      <a:pt x="110" y="17"/>
                      <a:pt x="111" y="18"/>
                    </a:cubicBezTo>
                    <a:lnTo>
                      <a:pt x="123" y="34"/>
                    </a:lnTo>
                    <a:cubicBezTo>
                      <a:pt x="124" y="35"/>
                      <a:pt x="124" y="36"/>
                      <a:pt x="124" y="37"/>
                    </a:cubicBezTo>
                    <a:lnTo>
                      <a:pt x="128" y="55"/>
                    </a:lnTo>
                    <a:close/>
                    <a:moveTo>
                      <a:pt x="109" y="40"/>
                    </a:moveTo>
                    <a:lnTo>
                      <a:pt x="110" y="43"/>
                    </a:lnTo>
                    <a:lnTo>
                      <a:pt x="98" y="27"/>
                    </a:lnTo>
                    <a:lnTo>
                      <a:pt x="101" y="29"/>
                    </a:lnTo>
                    <a:lnTo>
                      <a:pt x="83" y="19"/>
                    </a:lnTo>
                    <a:lnTo>
                      <a:pt x="85" y="20"/>
                    </a:lnTo>
                    <a:lnTo>
                      <a:pt x="63" y="16"/>
                    </a:lnTo>
                    <a:lnTo>
                      <a:pt x="66" y="16"/>
                    </a:lnTo>
                    <a:lnTo>
                      <a:pt x="45" y="20"/>
                    </a:lnTo>
                    <a:lnTo>
                      <a:pt x="47" y="19"/>
                    </a:lnTo>
                    <a:lnTo>
                      <a:pt x="29" y="29"/>
                    </a:lnTo>
                    <a:lnTo>
                      <a:pt x="32" y="27"/>
                    </a:lnTo>
                    <a:lnTo>
                      <a:pt x="20" y="43"/>
                    </a:lnTo>
                    <a:lnTo>
                      <a:pt x="21" y="41"/>
                    </a:lnTo>
                    <a:lnTo>
                      <a:pt x="16" y="59"/>
                    </a:lnTo>
                    <a:lnTo>
                      <a:pt x="16" y="54"/>
                    </a:lnTo>
                    <a:lnTo>
                      <a:pt x="21" y="73"/>
                    </a:lnTo>
                    <a:lnTo>
                      <a:pt x="20" y="70"/>
                    </a:lnTo>
                    <a:lnTo>
                      <a:pt x="32" y="85"/>
                    </a:lnTo>
                    <a:lnTo>
                      <a:pt x="29" y="83"/>
                    </a:lnTo>
                    <a:lnTo>
                      <a:pt x="47" y="93"/>
                    </a:lnTo>
                    <a:lnTo>
                      <a:pt x="45" y="93"/>
                    </a:lnTo>
                    <a:lnTo>
                      <a:pt x="66" y="97"/>
                    </a:lnTo>
                    <a:lnTo>
                      <a:pt x="63" y="97"/>
                    </a:lnTo>
                    <a:lnTo>
                      <a:pt x="85" y="93"/>
                    </a:lnTo>
                    <a:lnTo>
                      <a:pt x="83" y="93"/>
                    </a:lnTo>
                    <a:lnTo>
                      <a:pt x="101" y="83"/>
                    </a:lnTo>
                    <a:lnTo>
                      <a:pt x="98" y="85"/>
                    </a:lnTo>
                    <a:lnTo>
                      <a:pt x="110" y="70"/>
                    </a:lnTo>
                    <a:lnTo>
                      <a:pt x="109" y="74"/>
                    </a:lnTo>
                    <a:lnTo>
                      <a:pt x="113" y="55"/>
                    </a:lnTo>
                    <a:lnTo>
                      <a:pt x="113" y="58"/>
                    </a:lnTo>
                    <a:lnTo>
                      <a:pt x="109" y="40"/>
                    </a:lnTo>
                    <a:close/>
                  </a:path>
                </a:pathLst>
              </a:custGeom>
              <a:solidFill>
                <a:srgbClr val="800000"/>
              </a:solidFill>
              <a:ln w="6" cap="flat">
                <a:solidFill>
                  <a:srgbClr val="8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28" name="Oval 176"/>
              <p:cNvSpPr>
                <a:spLocks noChangeArrowheads="1"/>
              </p:cNvSpPr>
              <p:nvPr/>
            </p:nvSpPr>
            <p:spPr bwMode="auto">
              <a:xfrm>
                <a:off x="5848351" y="4781551"/>
                <a:ext cx="66675" cy="66675"/>
              </a:xfrm>
              <a:prstGeom prst="ellipse">
                <a:avLst/>
              </a:pr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29" name="Freeform 177"/>
              <p:cNvSpPr>
                <a:spLocks noEditPoints="1"/>
              </p:cNvSpPr>
              <p:nvPr/>
            </p:nvSpPr>
            <p:spPr bwMode="auto">
              <a:xfrm>
                <a:off x="5843588" y="4776788"/>
                <a:ext cx="76200" cy="76200"/>
              </a:xfrm>
              <a:custGeom>
                <a:avLst/>
                <a:gdLst/>
                <a:ahLst/>
                <a:cxnLst>
                  <a:cxn ang="0">
                    <a:pos x="128" y="66"/>
                  </a:cxn>
                  <a:cxn ang="0">
                    <a:pos x="123" y="91"/>
                  </a:cxn>
                  <a:cxn ang="0">
                    <a:pos x="109" y="111"/>
                  </a:cxn>
                  <a:cxn ang="0">
                    <a:pos x="88" y="124"/>
                  </a:cxn>
                  <a:cxn ang="0">
                    <a:pos x="63" y="128"/>
                  </a:cxn>
                  <a:cxn ang="0">
                    <a:pos x="39" y="123"/>
                  </a:cxn>
                  <a:cxn ang="0">
                    <a:pos x="19" y="109"/>
                  </a:cxn>
                  <a:cxn ang="0">
                    <a:pos x="6" y="88"/>
                  </a:cxn>
                  <a:cxn ang="0">
                    <a:pos x="1" y="63"/>
                  </a:cxn>
                  <a:cxn ang="0">
                    <a:pos x="7" y="39"/>
                  </a:cxn>
                  <a:cxn ang="0">
                    <a:pos x="21" y="19"/>
                  </a:cxn>
                  <a:cxn ang="0">
                    <a:pos x="42" y="6"/>
                  </a:cxn>
                  <a:cxn ang="0">
                    <a:pos x="66" y="1"/>
                  </a:cxn>
                  <a:cxn ang="0">
                    <a:pos x="91" y="7"/>
                  </a:cxn>
                  <a:cxn ang="0">
                    <a:pos x="111" y="21"/>
                  </a:cxn>
                  <a:cxn ang="0">
                    <a:pos x="124" y="42"/>
                  </a:cxn>
                  <a:cxn ang="0">
                    <a:pos x="109" y="45"/>
                  </a:cxn>
                  <a:cxn ang="0">
                    <a:pos x="98" y="30"/>
                  </a:cxn>
                  <a:cxn ang="0">
                    <a:pos x="82" y="20"/>
                  </a:cxn>
                  <a:cxn ang="0">
                    <a:pos x="63" y="16"/>
                  </a:cxn>
                  <a:cxn ang="0">
                    <a:pos x="45" y="21"/>
                  </a:cxn>
                  <a:cxn ang="0">
                    <a:pos x="30" y="32"/>
                  </a:cxn>
                  <a:cxn ang="0">
                    <a:pos x="20" y="48"/>
                  </a:cxn>
                  <a:cxn ang="0">
                    <a:pos x="16" y="66"/>
                  </a:cxn>
                  <a:cxn ang="0">
                    <a:pos x="21" y="85"/>
                  </a:cxn>
                  <a:cxn ang="0">
                    <a:pos x="32" y="100"/>
                  </a:cxn>
                  <a:cxn ang="0">
                    <a:pos x="48" y="110"/>
                  </a:cxn>
                  <a:cxn ang="0">
                    <a:pos x="66" y="113"/>
                  </a:cxn>
                  <a:cxn ang="0">
                    <a:pos x="85" y="109"/>
                  </a:cxn>
                  <a:cxn ang="0">
                    <a:pos x="100" y="98"/>
                  </a:cxn>
                  <a:cxn ang="0">
                    <a:pos x="110" y="82"/>
                  </a:cxn>
                  <a:cxn ang="0">
                    <a:pos x="113" y="63"/>
                  </a:cxn>
                  <a:cxn ang="0">
                    <a:pos x="109" y="45"/>
                  </a:cxn>
                </a:cxnLst>
                <a:rect l="0" t="0" r="r" b="b"/>
                <a:pathLst>
                  <a:path w="129" h="129">
                    <a:moveTo>
                      <a:pt x="128" y="63"/>
                    </a:moveTo>
                    <a:cubicBezTo>
                      <a:pt x="129" y="64"/>
                      <a:pt x="129" y="65"/>
                      <a:pt x="128" y="66"/>
                    </a:cubicBezTo>
                    <a:lnTo>
                      <a:pt x="124" y="88"/>
                    </a:lnTo>
                    <a:cubicBezTo>
                      <a:pt x="124" y="89"/>
                      <a:pt x="124" y="90"/>
                      <a:pt x="123" y="91"/>
                    </a:cubicBezTo>
                    <a:lnTo>
                      <a:pt x="111" y="109"/>
                    </a:lnTo>
                    <a:cubicBezTo>
                      <a:pt x="111" y="110"/>
                      <a:pt x="110" y="111"/>
                      <a:pt x="109" y="111"/>
                    </a:cubicBezTo>
                    <a:lnTo>
                      <a:pt x="91" y="123"/>
                    </a:lnTo>
                    <a:cubicBezTo>
                      <a:pt x="90" y="124"/>
                      <a:pt x="89" y="124"/>
                      <a:pt x="88" y="124"/>
                    </a:cubicBezTo>
                    <a:lnTo>
                      <a:pt x="66" y="128"/>
                    </a:lnTo>
                    <a:cubicBezTo>
                      <a:pt x="65" y="129"/>
                      <a:pt x="64" y="129"/>
                      <a:pt x="63" y="128"/>
                    </a:cubicBezTo>
                    <a:lnTo>
                      <a:pt x="42" y="124"/>
                    </a:lnTo>
                    <a:cubicBezTo>
                      <a:pt x="41" y="124"/>
                      <a:pt x="40" y="124"/>
                      <a:pt x="39" y="123"/>
                    </a:cubicBezTo>
                    <a:lnTo>
                      <a:pt x="21" y="111"/>
                    </a:lnTo>
                    <a:cubicBezTo>
                      <a:pt x="20" y="111"/>
                      <a:pt x="19" y="110"/>
                      <a:pt x="19" y="109"/>
                    </a:cubicBezTo>
                    <a:lnTo>
                      <a:pt x="7" y="91"/>
                    </a:lnTo>
                    <a:cubicBezTo>
                      <a:pt x="6" y="90"/>
                      <a:pt x="6" y="89"/>
                      <a:pt x="6" y="88"/>
                    </a:cubicBezTo>
                    <a:lnTo>
                      <a:pt x="1" y="66"/>
                    </a:lnTo>
                    <a:cubicBezTo>
                      <a:pt x="0" y="65"/>
                      <a:pt x="0" y="64"/>
                      <a:pt x="1" y="63"/>
                    </a:cubicBezTo>
                    <a:lnTo>
                      <a:pt x="6" y="42"/>
                    </a:lnTo>
                    <a:cubicBezTo>
                      <a:pt x="6" y="41"/>
                      <a:pt x="6" y="40"/>
                      <a:pt x="7" y="39"/>
                    </a:cubicBezTo>
                    <a:lnTo>
                      <a:pt x="19" y="21"/>
                    </a:lnTo>
                    <a:cubicBezTo>
                      <a:pt x="19" y="20"/>
                      <a:pt x="20" y="19"/>
                      <a:pt x="21" y="19"/>
                    </a:cubicBezTo>
                    <a:lnTo>
                      <a:pt x="39" y="7"/>
                    </a:lnTo>
                    <a:cubicBezTo>
                      <a:pt x="40" y="6"/>
                      <a:pt x="41" y="6"/>
                      <a:pt x="42" y="6"/>
                    </a:cubicBezTo>
                    <a:lnTo>
                      <a:pt x="63" y="1"/>
                    </a:lnTo>
                    <a:cubicBezTo>
                      <a:pt x="64" y="0"/>
                      <a:pt x="65" y="0"/>
                      <a:pt x="66" y="1"/>
                    </a:cubicBezTo>
                    <a:lnTo>
                      <a:pt x="88" y="6"/>
                    </a:lnTo>
                    <a:cubicBezTo>
                      <a:pt x="89" y="6"/>
                      <a:pt x="90" y="6"/>
                      <a:pt x="91" y="7"/>
                    </a:cubicBezTo>
                    <a:lnTo>
                      <a:pt x="109" y="19"/>
                    </a:lnTo>
                    <a:cubicBezTo>
                      <a:pt x="110" y="19"/>
                      <a:pt x="111" y="20"/>
                      <a:pt x="111" y="21"/>
                    </a:cubicBezTo>
                    <a:lnTo>
                      <a:pt x="123" y="39"/>
                    </a:lnTo>
                    <a:cubicBezTo>
                      <a:pt x="124" y="40"/>
                      <a:pt x="124" y="41"/>
                      <a:pt x="124" y="42"/>
                    </a:cubicBezTo>
                    <a:lnTo>
                      <a:pt x="128" y="63"/>
                    </a:lnTo>
                    <a:close/>
                    <a:moveTo>
                      <a:pt x="109" y="45"/>
                    </a:moveTo>
                    <a:lnTo>
                      <a:pt x="110" y="48"/>
                    </a:lnTo>
                    <a:lnTo>
                      <a:pt x="98" y="30"/>
                    </a:lnTo>
                    <a:lnTo>
                      <a:pt x="100" y="32"/>
                    </a:lnTo>
                    <a:lnTo>
                      <a:pt x="82" y="20"/>
                    </a:lnTo>
                    <a:lnTo>
                      <a:pt x="85" y="21"/>
                    </a:lnTo>
                    <a:lnTo>
                      <a:pt x="63" y="16"/>
                    </a:lnTo>
                    <a:lnTo>
                      <a:pt x="66" y="16"/>
                    </a:lnTo>
                    <a:lnTo>
                      <a:pt x="45" y="21"/>
                    </a:lnTo>
                    <a:lnTo>
                      <a:pt x="48" y="20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20" y="48"/>
                    </a:lnTo>
                    <a:lnTo>
                      <a:pt x="21" y="45"/>
                    </a:lnTo>
                    <a:lnTo>
                      <a:pt x="16" y="66"/>
                    </a:lnTo>
                    <a:lnTo>
                      <a:pt x="16" y="63"/>
                    </a:lnTo>
                    <a:lnTo>
                      <a:pt x="21" y="85"/>
                    </a:lnTo>
                    <a:lnTo>
                      <a:pt x="20" y="82"/>
                    </a:lnTo>
                    <a:lnTo>
                      <a:pt x="32" y="100"/>
                    </a:lnTo>
                    <a:lnTo>
                      <a:pt x="30" y="98"/>
                    </a:lnTo>
                    <a:lnTo>
                      <a:pt x="48" y="110"/>
                    </a:lnTo>
                    <a:lnTo>
                      <a:pt x="45" y="109"/>
                    </a:lnTo>
                    <a:lnTo>
                      <a:pt x="66" y="113"/>
                    </a:lnTo>
                    <a:lnTo>
                      <a:pt x="63" y="113"/>
                    </a:lnTo>
                    <a:lnTo>
                      <a:pt x="85" y="109"/>
                    </a:lnTo>
                    <a:lnTo>
                      <a:pt x="82" y="110"/>
                    </a:lnTo>
                    <a:lnTo>
                      <a:pt x="100" y="98"/>
                    </a:lnTo>
                    <a:lnTo>
                      <a:pt x="98" y="100"/>
                    </a:lnTo>
                    <a:lnTo>
                      <a:pt x="110" y="82"/>
                    </a:lnTo>
                    <a:lnTo>
                      <a:pt x="109" y="85"/>
                    </a:lnTo>
                    <a:lnTo>
                      <a:pt x="113" y="63"/>
                    </a:lnTo>
                    <a:lnTo>
                      <a:pt x="113" y="66"/>
                    </a:lnTo>
                    <a:lnTo>
                      <a:pt x="109" y="45"/>
                    </a:lnTo>
                    <a:close/>
                  </a:path>
                </a:pathLst>
              </a:custGeom>
              <a:solidFill>
                <a:srgbClr val="800000"/>
              </a:solidFill>
              <a:ln w="6" cap="flat">
                <a:solidFill>
                  <a:srgbClr val="8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30" name="Oval 178"/>
              <p:cNvSpPr>
                <a:spLocks noChangeArrowheads="1"/>
              </p:cNvSpPr>
              <p:nvPr/>
            </p:nvSpPr>
            <p:spPr bwMode="auto">
              <a:xfrm>
                <a:off x="6115051" y="4781551"/>
                <a:ext cx="57150" cy="66675"/>
              </a:xfrm>
              <a:prstGeom prst="ellipse">
                <a:avLst/>
              </a:pr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31" name="Freeform 179"/>
              <p:cNvSpPr>
                <a:spLocks noEditPoints="1"/>
              </p:cNvSpPr>
              <p:nvPr/>
            </p:nvSpPr>
            <p:spPr bwMode="auto">
              <a:xfrm>
                <a:off x="6110288" y="4776788"/>
                <a:ext cx="66675" cy="76200"/>
              </a:xfrm>
              <a:custGeom>
                <a:avLst/>
                <a:gdLst/>
                <a:ahLst/>
                <a:cxnLst>
                  <a:cxn ang="0">
                    <a:pos x="112" y="66"/>
                  </a:cxn>
                  <a:cxn ang="0">
                    <a:pos x="107" y="90"/>
                  </a:cxn>
                  <a:cxn ang="0">
                    <a:pos x="95" y="111"/>
                  </a:cxn>
                  <a:cxn ang="0">
                    <a:pos x="77" y="124"/>
                  </a:cxn>
                  <a:cxn ang="0">
                    <a:pos x="55" y="128"/>
                  </a:cxn>
                  <a:cxn ang="0">
                    <a:pos x="34" y="123"/>
                  </a:cxn>
                  <a:cxn ang="0">
                    <a:pos x="15" y="108"/>
                  </a:cxn>
                  <a:cxn ang="0">
                    <a:pos x="5" y="88"/>
                  </a:cxn>
                  <a:cxn ang="0">
                    <a:pos x="1" y="63"/>
                  </a:cxn>
                  <a:cxn ang="0">
                    <a:pos x="5" y="40"/>
                  </a:cxn>
                  <a:cxn ang="0">
                    <a:pos x="18" y="19"/>
                  </a:cxn>
                  <a:cxn ang="0">
                    <a:pos x="36" y="6"/>
                  </a:cxn>
                  <a:cxn ang="0">
                    <a:pos x="59" y="1"/>
                  </a:cxn>
                  <a:cxn ang="0">
                    <a:pos x="80" y="7"/>
                  </a:cxn>
                  <a:cxn ang="0">
                    <a:pos x="97" y="22"/>
                  </a:cxn>
                  <a:cxn ang="0">
                    <a:pos x="108" y="42"/>
                  </a:cxn>
                  <a:cxn ang="0">
                    <a:pos x="93" y="45"/>
                  </a:cxn>
                  <a:cxn ang="0">
                    <a:pos x="83" y="29"/>
                  </a:cxn>
                  <a:cxn ang="0">
                    <a:pos x="70" y="20"/>
                  </a:cxn>
                  <a:cxn ang="0">
                    <a:pos x="54" y="16"/>
                  </a:cxn>
                  <a:cxn ang="0">
                    <a:pos x="41" y="21"/>
                  </a:cxn>
                  <a:cxn ang="0">
                    <a:pos x="27" y="32"/>
                  </a:cxn>
                  <a:cxn ang="0">
                    <a:pos x="19" y="47"/>
                  </a:cxn>
                  <a:cxn ang="0">
                    <a:pos x="16" y="66"/>
                  </a:cxn>
                  <a:cxn ang="0">
                    <a:pos x="20" y="85"/>
                  </a:cxn>
                  <a:cxn ang="0">
                    <a:pos x="29" y="101"/>
                  </a:cxn>
                  <a:cxn ang="0">
                    <a:pos x="43" y="110"/>
                  </a:cxn>
                  <a:cxn ang="0">
                    <a:pos x="58" y="113"/>
                  </a:cxn>
                  <a:cxn ang="0">
                    <a:pos x="74" y="109"/>
                  </a:cxn>
                  <a:cxn ang="0">
                    <a:pos x="85" y="98"/>
                  </a:cxn>
                  <a:cxn ang="0">
                    <a:pos x="93" y="83"/>
                  </a:cxn>
                  <a:cxn ang="0">
                    <a:pos x="97" y="63"/>
                  </a:cxn>
                  <a:cxn ang="0">
                    <a:pos x="93" y="45"/>
                  </a:cxn>
                </a:cxnLst>
                <a:rect l="0" t="0" r="r" b="b"/>
                <a:pathLst>
                  <a:path w="113" h="129">
                    <a:moveTo>
                      <a:pt x="112" y="63"/>
                    </a:moveTo>
                    <a:cubicBezTo>
                      <a:pt x="113" y="64"/>
                      <a:pt x="113" y="65"/>
                      <a:pt x="112" y="66"/>
                    </a:cubicBezTo>
                    <a:lnTo>
                      <a:pt x="108" y="88"/>
                    </a:lnTo>
                    <a:cubicBezTo>
                      <a:pt x="108" y="89"/>
                      <a:pt x="108" y="90"/>
                      <a:pt x="107" y="90"/>
                    </a:cubicBezTo>
                    <a:lnTo>
                      <a:pt x="97" y="108"/>
                    </a:lnTo>
                    <a:cubicBezTo>
                      <a:pt x="97" y="109"/>
                      <a:pt x="96" y="110"/>
                      <a:pt x="95" y="111"/>
                    </a:cubicBezTo>
                    <a:lnTo>
                      <a:pt x="80" y="123"/>
                    </a:lnTo>
                    <a:cubicBezTo>
                      <a:pt x="79" y="123"/>
                      <a:pt x="78" y="124"/>
                      <a:pt x="77" y="124"/>
                    </a:cubicBezTo>
                    <a:lnTo>
                      <a:pt x="58" y="128"/>
                    </a:lnTo>
                    <a:cubicBezTo>
                      <a:pt x="57" y="129"/>
                      <a:pt x="56" y="129"/>
                      <a:pt x="55" y="128"/>
                    </a:cubicBezTo>
                    <a:lnTo>
                      <a:pt x="37" y="124"/>
                    </a:lnTo>
                    <a:cubicBezTo>
                      <a:pt x="36" y="124"/>
                      <a:pt x="35" y="124"/>
                      <a:pt x="34" y="123"/>
                    </a:cubicBezTo>
                    <a:lnTo>
                      <a:pt x="18" y="111"/>
                    </a:lnTo>
                    <a:cubicBezTo>
                      <a:pt x="17" y="110"/>
                      <a:pt x="16" y="109"/>
                      <a:pt x="15" y="108"/>
                    </a:cubicBezTo>
                    <a:lnTo>
                      <a:pt x="5" y="90"/>
                    </a:lnTo>
                    <a:cubicBezTo>
                      <a:pt x="5" y="90"/>
                      <a:pt x="5" y="89"/>
                      <a:pt x="5" y="88"/>
                    </a:cubicBezTo>
                    <a:lnTo>
                      <a:pt x="1" y="66"/>
                    </a:lnTo>
                    <a:cubicBezTo>
                      <a:pt x="0" y="65"/>
                      <a:pt x="0" y="64"/>
                      <a:pt x="1" y="63"/>
                    </a:cubicBezTo>
                    <a:lnTo>
                      <a:pt x="5" y="42"/>
                    </a:lnTo>
                    <a:cubicBezTo>
                      <a:pt x="5" y="41"/>
                      <a:pt x="5" y="40"/>
                      <a:pt x="5" y="40"/>
                    </a:cubicBezTo>
                    <a:lnTo>
                      <a:pt x="15" y="22"/>
                    </a:lnTo>
                    <a:cubicBezTo>
                      <a:pt x="16" y="21"/>
                      <a:pt x="17" y="20"/>
                      <a:pt x="18" y="19"/>
                    </a:cubicBezTo>
                    <a:lnTo>
                      <a:pt x="34" y="7"/>
                    </a:lnTo>
                    <a:cubicBezTo>
                      <a:pt x="34" y="6"/>
                      <a:pt x="35" y="6"/>
                      <a:pt x="36" y="6"/>
                    </a:cubicBezTo>
                    <a:lnTo>
                      <a:pt x="54" y="1"/>
                    </a:lnTo>
                    <a:cubicBezTo>
                      <a:pt x="56" y="0"/>
                      <a:pt x="57" y="0"/>
                      <a:pt x="59" y="1"/>
                    </a:cubicBezTo>
                    <a:lnTo>
                      <a:pt x="78" y="6"/>
                    </a:lnTo>
                    <a:cubicBezTo>
                      <a:pt x="79" y="6"/>
                      <a:pt x="80" y="7"/>
                      <a:pt x="80" y="7"/>
                    </a:cubicBezTo>
                    <a:lnTo>
                      <a:pt x="95" y="19"/>
                    </a:lnTo>
                    <a:cubicBezTo>
                      <a:pt x="96" y="20"/>
                      <a:pt x="97" y="21"/>
                      <a:pt x="97" y="22"/>
                    </a:cubicBezTo>
                    <a:lnTo>
                      <a:pt x="107" y="40"/>
                    </a:lnTo>
                    <a:cubicBezTo>
                      <a:pt x="108" y="40"/>
                      <a:pt x="108" y="41"/>
                      <a:pt x="108" y="42"/>
                    </a:cubicBezTo>
                    <a:lnTo>
                      <a:pt x="112" y="63"/>
                    </a:lnTo>
                    <a:close/>
                    <a:moveTo>
                      <a:pt x="93" y="45"/>
                    </a:moveTo>
                    <a:lnTo>
                      <a:pt x="93" y="47"/>
                    </a:lnTo>
                    <a:lnTo>
                      <a:pt x="83" y="29"/>
                    </a:lnTo>
                    <a:lnTo>
                      <a:pt x="85" y="32"/>
                    </a:lnTo>
                    <a:lnTo>
                      <a:pt x="70" y="20"/>
                    </a:lnTo>
                    <a:lnTo>
                      <a:pt x="73" y="21"/>
                    </a:lnTo>
                    <a:lnTo>
                      <a:pt x="54" y="16"/>
                    </a:lnTo>
                    <a:lnTo>
                      <a:pt x="59" y="16"/>
                    </a:lnTo>
                    <a:lnTo>
                      <a:pt x="41" y="21"/>
                    </a:lnTo>
                    <a:lnTo>
                      <a:pt x="43" y="20"/>
                    </a:lnTo>
                    <a:lnTo>
                      <a:pt x="27" y="32"/>
                    </a:lnTo>
                    <a:lnTo>
                      <a:pt x="29" y="29"/>
                    </a:lnTo>
                    <a:lnTo>
                      <a:pt x="19" y="47"/>
                    </a:lnTo>
                    <a:lnTo>
                      <a:pt x="20" y="45"/>
                    </a:lnTo>
                    <a:lnTo>
                      <a:pt x="16" y="66"/>
                    </a:lnTo>
                    <a:lnTo>
                      <a:pt x="16" y="63"/>
                    </a:lnTo>
                    <a:lnTo>
                      <a:pt x="20" y="85"/>
                    </a:lnTo>
                    <a:lnTo>
                      <a:pt x="19" y="83"/>
                    </a:lnTo>
                    <a:lnTo>
                      <a:pt x="29" y="101"/>
                    </a:lnTo>
                    <a:lnTo>
                      <a:pt x="27" y="98"/>
                    </a:lnTo>
                    <a:lnTo>
                      <a:pt x="43" y="110"/>
                    </a:lnTo>
                    <a:lnTo>
                      <a:pt x="40" y="109"/>
                    </a:lnTo>
                    <a:lnTo>
                      <a:pt x="58" y="113"/>
                    </a:lnTo>
                    <a:lnTo>
                      <a:pt x="55" y="113"/>
                    </a:lnTo>
                    <a:lnTo>
                      <a:pt x="74" y="109"/>
                    </a:lnTo>
                    <a:lnTo>
                      <a:pt x="70" y="110"/>
                    </a:lnTo>
                    <a:lnTo>
                      <a:pt x="85" y="98"/>
                    </a:lnTo>
                    <a:lnTo>
                      <a:pt x="83" y="101"/>
                    </a:lnTo>
                    <a:lnTo>
                      <a:pt x="93" y="83"/>
                    </a:lnTo>
                    <a:lnTo>
                      <a:pt x="93" y="85"/>
                    </a:lnTo>
                    <a:lnTo>
                      <a:pt x="97" y="63"/>
                    </a:lnTo>
                    <a:lnTo>
                      <a:pt x="97" y="66"/>
                    </a:lnTo>
                    <a:lnTo>
                      <a:pt x="93" y="45"/>
                    </a:lnTo>
                    <a:close/>
                  </a:path>
                </a:pathLst>
              </a:custGeom>
              <a:solidFill>
                <a:srgbClr val="800000"/>
              </a:solidFill>
              <a:ln w="6" cap="flat">
                <a:solidFill>
                  <a:srgbClr val="8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32" name="Oval 180"/>
              <p:cNvSpPr>
                <a:spLocks noChangeArrowheads="1"/>
              </p:cNvSpPr>
              <p:nvPr/>
            </p:nvSpPr>
            <p:spPr bwMode="auto">
              <a:xfrm>
                <a:off x="6372226" y="4781551"/>
                <a:ext cx="66675" cy="66675"/>
              </a:xfrm>
              <a:prstGeom prst="ellipse">
                <a:avLst/>
              </a:pr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33" name="Freeform 181"/>
              <p:cNvSpPr>
                <a:spLocks noEditPoints="1"/>
              </p:cNvSpPr>
              <p:nvPr/>
            </p:nvSpPr>
            <p:spPr bwMode="auto">
              <a:xfrm>
                <a:off x="6367463" y="4776788"/>
                <a:ext cx="76200" cy="76200"/>
              </a:xfrm>
              <a:custGeom>
                <a:avLst/>
                <a:gdLst/>
                <a:ahLst/>
                <a:cxnLst>
                  <a:cxn ang="0">
                    <a:pos x="128" y="66"/>
                  </a:cxn>
                  <a:cxn ang="0">
                    <a:pos x="123" y="91"/>
                  </a:cxn>
                  <a:cxn ang="0">
                    <a:pos x="109" y="111"/>
                  </a:cxn>
                  <a:cxn ang="0">
                    <a:pos x="88" y="124"/>
                  </a:cxn>
                  <a:cxn ang="0">
                    <a:pos x="63" y="128"/>
                  </a:cxn>
                  <a:cxn ang="0">
                    <a:pos x="39" y="123"/>
                  </a:cxn>
                  <a:cxn ang="0">
                    <a:pos x="19" y="109"/>
                  </a:cxn>
                  <a:cxn ang="0">
                    <a:pos x="6" y="88"/>
                  </a:cxn>
                  <a:cxn ang="0">
                    <a:pos x="1" y="63"/>
                  </a:cxn>
                  <a:cxn ang="0">
                    <a:pos x="7" y="39"/>
                  </a:cxn>
                  <a:cxn ang="0">
                    <a:pos x="21" y="19"/>
                  </a:cxn>
                  <a:cxn ang="0">
                    <a:pos x="42" y="6"/>
                  </a:cxn>
                  <a:cxn ang="0">
                    <a:pos x="66" y="1"/>
                  </a:cxn>
                  <a:cxn ang="0">
                    <a:pos x="91" y="7"/>
                  </a:cxn>
                  <a:cxn ang="0">
                    <a:pos x="111" y="21"/>
                  </a:cxn>
                  <a:cxn ang="0">
                    <a:pos x="124" y="42"/>
                  </a:cxn>
                  <a:cxn ang="0">
                    <a:pos x="109" y="45"/>
                  </a:cxn>
                  <a:cxn ang="0">
                    <a:pos x="98" y="30"/>
                  </a:cxn>
                  <a:cxn ang="0">
                    <a:pos x="82" y="20"/>
                  </a:cxn>
                  <a:cxn ang="0">
                    <a:pos x="63" y="16"/>
                  </a:cxn>
                  <a:cxn ang="0">
                    <a:pos x="45" y="21"/>
                  </a:cxn>
                  <a:cxn ang="0">
                    <a:pos x="30" y="32"/>
                  </a:cxn>
                  <a:cxn ang="0">
                    <a:pos x="20" y="48"/>
                  </a:cxn>
                  <a:cxn ang="0">
                    <a:pos x="16" y="66"/>
                  </a:cxn>
                  <a:cxn ang="0">
                    <a:pos x="21" y="85"/>
                  </a:cxn>
                  <a:cxn ang="0">
                    <a:pos x="32" y="100"/>
                  </a:cxn>
                  <a:cxn ang="0">
                    <a:pos x="48" y="110"/>
                  </a:cxn>
                  <a:cxn ang="0">
                    <a:pos x="66" y="113"/>
                  </a:cxn>
                  <a:cxn ang="0">
                    <a:pos x="85" y="109"/>
                  </a:cxn>
                  <a:cxn ang="0">
                    <a:pos x="100" y="98"/>
                  </a:cxn>
                  <a:cxn ang="0">
                    <a:pos x="110" y="82"/>
                  </a:cxn>
                  <a:cxn ang="0">
                    <a:pos x="113" y="63"/>
                  </a:cxn>
                  <a:cxn ang="0">
                    <a:pos x="109" y="45"/>
                  </a:cxn>
                </a:cxnLst>
                <a:rect l="0" t="0" r="r" b="b"/>
                <a:pathLst>
                  <a:path w="129" h="129">
                    <a:moveTo>
                      <a:pt x="128" y="63"/>
                    </a:moveTo>
                    <a:cubicBezTo>
                      <a:pt x="129" y="64"/>
                      <a:pt x="129" y="65"/>
                      <a:pt x="128" y="66"/>
                    </a:cubicBezTo>
                    <a:lnTo>
                      <a:pt x="124" y="88"/>
                    </a:lnTo>
                    <a:cubicBezTo>
                      <a:pt x="124" y="89"/>
                      <a:pt x="124" y="90"/>
                      <a:pt x="123" y="91"/>
                    </a:cubicBezTo>
                    <a:lnTo>
                      <a:pt x="111" y="109"/>
                    </a:lnTo>
                    <a:cubicBezTo>
                      <a:pt x="111" y="110"/>
                      <a:pt x="110" y="111"/>
                      <a:pt x="109" y="111"/>
                    </a:cubicBezTo>
                    <a:lnTo>
                      <a:pt x="91" y="123"/>
                    </a:lnTo>
                    <a:cubicBezTo>
                      <a:pt x="90" y="124"/>
                      <a:pt x="89" y="124"/>
                      <a:pt x="88" y="124"/>
                    </a:cubicBezTo>
                    <a:lnTo>
                      <a:pt x="66" y="128"/>
                    </a:lnTo>
                    <a:cubicBezTo>
                      <a:pt x="65" y="129"/>
                      <a:pt x="64" y="129"/>
                      <a:pt x="63" y="128"/>
                    </a:cubicBezTo>
                    <a:lnTo>
                      <a:pt x="42" y="124"/>
                    </a:lnTo>
                    <a:cubicBezTo>
                      <a:pt x="41" y="124"/>
                      <a:pt x="40" y="124"/>
                      <a:pt x="39" y="123"/>
                    </a:cubicBezTo>
                    <a:lnTo>
                      <a:pt x="21" y="111"/>
                    </a:lnTo>
                    <a:cubicBezTo>
                      <a:pt x="20" y="111"/>
                      <a:pt x="19" y="110"/>
                      <a:pt x="19" y="109"/>
                    </a:cubicBezTo>
                    <a:lnTo>
                      <a:pt x="7" y="91"/>
                    </a:lnTo>
                    <a:cubicBezTo>
                      <a:pt x="6" y="90"/>
                      <a:pt x="6" y="89"/>
                      <a:pt x="6" y="88"/>
                    </a:cubicBezTo>
                    <a:lnTo>
                      <a:pt x="1" y="66"/>
                    </a:lnTo>
                    <a:cubicBezTo>
                      <a:pt x="0" y="65"/>
                      <a:pt x="0" y="64"/>
                      <a:pt x="1" y="63"/>
                    </a:cubicBezTo>
                    <a:lnTo>
                      <a:pt x="6" y="42"/>
                    </a:lnTo>
                    <a:cubicBezTo>
                      <a:pt x="6" y="41"/>
                      <a:pt x="6" y="40"/>
                      <a:pt x="7" y="39"/>
                    </a:cubicBezTo>
                    <a:lnTo>
                      <a:pt x="19" y="21"/>
                    </a:lnTo>
                    <a:cubicBezTo>
                      <a:pt x="19" y="20"/>
                      <a:pt x="20" y="19"/>
                      <a:pt x="21" y="19"/>
                    </a:cubicBezTo>
                    <a:lnTo>
                      <a:pt x="39" y="7"/>
                    </a:lnTo>
                    <a:cubicBezTo>
                      <a:pt x="40" y="6"/>
                      <a:pt x="41" y="6"/>
                      <a:pt x="42" y="6"/>
                    </a:cubicBezTo>
                    <a:lnTo>
                      <a:pt x="63" y="1"/>
                    </a:lnTo>
                    <a:cubicBezTo>
                      <a:pt x="64" y="0"/>
                      <a:pt x="65" y="0"/>
                      <a:pt x="66" y="1"/>
                    </a:cubicBezTo>
                    <a:lnTo>
                      <a:pt x="88" y="6"/>
                    </a:lnTo>
                    <a:cubicBezTo>
                      <a:pt x="89" y="6"/>
                      <a:pt x="90" y="6"/>
                      <a:pt x="91" y="7"/>
                    </a:cubicBezTo>
                    <a:lnTo>
                      <a:pt x="109" y="19"/>
                    </a:lnTo>
                    <a:cubicBezTo>
                      <a:pt x="110" y="19"/>
                      <a:pt x="111" y="20"/>
                      <a:pt x="111" y="21"/>
                    </a:cubicBezTo>
                    <a:lnTo>
                      <a:pt x="123" y="39"/>
                    </a:lnTo>
                    <a:cubicBezTo>
                      <a:pt x="124" y="40"/>
                      <a:pt x="124" y="41"/>
                      <a:pt x="124" y="42"/>
                    </a:cubicBezTo>
                    <a:lnTo>
                      <a:pt x="128" y="63"/>
                    </a:lnTo>
                    <a:close/>
                    <a:moveTo>
                      <a:pt x="109" y="45"/>
                    </a:moveTo>
                    <a:lnTo>
                      <a:pt x="110" y="48"/>
                    </a:lnTo>
                    <a:lnTo>
                      <a:pt x="98" y="30"/>
                    </a:lnTo>
                    <a:lnTo>
                      <a:pt x="100" y="32"/>
                    </a:lnTo>
                    <a:lnTo>
                      <a:pt x="82" y="20"/>
                    </a:lnTo>
                    <a:lnTo>
                      <a:pt x="85" y="21"/>
                    </a:lnTo>
                    <a:lnTo>
                      <a:pt x="63" y="16"/>
                    </a:lnTo>
                    <a:lnTo>
                      <a:pt x="66" y="16"/>
                    </a:lnTo>
                    <a:lnTo>
                      <a:pt x="45" y="21"/>
                    </a:lnTo>
                    <a:lnTo>
                      <a:pt x="48" y="20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20" y="48"/>
                    </a:lnTo>
                    <a:lnTo>
                      <a:pt x="21" y="45"/>
                    </a:lnTo>
                    <a:lnTo>
                      <a:pt x="16" y="66"/>
                    </a:lnTo>
                    <a:lnTo>
                      <a:pt x="16" y="63"/>
                    </a:lnTo>
                    <a:lnTo>
                      <a:pt x="21" y="85"/>
                    </a:lnTo>
                    <a:lnTo>
                      <a:pt x="20" y="82"/>
                    </a:lnTo>
                    <a:lnTo>
                      <a:pt x="32" y="100"/>
                    </a:lnTo>
                    <a:lnTo>
                      <a:pt x="30" y="98"/>
                    </a:lnTo>
                    <a:lnTo>
                      <a:pt x="48" y="110"/>
                    </a:lnTo>
                    <a:lnTo>
                      <a:pt x="45" y="109"/>
                    </a:lnTo>
                    <a:lnTo>
                      <a:pt x="66" y="113"/>
                    </a:lnTo>
                    <a:lnTo>
                      <a:pt x="63" y="113"/>
                    </a:lnTo>
                    <a:lnTo>
                      <a:pt x="85" y="109"/>
                    </a:lnTo>
                    <a:lnTo>
                      <a:pt x="82" y="110"/>
                    </a:lnTo>
                    <a:lnTo>
                      <a:pt x="100" y="98"/>
                    </a:lnTo>
                    <a:lnTo>
                      <a:pt x="98" y="100"/>
                    </a:lnTo>
                    <a:lnTo>
                      <a:pt x="110" y="82"/>
                    </a:lnTo>
                    <a:lnTo>
                      <a:pt x="109" y="85"/>
                    </a:lnTo>
                    <a:lnTo>
                      <a:pt x="113" y="63"/>
                    </a:lnTo>
                    <a:lnTo>
                      <a:pt x="113" y="66"/>
                    </a:lnTo>
                    <a:lnTo>
                      <a:pt x="109" y="45"/>
                    </a:lnTo>
                    <a:close/>
                  </a:path>
                </a:pathLst>
              </a:custGeom>
              <a:solidFill>
                <a:srgbClr val="800000"/>
              </a:solidFill>
              <a:ln w="6" cap="flat">
                <a:solidFill>
                  <a:srgbClr val="8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34" name="Freeform 182"/>
              <p:cNvSpPr>
                <a:spLocks/>
              </p:cNvSpPr>
              <p:nvPr/>
            </p:nvSpPr>
            <p:spPr bwMode="auto">
              <a:xfrm>
                <a:off x="1633538" y="4900613"/>
                <a:ext cx="4781550" cy="38100"/>
              </a:xfrm>
              <a:custGeom>
                <a:avLst/>
                <a:gdLst/>
                <a:ahLst/>
                <a:cxnLst>
                  <a:cxn ang="0">
                    <a:pos x="8" y="47"/>
                  </a:cxn>
                  <a:cxn ang="0">
                    <a:pos x="401" y="47"/>
                  </a:cxn>
                  <a:cxn ang="0">
                    <a:pos x="794" y="47"/>
                  </a:cxn>
                  <a:cxn ang="0">
                    <a:pos x="1188" y="47"/>
                  </a:cxn>
                  <a:cxn ang="0">
                    <a:pos x="1581" y="47"/>
                  </a:cxn>
                  <a:cxn ang="0">
                    <a:pos x="1974" y="46"/>
                  </a:cxn>
                  <a:cxn ang="0">
                    <a:pos x="2367" y="46"/>
                  </a:cxn>
                  <a:cxn ang="0">
                    <a:pos x="2760" y="41"/>
                  </a:cxn>
                  <a:cxn ang="0">
                    <a:pos x="2955" y="39"/>
                  </a:cxn>
                  <a:cxn ang="0">
                    <a:pos x="3156" y="37"/>
                  </a:cxn>
                  <a:cxn ang="0">
                    <a:pos x="3375" y="32"/>
                  </a:cxn>
                  <a:cxn ang="0">
                    <a:pos x="3599" y="26"/>
                  </a:cxn>
                  <a:cxn ang="0">
                    <a:pos x="4041" y="16"/>
                  </a:cxn>
                  <a:cxn ang="0">
                    <a:pos x="4484" y="5"/>
                  </a:cxn>
                  <a:cxn ang="0">
                    <a:pos x="4926" y="1"/>
                  </a:cxn>
                  <a:cxn ang="0">
                    <a:pos x="5370" y="4"/>
                  </a:cxn>
                  <a:cxn ang="0">
                    <a:pos x="5812" y="5"/>
                  </a:cxn>
                  <a:cxn ang="0">
                    <a:pos x="6254" y="3"/>
                  </a:cxn>
                  <a:cxn ang="0">
                    <a:pos x="6697" y="3"/>
                  </a:cxn>
                  <a:cxn ang="0">
                    <a:pos x="7139" y="0"/>
                  </a:cxn>
                  <a:cxn ang="0">
                    <a:pos x="7582" y="0"/>
                  </a:cxn>
                  <a:cxn ang="0">
                    <a:pos x="8024" y="0"/>
                  </a:cxn>
                  <a:cxn ang="0">
                    <a:pos x="8032" y="8"/>
                  </a:cxn>
                  <a:cxn ang="0">
                    <a:pos x="8024" y="16"/>
                  </a:cxn>
                  <a:cxn ang="0">
                    <a:pos x="7582" y="16"/>
                  </a:cxn>
                  <a:cxn ang="0">
                    <a:pos x="7140" y="16"/>
                  </a:cxn>
                  <a:cxn ang="0">
                    <a:pos x="6697" y="19"/>
                  </a:cxn>
                  <a:cxn ang="0">
                    <a:pos x="6255" y="19"/>
                  </a:cxn>
                  <a:cxn ang="0">
                    <a:pos x="5812" y="21"/>
                  </a:cxn>
                  <a:cxn ang="0">
                    <a:pos x="5369" y="20"/>
                  </a:cxn>
                  <a:cxn ang="0">
                    <a:pos x="4927" y="17"/>
                  </a:cxn>
                  <a:cxn ang="0">
                    <a:pos x="4485" y="21"/>
                  </a:cxn>
                  <a:cxn ang="0">
                    <a:pos x="4042" y="32"/>
                  </a:cxn>
                  <a:cxn ang="0">
                    <a:pos x="3600" y="42"/>
                  </a:cxn>
                  <a:cxn ang="0">
                    <a:pos x="3376" y="48"/>
                  </a:cxn>
                  <a:cxn ang="0">
                    <a:pos x="3157" y="53"/>
                  </a:cxn>
                  <a:cxn ang="0">
                    <a:pos x="2956" y="55"/>
                  </a:cxn>
                  <a:cxn ang="0">
                    <a:pos x="2761" y="57"/>
                  </a:cxn>
                  <a:cxn ang="0">
                    <a:pos x="2367" y="62"/>
                  </a:cxn>
                  <a:cxn ang="0">
                    <a:pos x="1974" y="62"/>
                  </a:cxn>
                  <a:cxn ang="0">
                    <a:pos x="1581" y="63"/>
                  </a:cxn>
                  <a:cxn ang="0">
                    <a:pos x="1188" y="63"/>
                  </a:cxn>
                  <a:cxn ang="0">
                    <a:pos x="794" y="63"/>
                  </a:cxn>
                  <a:cxn ang="0">
                    <a:pos x="401" y="63"/>
                  </a:cxn>
                  <a:cxn ang="0">
                    <a:pos x="8" y="63"/>
                  </a:cxn>
                  <a:cxn ang="0">
                    <a:pos x="0" y="55"/>
                  </a:cxn>
                  <a:cxn ang="0">
                    <a:pos x="8" y="47"/>
                  </a:cxn>
                </a:cxnLst>
                <a:rect l="0" t="0" r="r" b="b"/>
                <a:pathLst>
                  <a:path w="8032" h="63">
                    <a:moveTo>
                      <a:pt x="8" y="47"/>
                    </a:moveTo>
                    <a:lnTo>
                      <a:pt x="401" y="47"/>
                    </a:lnTo>
                    <a:lnTo>
                      <a:pt x="794" y="47"/>
                    </a:lnTo>
                    <a:lnTo>
                      <a:pt x="1188" y="47"/>
                    </a:lnTo>
                    <a:lnTo>
                      <a:pt x="1581" y="47"/>
                    </a:lnTo>
                    <a:lnTo>
                      <a:pt x="1974" y="46"/>
                    </a:lnTo>
                    <a:lnTo>
                      <a:pt x="2367" y="46"/>
                    </a:lnTo>
                    <a:lnTo>
                      <a:pt x="2760" y="41"/>
                    </a:lnTo>
                    <a:lnTo>
                      <a:pt x="2955" y="39"/>
                    </a:lnTo>
                    <a:lnTo>
                      <a:pt x="3156" y="37"/>
                    </a:lnTo>
                    <a:lnTo>
                      <a:pt x="3375" y="32"/>
                    </a:lnTo>
                    <a:lnTo>
                      <a:pt x="3599" y="26"/>
                    </a:lnTo>
                    <a:lnTo>
                      <a:pt x="4041" y="16"/>
                    </a:lnTo>
                    <a:lnTo>
                      <a:pt x="4484" y="5"/>
                    </a:lnTo>
                    <a:lnTo>
                      <a:pt x="4926" y="1"/>
                    </a:lnTo>
                    <a:lnTo>
                      <a:pt x="5370" y="4"/>
                    </a:lnTo>
                    <a:lnTo>
                      <a:pt x="5812" y="5"/>
                    </a:lnTo>
                    <a:lnTo>
                      <a:pt x="6254" y="3"/>
                    </a:lnTo>
                    <a:lnTo>
                      <a:pt x="6697" y="3"/>
                    </a:lnTo>
                    <a:lnTo>
                      <a:pt x="7139" y="0"/>
                    </a:lnTo>
                    <a:lnTo>
                      <a:pt x="7582" y="0"/>
                    </a:lnTo>
                    <a:lnTo>
                      <a:pt x="8024" y="0"/>
                    </a:lnTo>
                    <a:cubicBezTo>
                      <a:pt x="8029" y="0"/>
                      <a:pt x="8032" y="4"/>
                      <a:pt x="8032" y="8"/>
                    </a:cubicBezTo>
                    <a:cubicBezTo>
                      <a:pt x="8032" y="13"/>
                      <a:pt x="8029" y="16"/>
                      <a:pt x="8024" y="16"/>
                    </a:cubicBezTo>
                    <a:lnTo>
                      <a:pt x="7582" y="16"/>
                    </a:lnTo>
                    <a:lnTo>
                      <a:pt x="7140" y="16"/>
                    </a:lnTo>
                    <a:lnTo>
                      <a:pt x="6697" y="19"/>
                    </a:lnTo>
                    <a:lnTo>
                      <a:pt x="6255" y="19"/>
                    </a:lnTo>
                    <a:lnTo>
                      <a:pt x="5812" y="21"/>
                    </a:lnTo>
                    <a:lnTo>
                      <a:pt x="5369" y="20"/>
                    </a:lnTo>
                    <a:lnTo>
                      <a:pt x="4927" y="17"/>
                    </a:lnTo>
                    <a:lnTo>
                      <a:pt x="4485" y="21"/>
                    </a:lnTo>
                    <a:lnTo>
                      <a:pt x="4042" y="32"/>
                    </a:lnTo>
                    <a:lnTo>
                      <a:pt x="3600" y="42"/>
                    </a:lnTo>
                    <a:lnTo>
                      <a:pt x="3376" y="48"/>
                    </a:lnTo>
                    <a:lnTo>
                      <a:pt x="3157" y="53"/>
                    </a:lnTo>
                    <a:lnTo>
                      <a:pt x="2956" y="55"/>
                    </a:lnTo>
                    <a:lnTo>
                      <a:pt x="2761" y="57"/>
                    </a:lnTo>
                    <a:lnTo>
                      <a:pt x="2367" y="62"/>
                    </a:lnTo>
                    <a:lnTo>
                      <a:pt x="1974" y="62"/>
                    </a:lnTo>
                    <a:lnTo>
                      <a:pt x="1581" y="63"/>
                    </a:lnTo>
                    <a:lnTo>
                      <a:pt x="1188" y="63"/>
                    </a:lnTo>
                    <a:lnTo>
                      <a:pt x="794" y="63"/>
                    </a:lnTo>
                    <a:lnTo>
                      <a:pt x="401" y="63"/>
                    </a:lnTo>
                    <a:lnTo>
                      <a:pt x="8" y="63"/>
                    </a:lnTo>
                    <a:cubicBezTo>
                      <a:pt x="4" y="63"/>
                      <a:pt x="0" y="60"/>
                      <a:pt x="0" y="55"/>
                    </a:cubicBezTo>
                    <a:cubicBezTo>
                      <a:pt x="0" y="51"/>
                      <a:pt x="4" y="47"/>
                      <a:pt x="8" y="47"/>
                    </a:cubicBezTo>
                    <a:close/>
                  </a:path>
                </a:pathLst>
              </a:custGeom>
              <a:solidFill>
                <a:srgbClr val="008080"/>
              </a:solidFill>
              <a:ln w="6" cap="flat">
                <a:solidFill>
                  <a:srgbClr val="0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35" name="Freeform 183"/>
              <p:cNvSpPr>
                <a:spLocks noEditPoints="1"/>
              </p:cNvSpPr>
              <p:nvPr/>
            </p:nvSpPr>
            <p:spPr bwMode="auto">
              <a:xfrm>
                <a:off x="1609726" y="4867276"/>
                <a:ext cx="4829175" cy="104775"/>
              </a:xfrm>
              <a:custGeom>
                <a:avLst/>
                <a:gdLst/>
                <a:ahLst/>
                <a:cxnLst>
                  <a:cxn ang="0">
                    <a:pos x="15" y="24"/>
                  </a:cxn>
                  <a:cxn ang="0">
                    <a:pos x="42" y="45"/>
                  </a:cxn>
                  <a:cxn ang="0">
                    <a:pos x="171" y="66"/>
                  </a:cxn>
                  <a:cxn ang="0">
                    <a:pos x="150" y="39"/>
                  </a:cxn>
                  <a:cxn ang="0">
                    <a:pos x="150" y="39"/>
                  </a:cxn>
                  <a:cxn ang="0">
                    <a:pos x="309" y="24"/>
                  </a:cxn>
                  <a:cxn ang="0">
                    <a:pos x="336" y="45"/>
                  </a:cxn>
                  <a:cxn ang="0">
                    <a:pos x="465" y="66"/>
                  </a:cxn>
                  <a:cxn ang="0">
                    <a:pos x="444" y="39"/>
                  </a:cxn>
                  <a:cxn ang="0">
                    <a:pos x="444" y="39"/>
                  </a:cxn>
                  <a:cxn ang="0">
                    <a:pos x="603" y="24"/>
                  </a:cxn>
                  <a:cxn ang="0">
                    <a:pos x="630" y="45"/>
                  </a:cxn>
                  <a:cxn ang="0">
                    <a:pos x="759" y="66"/>
                  </a:cxn>
                  <a:cxn ang="0">
                    <a:pos x="738" y="39"/>
                  </a:cxn>
                  <a:cxn ang="0">
                    <a:pos x="738" y="39"/>
                  </a:cxn>
                  <a:cxn ang="0">
                    <a:pos x="903" y="24"/>
                  </a:cxn>
                  <a:cxn ang="0">
                    <a:pos x="924" y="45"/>
                  </a:cxn>
                  <a:cxn ang="0">
                    <a:pos x="1053" y="66"/>
                  </a:cxn>
                  <a:cxn ang="0">
                    <a:pos x="1032" y="39"/>
                  </a:cxn>
                  <a:cxn ang="0">
                    <a:pos x="1032" y="39"/>
                  </a:cxn>
                  <a:cxn ang="0">
                    <a:pos x="1197" y="18"/>
                  </a:cxn>
                  <a:cxn ang="0">
                    <a:pos x="1218" y="45"/>
                  </a:cxn>
                  <a:cxn ang="0">
                    <a:pos x="1365" y="54"/>
                  </a:cxn>
                  <a:cxn ang="0">
                    <a:pos x="1344" y="33"/>
                  </a:cxn>
                  <a:cxn ang="0">
                    <a:pos x="1344" y="33"/>
                  </a:cxn>
                  <a:cxn ang="0">
                    <a:pos x="1527" y="6"/>
                  </a:cxn>
                  <a:cxn ang="0">
                    <a:pos x="1548" y="33"/>
                  </a:cxn>
                  <a:cxn ang="0">
                    <a:pos x="1701" y="48"/>
                  </a:cxn>
                  <a:cxn ang="0">
                    <a:pos x="1674" y="21"/>
                  </a:cxn>
                  <a:cxn ang="0">
                    <a:pos x="1674" y="21"/>
                  </a:cxn>
                  <a:cxn ang="0">
                    <a:pos x="1857" y="0"/>
                  </a:cxn>
                  <a:cxn ang="0">
                    <a:pos x="1884" y="27"/>
                  </a:cxn>
                  <a:cxn ang="0">
                    <a:pos x="2031" y="42"/>
                  </a:cxn>
                  <a:cxn ang="0">
                    <a:pos x="2010" y="21"/>
                  </a:cxn>
                  <a:cxn ang="0">
                    <a:pos x="2010" y="21"/>
                  </a:cxn>
                  <a:cxn ang="0">
                    <a:pos x="2193" y="0"/>
                  </a:cxn>
                  <a:cxn ang="0">
                    <a:pos x="2214" y="27"/>
                  </a:cxn>
                  <a:cxn ang="0">
                    <a:pos x="2361" y="42"/>
                  </a:cxn>
                  <a:cxn ang="0">
                    <a:pos x="2340" y="21"/>
                  </a:cxn>
                  <a:cxn ang="0">
                    <a:pos x="2340" y="21"/>
                  </a:cxn>
                  <a:cxn ang="0">
                    <a:pos x="2523" y="0"/>
                  </a:cxn>
                  <a:cxn ang="0">
                    <a:pos x="2544" y="27"/>
                  </a:cxn>
                  <a:cxn ang="0">
                    <a:pos x="2691" y="42"/>
                  </a:cxn>
                  <a:cxn ang="0">
                    <a:pos x="2670" y="21"/>
                  </a:cxn>
                  <a:cxn ang="0">
                    <a:pos x="2670" y="21"/>
                  </a:cxn>
                  <a:cxn ang="0">
                    <a:pos x="2853" y="0"/>
                  </a:cxn>
                  <a:cxn ang="0">
                    <a:pos x="2874" y="27"/>
                  </a:cxn>
                  <a:cxn ang="0">
                    <a:pos x="3027" y="42"/>
                  </a:cxn>
                  <a:cxn ang="0">
                    <a:pos x="3000" y="21"/>
                  </a:cxn>
                  <a:cxn ang="0">
                    <a:pos x="3000" y="21"/>
                  </a:cxn>
                </a:cxnLst>
                <a:rect l="0" t="0" r="r" b="b"/>
                <a:pathLst>
                  <a:path w="3042" h="66">
                    <a:moveTo>
                      <a:pt x="21" y="24"/>
                    </a:moveTo>
                    <a:lnTo>
                      <a:pt x="21" y="66"/>
                    </a:lnTo>
                    <a:lnTo>
                      <a:pt x="15" y="66"/>
                    </a:lnTo>
                    <a:lnTo>
                      <a:pt x="15" y="24"/>
                    </a:lnTo>
                    <a:lnTo>
                      <a:pt x="21" y="24"/>
                    </a:lnTo>
                    <a:close/>
                    <a:moveTo>
                      <a:pt x="0" y="39"/>
                    </a:moveTo>
                    <a:lnTo>
                      <a:pt x="42" y="39"/>
                    </a:lnTo>
                    <a:lnTo>
                      <a:pt x="42" y="45"/>
                    </a:lnTo>
                    <a:lnTo>
                      <a:pt x="0" y="45"/>
                    </a:lnTo>
                    <a:lnTo>
                      <a:pt x="0" y="39"/>
                    </a:lnTo>
                    <a:close/>
                    <a:moveTo>
                      <a:pt x="171" y="24"/>
                    </a:moveTo>
                    <a:lnTo>
                      <a:pt x="171" y="66"/>
                    </a:lnTo>
                    <a:lnTo>
                      <a:pt x="165" y="66"/>
                    </a:lnTo>
                    <a:lnTo>
                      <a:pt x="165" y="24"/>
                    </a:lnTo>
                    <a:lnTo>
                      <a:pt x="171" y="24"/>
                    </a:lnTo>
                    <a:close/>
                    <a:moveTo>
                      <a:pt x="150" y="39"/>
                    </a:moveTo>
                    <a:lnTo>
                      <a:pt x="186" y="39"/>
                    </a:lnTo>
                    <a:lnTo>
                      <a:pt x="186" y="45"/>
                    </a:lnTo>
                    <a:lnTo>
                      <a:pt x="150" y="45"/>
                    </a:lnTo>
                    <a:lnTo>
                      <a:pt x="150" y="39"/>
                    </a:lnTo>
                    <a:close/>
                    <a:moveTo>
                      <a:pt x="315" y="24"/>
                    </a:moveTo>
                    <a:lnTo>
                      <a:pt x="315" y="66"/>
                    </a:lnTo>
                    <a:lnTo>
                      <a:pt x="309" y="66"/>
                    </a:lnTo>
                    <a:lnTo>
                      <a:pt x="309" y="24"/>
                    </a:lnTo>
                    <a:lnTo>
                      <a:pt x="315" y="24"/>
                    </a:lnTo>
                    <a:close/>
                    <a:moveTo>
                      <a:pt x="294" y="39"/>
                    </a:moveTo>
                    <a:lnTo>
                      <a:pt x="336" y="39"/>
                    </a:lnTo>
                    <a:lnTo>
                      <a:pt x="336" y="45"/>
                    </a:lnTo>
                    <a:lnTo>
                      <a:pt x="294" y="45"/>
                    </a:lnTo>
                    <a:lnTo>
                      <a:pt x="294" y="39"/>
                    </a:lnTo>
                    <a:close/>
                    <a:moveTo>
                      <a:pt x="465" y="24"/>
                    </a:moveTo>
                    <a:lnTo>
                      <a:pt x="465" y="66"/>
                    </a:lnTo>
                    <a:lnTo>
                      <a:pt x="459" y="66"/>
                    </a:lnTo>
                    <a:lnTo>
                      <a:pt x="459" y="24"/>
                    </a:lnTo>
                    <a:lnTo>
                      <a:pt x="465" y="24"/>
                    </a:lnTo>
                    <a:close/>
                    <a:moveTo>
                      <a:pt x="444" y="39"/>
                    </a:moveTo>
                    <a:lnTo>
                      <a:pt x="480" y="39"/>
                    </a:lnTo>
                    <a:lnTo>
                      <a:pt x="480" y="45"/>
                    </a:lnTo>
                    <a:lnTo>
                      <a:pt x="444" y="45"/>
                    </a:lnTo>
                    <a:lnTo>
                      <a:pt x="444" y="39"/>
                    </a:lnTo>
                    <a:close/>
                    <a:moveTo>
                      <a:pt x="609" y="24"/>
                    </a:moveTo>
                    <a:lnTo>
                      <a:pt x="609" y="66"/>
                    </a:lnTo>
                    <a:lnTo>
                      <a:pt x="603" y="66"/>
                    </a:lnTo>
                    <a:lnTo>
                      <a:pt x="603" y="24"/>
                    </a:lnTo>
                    <a:lnTo>
                      <a:pt x="609" y="24"/>
                    </a:lnTo>
                    <a:close/>
                    <a:moveTo>
                      <a:pt x="588" y="39"/>
                    </a:moveTo>
                    <a:lnTo>
                      <a:pt x="630" y="39"/>
                    </a:lnTo>
                    <a:lnTo>
                      <a:pt x="630" y="45"/>
                    </a:lnTo>
                    <a:lnTo>
                      <a:pt x="588" y="45"/>
                    </a:lnTo>
                    <a:lnTo>
                      <a:pt x="588" y="39"/>
                    </a:lnTo>
                    <a:close/>
                    <a:moveTo>
                      <a:pt x="759" y="24"/>
                    </a:moveTo>
                    <a:lnTo>
                      <a:pt x="759" y="66"/>
                    </a:lnTo>
                    <a:lnTo>
                      <a:pt x="753" y="66"/>
                    </a:lnTo>
                    <a:lnTo>
                      <a:pt x="753" y="24"/>
                    </a:lnTo>
                    <a:lnTo>
                      <a:pt x="759" y="24"/>
                    </a:lnTo>
                    <a:close/>
                    <a:moveTo>
                      <a:pt x="738" y="39"/>
                    </a:moveTo>
                    <a:lnTo>
                      <a:pt x="774" y="39"/>
                    </a:lnTo>
                    <a:lnTo>
                      <a:pt x="774" y="45"/>
                    </a:lnTo>
                    <a:lnTo>
                      <a:pt x="738" y="45"/>
                    </a:lnTo>
                    <a:lnTo>
                      <a:pt x="738" y="39"/>
                    </a:lnTo>
                    <a:close/>
                    <a:moveTo>
                      <a:pt x="909" y="24"/>
                    </a:moveTo>
                    <a:lnTo>
                      <a:pt x="909" y="66"/>
                    </a:lnTo>
                    <a:lnTo>
                      <a:pt x="903" y="66"/>
                    </a:lnTo>
                    <a:lnTo>
                      <a:pt x="903" y="24"/>
                    </a:lnTo>
                    <a:lnTo>
                      <a:pt x="909" y="24"/>
                    </a:lnTo>
                    <a:close/>
                    <a:moveTo>
                      <a:pt x="882" y="39"/>
                    </a:moveTo>
                    <a:lnTo>
                      <a:pt x="924" y="39"/>
                    </a:lnTo>
                    <a:lnTo>
                      <a:pt x="924" y="45"/>
                    </a:lnTo>
                    <a:lnTo>
                      <a:pt x="882" y="45"/>
                    </a:lnTo>
                    <a:lnTo>
                      <a:pt x="882" y="39"/>
                    </a:lnTo>
                    <a:close/>
                    <a:moveTo>
                      <a:pt x="1053" y="18"/>
                    </a:moveTo>
                    <a:lnTo>
                      <a:pt x="1053" y="66"/>
                    </a:lnTo>
                    <a:lnTo>
                      <a:pt x="1047" y="66"/>
                    </a:lnTo>
                    <a:lnTo>
                      <a:pt x="1047" y="18"/>
                    </a:lnTo>
                    <a:lnTo>
                      <a:pt x="1053" y="18"/>
                    </a:lnTo>
                    <a:close/>
                    <a:moveTo>
                      <a:pt x="1032" y="39"/>
                    </a:moveTo>
                    <a:lnTo>
                      <a:pt x="1068" y="39"/>
                    </a:lnTo>
                    <a:lnTo>
                      <a:pt x="1068" y="45"/>
                    </a:lnTo>
                    <a:lnTo>
                      <a:pt x="1032" y="45"/>
                    </a:lnTo>
                    <a:lnTo>
                      <a:pt x="1032" y="39"/>
                    </a:lnTo>
                    <a:close/>
                    <a:moveTo>
                      <a:pt x="1203" y="18"/>
                    </a:moveTo>
                    <a:lnTo>
                      <a:pt x="1203" y="60"/>
                    </a:lnTo>
                    <a:lnTo>
                      <a:pt x="1197" y="60"/>
                    </a:lnTo>
                    <a:lnTo>
                      <a:pt x="1197" y="18"/>
                    </a:lnTo>
                    <a:lnTo>
                      <a:pt x="1203" y="18"/>
                    </a:lnTo>
                    <a:close/>
                    <a:moveTo>
                      <a:pt x="1176" y="39"/>
                    </a:moveTo>
                    <a:lnTo>
                      <a:pt x="1218" y="39"/>
                    </a:lnTo>
                    <a:lnTo>
                      <a:pt x="1218" y="45"/>
                    </a:lnTo>
                    <a:lnTo>
                      <a:pt x="1176" y="45"/>
                    </a:lnTo>
                    <a:lnTo>
                      <a:pt x="1176" y="39"/>
                    </a:lnTo>
                    <a:close/>
                    <a:moveTo>
                      <a:pt x="1365" y="12"/>
                    </a:moveTo>
                    <a:lnTo>
                      <a:pt x="1365" y="54"/>
                    </a:lnTo>
                    <a:lnTo>
                      <a:pt x="1359" y="54"/>
                    </a:lnTo>
                    <a:lnTo>
                      <a:pt x="1359" y="12"/>
                    </a:lnTo>
                    <a:lnTo>
                      <a:pt x="1365" y="12"/>
                    </a:lnTo>
                    <a:close/>
                    <a:moveTo>
                      <a:pt x="1344" y="33"/>
                    </a:moveTo>
                    <a:lnTo>
                      <a:pt x="1386" y="33"/>
                    </a:lnTo>
                    <a:lnTo>
                      <a:pt x="1386" y="39"/>
                    </a:lnTo>
                    <a:lnTo>
                      <a:pt x="1344" y="39"/>
                    </a:lnTo>
                    <a:lnTo>
                      <a:pt x="1344" y="33"/>
                    </a:lnTo>
                    <a:close/>
                    <a:moveTo>
                      <a:pt x="1533" y="6"/>
                    </a:moveTo>
                    <a:lnTo>
                      <a:pt x="1533" y="48"/>
                    </a:lnTo>
                    <a:lnTo>
                      <a:pt x="1527" y="48"/>
                    </a:lnTo>
                    <a:lnTo>
                      <a:pt x="1527" y="6"/>
                    </a:lnTo>
                    <a:lnTo>
                      <a:pt x="1533" y="6"/>
                    </a:lnTo>
                    <a:close/>
                    <a:moveTo>
                      <a:pt x="1512" y="27"/>
                    </a:moveTo>
                    <a:lnTo>
                      <a:pt x="1548" y="27"/>
                    </a:lnTo>
                    <a:lnTo>
                      <a:pt x="1548" y="33"/>
                    </a:lnTo>
                    <a:lnTo>
                      <a:pt x="1512" y="33"/>
                    </a:lnTo>
                    <a:lnTo>
                      <a:pt x="1512" y="27"/>
                    </a:lnTo>
                    <a:close/>
                    <a:moveTo>
                      <a:pt x="1701" y="0"/>
                    </a:moveTo>
                    <a:lnTo>
                      <a:pt x="1701" y="48"/>
                    </a:lnTo>
                    <a:lnTo>
                      <a:pt x="1695" y="48"/>
                    </a:lnTo>
                    <a:lnTo>
                      <a:pt x="1695" y="0"/>
                    </a:lnTo>
                    <a:lnTo>
                      <a:pt x="1701" y="0"/>
                    </a:lnTo>
                    <a:close/>
                    <a:moveTo>
                      <a:pt x="1674" y="21"/>
                    </a:moveTo>
                    <a:lnTo>
                      <a:pt x="1716" y="21"/>
                    </a:lnTo>
                    <a:lnTo>
                      <a:pt x="1716" y="27"/>
                    </a:lnTo>
                    <a:lnTo>
                      <a:pt x="1674" y="27"/>
                    </a:lnTo>
                    <a:lnTo>
                      <a:pt x="1674" y="21"/>
                    </a:lnTo>
                    <a:close/>
                    <a:moveTo>
                      <a:pt x="1863" y="0"/>
                    </a:moveTo>
                    <a:lnTo>
                      <a:pt x="1863" y="42"/>
                    </a:lnTo>
                    <a:lnTo>
                      <a:pt x="1857" y="42"/>
                    </a:lnTo>
                    <a:lnTo>
                      <a:pt x="1857" y="0"/>
                    </a:lnTo>
                    <a:lnTo>
                      <a:pt x="1863" y="0"/>
                    </a:lnTo>
                    <a:close/>
                    <a:moveTo>
                      <a:pt x="1842" y="21"/>
                    </a:moveTo>
                    <a:lnTo>
                      <a:pt x="1884" y="21"/>
                    </a:lnTo>
                    <a:lnTo>
                      <a:pt x="1884" y="27"/>
                    </a:lnTo>
                    <a:lnTo>
                      <a:pt x="1842" y="27"/>
                    </a:lnTo>
                    <a:lnTo>
                      <a:pt x="1842" y="21"/>
                    </a:lnTo>
                    <a:close/>
                    <a:moveTo>
                      <a:pt x="2031" y="0"/>
                    </a:moveTo>
                    <a:lnTo>
                      <a:pt x="2031" y="42"/>
                    </a:lnTo>
                    <a:lnTo>
                      <a:pt x="2025" y="42"/>
                    </a:lnTo>
                    <a:lnTo>
                      <a:pt x="2025" y="0"/>
                    </a:lnTo>
                    <a:lnTo>
                      <a:pt x="2031" y="0"/>
                    </a:lnTo>
                    <a:close/>
                    <a:moveTo>
                      <a:pt x="2010" y="21"/>
                    </a:moveTo>
                    <a:lnTo>
                      <a:pt x="2046" y="21"/>
                    </a:lnTo>
                    <a:lnTo>
                      <a:pt x="2046" y="27"/>
                    </a:lnTo>
                    <a:lnTo>
                      <a:pt x="2010" y="27"/>
                    </a:lnTo>
                    <a:lnTo>
                      <a:pt x="2010" y="21"/>
                    </a:lnTo>
                    <a:close/>
                    <a:moveTo>
                      <a:pt x="2199" y="0"/>
                    </a:moveTo>
                    <a:lnTo>
                      <a:pt x="2199" y="48"/>
                    </a:lnTo>
                    <a:lnTo>
                      <a:pt x="2193" y="48"/>
                    </a:lnTo>
                    <a:lnTo>
                      <a:pt x="2193" y="0"/>
                    </a:lnTo>
                    <a:lnTo>
                      <a:pt x="2199" y="0"/>
                    </a:lnTo>
                    <a:close/>
                    <a:moveTo>
                      <a:pt x="2172" y="21"/>
                    </a:moveTo>
                    <a:lnTo>
                      <a:pt x="2214" y="21"/>
                    </a:lnTo>
                    <a:lnTo>
                      <a:pt x="2214" y="27"/>
                    </a:lnTo>
                    <a:lnTo>
                      <a:pt x="2172" y="27"/>
                    </a:lnTo>
                    <a:lnTo>
                      <a:pt x="2172" y="21"/>
                    </a:lnTo>
                    <a:close/>
                    <a:moveTo>
                      <a:pt x="2361" y="0"/>
                    </a:moveTo>
                    <a:lnTo>
                      <a:pt x="2361" y="42"/>
                    </a:lnTo>
                    <a:lnTo>
                      <a:pt x="2355" y="42"/>
                    </a:lnTo>
                    <a:lnTo>
                      <a:pt x="2355" y="0"/>
                    </a:lnTo>
                    <a:lnTo>
                      <a:pt x="2361" y="0"/>
                    </a:lnTo>
                    <a:close/>
                    <a:moveTo>
                      <a:pt x="2340" y="21"/>
                    </a:moveTo>
                    <a:lnTo>
                      <a:pt x="2382" y="21"/>
                    </a:lnTo>
                    <a:lnTo>
                      <a:pt x="2382" y="27"/>
                    </a:lnTo>
                    <a:lnTo>
                      <a:pt x="2340" y="27"/>
                    </a:lnTo>
                    <a:lnTo>
                      <a:pt x="2340" y="21"/>
                    </a:lnTo>
                    <a:close/>
                    <a:moveTo>
                      <a:pt x="2529" y="0"/>
                    </a:moveTo>
                    <a:lnTo>
                      <a:pt x="2529" y="42"/>
                    </a:lnTo>
                    <a:lnTo>
                      <a:pt x="2523" y="42"/>
                    </a:lnTo>
                    <a:lnTo>
                      <a:pt x="2523" y="0"/>
                    </a:lnTo>
                    <a:lnTo>
                      <a:pt x="2529" y="0"/>
                    </a:lnTo>
                    <a:close/>
                    <a:moveTo>
                      <a:pt x="2502" y="21"/>
                    </a:moveTo>
                    <a:lnTo>
                      <a:pt x="2544" y="21"/>
                    </a:lnTo>
                    <a:lnTo>
                      <a:pt x="2544" y="27"/>
                    </a:lnTo>
                    <a:lnTo>
                      <a:pt x="2502" y="27"/>
                    </a:lnTo>
                    <a:lnTo>
                      <a:pt x="2502" y="21"/>
                    </a:lnTo>
                    <a:close/>
                    <a:moveTo>
                      <a:pt x="2691" y="0"/>
                    </a:moveTo>
                    <a:lnTo>
                      <a:pt x="2691" y="42"/>
                    </a:lnTo>
                    <a:lnTo>
                      <a:pt x="2685" y="42"/>
                    </a:lnTo>
                    <a:lnTo>
                      <a:pt x="2685" y="0"/>
                    </a:lnTo>
                    <a:lnTo>
                      <a:pt x="2691" y="0"/>
                    </a:lnTo>
                    <a:close/>
                    <a:moveTo>
                      <a:pt x="2670" y="21"/>
                    </a:moveTo>
                    <a:lnTo>
                      <a:pt x="2712" y="21"/>
                    </a:lnTo>
                    <a:lnTo>
                      <a:pt x="2712" y="27"/>
                    </a:lnTo>
                    <a:lnTo>
                      <a:pt x="2670" y="27"/>
                    </a:lnTo>
                    <a:lnTo>
                      <a:pt x="2670" y="21"/>
                    </a:lnTo>
                    <a:close/>
                    <a:moveTo>
                      <a:pt x="2859" y="0"/>
                    </a:moveTo>
                    <a:lnTo>
                      <a:pt x="2859" y="42"/>
                    </a:lnTo>
                    <a:lnTo>
                      <a:pt x="2853" y="42"/>
                    </a:lnTo>
                    <a:lnTo>
                      <a:pt x="2853" y="0"/>
                    </a:lnTo>
                    <a:lnTo>
                      <a:pt x="2859" y="0"/>
                    </a:lnTo>
                    <a:close/>
                    <a:moveTo>
                      <a:pt x="2838" y="21"/>
                    </a:moveTo>
                    <a:lnTo>
                      <a:pt x="2874" y="21"/>
                    </a:lnTo>
                    <a:lnTo>
                      <a:pt x="2874" y="27"/>
                    </a:lnTo>
                    <a:lnTo>
                      <a:pt x="2838" y="27"/>
                    </a:lnTo>
                    <a:lnTo>
                      <a:pt x="2838" y="21"/>
                    </a:lnTo>
                    <a:close/>
                    <a:moveTo>
                      <a:pt x="3027" y="0"/>
                    </a:moveTo>
                    <a:lnTo>
                      <a:pt x="3027" y="42"/>
                    </a:lnTo>
                    <a:lnTo>
                      <a:pt x="3021" y="42"/>
                    </a:lnTo>
                    <a:lnTo>
                      <a:pt x="3021" y="0"/>
                    </a:lnTo>
                    <a:lnTo>
                      <a:pt x="3027" y="0"/>
                    </a:lnTo>
                    <a:close/>
                    <a:moveTo>
                      <a:pt x="3000" y="21"/>
                    </a:moveTo>
                    <a:lnTo>
                      <a:pt x="3042" y="21"/>
                    </a:lnTo>
                    <a:lnTo>
                      <a:pt x="3042" y="27"/>
                    </a:lnTo>
                    <a:lnTo>
                      <a:pt x="3000" y="27"/>
                    </a:lnTo>
                    <a:lnTo>
                      <a:pt x="3000" y="21"/>
                    </a:lnTo>
                    <a:close/>
                  </a:path>
                </a:pathLst>
              </a:custGeom>
              <a:solidFill>
                <a:srgbClr val="008080"/>
              </a:solidFill>
              <a:ln w="6" cap="flat">
                <a:solidFill>
                  <a:srgbClr val="008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36" name="Freeform 184"/>
              <p:cNvSpPr>
                <a:spLocks/>
              </p:cNvSpPr>
              <p:nvPr/>
            </p:nvSpPr>
            <p:spPr bwMode="auto">
              <a:xfrm>
                <a:off x="1633538" y="4852988"/>
                <a:ext cx="4781550" cy="85725"/>
              </a:xfrm>
              <a:custGeom>
                <a:avLst/>
                <a:gdLst/>
                <a:ahLst/>
                <a:cxnLst>
                  <a:cxn ang="0">
                    <a:pos x="8" y="127"/>
                  </a:cxn>
                  <a:cxn ang="0">
                    <a:pos x="401" y="119"/>
                  </a:cxn>
                  <a:cxn ang="0">
                    <a:pos x="794" y="107"/>
                  </a:cxn>
                  <a:cxn ang="0">
                    <a:pos x="1188" y="98"/>
                  </a:cxn>
                  <a:cxn ang="0">
                    <a:pos x="1385" y="89"/>
                  </a:cxn>
                  <a:cxn ang="0">
                    <a:pos x="1581" y="82"/>
                  </a:cxn>
                  <a:cxn ang="0">
                    <a:pos x="1779" y="84"/>
                  </a:cxn>
                  <a:cxn ang="0">
                    <a:pos x="1975" y="86"/>
                  </a:cxn>
                  <a:cxn ang="0">
                    <a:pos x="2171" y="75"/>
                  </a:cxn>
                  <a:cxn ang="0">
                    <a:pos x="2367" y="65"/>
                  </a:cxn>
                  <a:cxn ang="0">
                    <a:pos x="2564" y="69"/>
                  </a:cxn>
                  <a:cxn ang="0">
                    <a:pos x="2761" y="72"/>
                  </a:cxn>
                  <a:cxn ang="0">
                    <a:pos x="2955" y="65"/>
                  </a:cxn>
                  <a:cxn ang="0">
                    <a:pos x="3156" y="53"/>
                  </a:cxn>
                  <a:cxn ang="0">
                    <a:pos x="3375" y="34"/>
                  </a:cxn>
                  <a:cxn ang="0">
                    <a:pos x="3599" y="17"/>
                  </a:cxn>
                  <a:cxn ang="0">
                    <a:pos x="3821" y="18"/>
                  </a:cxn>
                  <a:cxn ang="0">
                    <a:pos x="4042" y="21"/>
                  </a:cxn>
                  <a:cxn ang="0">
                    <a:pos x="4263" y="13"/>
                  </a:cxn>
                  <a:cxn ang="0">
                    <a:pos x="4484" y="4"/>
                  </a:cxn>
                  <a:cxn ang="0">
                    <a:pos x="4705" y="3"/>
                  </a:cxn>
                  <a:cxn ang="0">
                    <a:pos x="4927" y="4"/>
                  </a:cxn>
                  <a:cxn ang="0">
                    <a:pos x="5369" y="5"/>
                  </a:cxn>
                  <a:cxn ang="0">
                    <a:pos x="5812" y="0"/>
                  </a:cxn>
                  <a:cxn ang="0">
                    <a:pos x="6255" y="2"/>
                  </a:cxn>
                  <a:cxn ang="0">
                    <a:pos x="6697" y="2"/>
                  </a:cxn>
                  <a:cxn ang="0">
                    <a:pos x="7139" y="1"/>
                  </a:cxn>
                  <a:cxn ang="0">
                    <a:pos x="7582" y="1"/>
                  </a:cxn>
                  <a:cxn ang="0">
                    <a:pos x="8024" y="1"/>
                  </a:cxn>
                  <a:cxn ang="0">
                    <a:pos x="8032" y="9"/>
                  </a:cxn>
                  <a:cxn ang="0">
                    <a:pos x="8024" y="17"/>
                  </a:cxn>
                  <a:cxn ang="0">
                    <a:pos x="7582" y="17"/>
                  </a:cxn>
                  <a:cxn ang="0">
                    <a:pos x="7139" y="17"/>
                  </a:cxn>
                  <a:cxn ang="0">
                    <a:pos x="6697" y="18"/>
                  </a:cxn>
                  <a:cxn ang="0">
                    <a:pos x="6254" y="18"/>
                  </a:cxn>
                  <a:cxn ang="0">
                    <a:pos x="5813" y="16"/>
                  </a:cxn>
                  <a:cxn ang="0">
                    <a:pos x="5369" y="21"/>
                  </a:cxn>
                  <a:cxn ang="0">
                    <a:pos x="4926" y="20"/>
                  </a:cxn>
                  <a:cxn ang="0">
                    <a:pos x="4706" y="19"/>
                  </a:cxn>
                  <a:cxn ang="0">
                    <a:pos x="4485" y="20"/>
                  </a:cxn>
                  <a:cxn ang="0">
                    <a:pos x="4264" y="29"/>
                  </a:cxn>
                  <a:cxn ang="0">
                    <a:pos x="4041" y="37"/>
                  </a:cxn>
                  <a:cxn ang="0">
                    <a:pos x="3820" y="34"/>
                  </a:cxn>
                  <a:cxn ang="0">
                    <a:pos x="3600" y="33"/>
                  </a:cxn>
                  <a:cxn ang="0">
                    <a:pos x="3376" y="50"/>
                  </a:cxn>
                  <a:cxn ang="0">
                    <a:pos x="3157" y="69"/>
                  </a:cxn>
                  <a:cxn ang="0">
                    <a:pos x="2956" y="81"/>
                  </a:cxn>
                  <a:cxn ang="0">
                    <a:pos x="2760" y="88"/>
                  </a:cxn>
                  <a:cxn ang="0">
                    <a:pos x="2563" y="85"/>
                  </a:cxn>
                  <a:cxn ang="0">
                    <a:pos x="2368" y="81"/>
                  </a:cxn>
                  <a:cxn ang="0">
                    <a:pos x="2172" y="91"/>
                  </a:cxn>
                  <a:cxn ang="0">
                    <a:pos x="1974" y="102"/>
                  </a:cxn>
                  <a:cxn ang="0">
                    <a:pos x="1778" y="100"/>
                  </a:cxn>
                  <a:cxn ang="0">
                    <a:pos x="1582" y="98"/>
                  </a:cxn>
                  <a:cxn ang="0">
                    <a:pos x="1386" y="105"/>
                  </a:cxn>
                  <a:cxn ang="0">
                    <a:pos x="1189" y="114"/>
                  </a:cxn>
                  <a:cxn ang="0">
                    <a:pos x="795" y="123"/>
                  </a:cxn>
                  <a:cxn ang="0">
                    <a:pos x="402" y="135"/>
                  </a:cxn>
                  <a:cxn ang="0">
                    <a:pos x="9" y="143"/>
                  </a:cxn>
                  <a:cxn ang="0">
                    <a:pos x="0" y="136"/>
                  </a:cxn>
                  <a:cxn ang="0">
                    <a:pos x="8" y="127"/>
                  </a:cxn>
                </a:cxnLst>
                <a:rect l="0" t="0" r="r" b="b"/>
                <a:pathLst>
                  <a:path w="8032" h="144">
                    <a:moveTo>
                      <a:pt x="8" y="127"/>
                    </a:moveTo>
                    <a:lnTo>
                      <a:pt x="401" y="119"/>
                    </a:lnTo>
                    <a:lnTo>
                      <a:pt x="794" y="107"/>
                    </a:lnTo>
                    <a:lnTo>
                      <a:pt x="1188" y="98"/>
                    </a:lnTo>
                    <a:lnTo>
                      <a:pt x="1385" y="89"/>
                    </a:lnTo>
                    <a:lnTo>
                      <a:pt x="1581" y="82"/>
                    </a:lnTo>
                    <a:lnTo>
                      <a:pt x="1779" y="84"/>
                    </a:lnTo>
                    <a:lnTo>
                      <a:pt x="1975" y="86"/>
                    </a:lnTo>
                    <a:lnTo>
                      <a:pt x="2171" y="75"/>
                    </a:lnTo>
                    <a:lnTo>
                      <a:pt x="2367" y="65"/>
                    </a:lnTo>
                    <a:lnTo>
                      <a:pt x="2564" y="69"/>
                    </a:lnTo>
                    <a:lnTo>
                      <a:pt x="2761" y="72"/>
                    </a:lnTo>
                    <a:lnTo>
                      <a:pt x="2955" y="65"/>
                    </a:lnTo>
                    <a:lnTo>
                      <a:pt x="3156" y="53"/>
                    </a:lnTo>
                    <a:lnTo>
                      <a:pt x="3375" y="34"/>
                    </a:lnTo>
                    <a:lnTo>
                      <a:pt x="3599" y="17"/>
                    </a:lnTo>
                    <a:lnTo>
                      <a:pt x="3821" y="18"/>
                    </a:lnTo>
                    <a:lnTo>
                      <a:pt x="4042" y="21"/>
                    </a:lnTo>
                    <a:lnTo>
                      <a:pt x="4263" y="13"/>
                    </a:lnTo>
                    <a:lnTo>
                      <a:pt x="4484" y="4"/>
                    </a:lnTo>
                    <a:lnTo>
                      <a:pt x="4705" y="3"/>
                    </a:lnTo>
                    <a:lnTo>
                      <a:pt x="4927" y="4"/>
                    </a:lnTo>
                    <a:lnTo>
                      <a:pt x="5369" y="5"/>
                    </a:lnTo>
                    <a:lnTo>
                      <a:pt x="5812" y="0"/>
                    </a:lnTo>
                    <a:lnTo>
                      <a:pt x="6255" y="2"/>
                    </a:lnTo>
                    <a:lnTo>
                      <a:pt x="6697" y="2"/>
                    </a:lnTo>
                    <a:lnTo>
                      <a:pt x="7139" y="1"/>
                    </a:lnTo>
                    <a:lnTo>
                      <a:pt x="7582" y="1"/>
                    </a:lnTo>
                    <a:lnTo>
                      <a:pt x="8024" y="1"/>
                    </a:lnTo>
                    <a:cubicBezTo>
                      <a:pt x="8029" y="1"/>
                      <a:pt x="8032" y="5"/>
                      <a:pt x="8032" y="9"/>
                    </a:cubicBezTo>
                    <a:cubicBezTo>
                      <a:pt x="8032" y="14"/>
                      <a:pt x="8029" y="17"/>
                      <a:pt x="8024" y="17"/>
                    </a:cubicBezTo>
                    <a:lnTo>
                      <a:pt x="7582" y="17"/>
                    </a:lnTo>
                    <a:lnTo>
                      <a:pt x="7139" y="17"/>
                    </a:lnTo>
                    <a:lnTo>
                      <a:pt x="6697" y="18"/>
                    </a:lnTo>
                    <a:lnTo>
                      <a:pt x="6254" y="18"/>
                    </a:lnTo>
                    <a:lnTo>
                      <a:pt x="5813" y="16"/>
                    </a:lnTo>
                    <a:lnTo>
                      <a:pt x="5369" y="21"/>
                    </a:lnTo>
                    <a:lnTo>
                      <a:pt x="4926" y="20"/>
                    </a:lnTo>
                    <a:lnTo>
                      <a:pt x="4706" y="19"/>
                    </a:lnTo>
                    <a:lnTo>
                      <a:pt x="4485" y="20"/>
                    </a:lnTo>
                    <a:lnTo>
                      <a:pt x="4264" y="29"/>
                    </a:lnTo>
                    <a:lnTo>
                      <a:pt x="4041" y="37"/>
                    </a:lnTo>
                    <a:lnTo>
                      <a:pt x="3820" y="34"/>
                    </a:lnTo>
                    <a:lnTo>
                      <a:pt x="3600" y="33"/>
                    </a:lnTo>
                    <a:lnTo>
                      <a:pt x="3376" y="50"/>
                    </a:lnTo>
                    <a:lnTo>
                      <a:pt x="3157" y="69"/>
                    </a:lnTo>
                    <a:lnTo>
                      <a:pt x="2956" y="81"/>
                    </a:lnTo>
                    <a:lnTo>
                      <a:pt x="2760" y="88"/>
                    </a:lnTo>
                    <a:lnTo>
                      <a:pt x="2563" y="85"/>
                    </a:lnTo>
                    <a:lnTo>
                      <a:pt x="2368" y="81"/>
                    </a:lnTo>
                    <a:lnTo>
                      <a:pt x="2172" y="91"/>
                    </a:lnTo>
                    <a:lnTo>
                      <a:pt x="1974" y="102"/>
                    </a:lnTo>
                    <a:lnTo>
                      <a:pt x="1778" y="100"/>
                    </a:lnTo>
                    <a:lnTo>
                      <a:pt x="1582" y="98"/>
                    </a:lnTo>
                    <a:lnTo>
                      <a:pt x="1386" y="105"/>
                    </a:lnTo>
                    <a:lnTo>
                      <a:pt x="1189" y="114"/>
                    </a:lnTo>
                    <a:lnTo>
                      <a:pt x="795" y="123"/>
                    </a:lnTo>
                    <a:lnTo>
                      <a:pt x="402" y="135"/>
                    </a:lnTo>
                    <a:lnTo>
                      <a:pt x="9" y="143"/>
                    </a:lnTo>
                    <a:cubicBezTo>
                      <a:pt x="4" y="144"/>
                      <a:pt x="1" y="140"/>
                      <a:pt x="0" y="136"/>
                    </a:cubicBezTo>
                    <a:cubicBezTo>
                      <a:pt x="0" y="131"/>
                      <a:pt x="4" y="128"/>
                      <a:pt x="8" y="127"/>
                    </a:cubicBez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37" name="Freeform 185"/>
              <p:cNvSpPr>
                <a:spLocks noEditPoints="1"/>
              </p:cNvSpPr>
              <p:nvPr/>
            </p:nvSpPr>
            <p:spPr bwMode="auto">
              <a:xfrm>
                <a:off x="1633538" y="4919663"/>
                <a:ext cx="38100" cy="190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6" y="0"/>
                  </a:cxn>
                  <a:cxn ang="0">
                    <a:pos x="64" y="8"/>
                  </a:cxn>
                  <a:cxn ang="0">
                    <a:pos x="64" y="24"/>
                  </a:cxn>
                  <a:cxn ang="0">
                    <a:pos x="56" y="3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56" y="16"/>
                  </a:cxn>
                  <a:cxn ang="0">
                    <a:pos x="48" y="24"/>
                  </a:cxn>
                  <a:cxn ang="0">
                    <a:pos x="48" y="8"/>
                  </a:cxn>
                  <a:cxn ang="0">
                    <a:pos x="5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24"/>
                  </a:cxn>
                </a:cxnLst>
                <a:rect l="0" t="0" r="r" b="b"/>
                <a:pathLst>
                  <a:path w="64" h="3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6" y="0"/>
                    </a:lnTo>
                    <a:cubicBezTo>
                      <a:pt x="61" y="0"/>
                      <a:pt x="64" y="4"/>
                      <a:pt x="64" y="8"/>
                    </a:cubicBezTo>
                    <a:lnTo>
                      <a:pt x="64" y="24"/>
                    </a:lnTo>
                    <a:cubicBezTo>
                      <a:pt x="64" y="29"/>
                      <a:pt x="61" y="32"/>
                      <a:pt x="56" y="32"/>
                    </a:cubicBezTo>
                    <a:lnTo>
                      <a:pt x="8" y="32"/>
                    </a:lnTo>
                    <a:cubicBezTo>
                      <a:pt x="4" y="32"/>
                      <a:pt x="0" y="29"/>
                      <a:pt x="0" y="24"/>
                    </a:cubicBezTo>
                    <a:lnTo>
                      <a:pt x="0" y="8"/>
                    </a:lnTo>
                    <a:close/>
                    <a:moveTo>
                      <a:pt x="16" y="24"/>
                    </a:moveTo>
                    <a:lnTo>
                      <a:pt x="8" y="16"/>
                    </a:lnTo>
                    <a:lnTo>
                      <a:pt x="56" y="16"/>
                    </a:lnTo>
                    <a:lnTo>
                      <a:pt x="48" y="24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38" name="Freeform 186"/>
              <p:cNvSpPr>
                <a:spLocks noEditPoints="1"/>
              </p:cNvSpPr>
              <p:nvPr/>
            </p:nvSpPr>
            <p:spPr bwMode="auto">
              <a:xfrm>
                <a:off x="1871663" y="4910138"/>
                <a:ext cx="38100" cy="285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6" y="0"/>
                  </a:cxn>
                  <a:cxn ang="0">
                    <a:pos x="64" y="8"/>
                  </a:cxn>
                  <a:cxn ang="0">
                    <a:pos x="64" y="40"/>
                  </a:cxn>
                  <a:cxn ang="0">
                    <a:pos x="56" y="48"/>
                  </a:cxn>
                  <a:cxn ang="0">
                    <a:pos x="8" y="48"/>
                  </a:cxn>
                  <a:cxn ang="0">
                    <a:pos x="0" y="40"/>
                  </a:cxn>
                  <a:cxn ang="0">
                    <a:pos x="0" y="8"/>
                  </a:cxn>
                  <a:cxn ang="0">
                    <a:pos x="16" y="40"/>
                  </a:cxn>
                  <a:cxn ang="0">
                    <a:pos x="8" y="32"/>
                  </a:cxn>
                  <a:cxn ang="0">
                    <a:pos x="56" y="32"/>
                  </a:cxn>
                  <a:cxn ang="0">
                    <a:pos x="48" y="40"/>
                  </a:cxn>
                  <a:cxn ang="0">
                    <a:pos x="48" y="8"/>
                  </a:cxn>
                  <a:cxn ang="0">
                    <a:pos x="5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40"/>
                  </a:cxn>
                </a:cxnLst>
                <a:rect l="0" t="0" r="r" b="b"/>
                <a:pathLst>
                  <a:path w="64" h="4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6" y="0"/>
                    </a:lnTo>
                    <a:cubicBezTo>
                      <a:pt x="61" y="0"/>
                      <a:pt x="64" y="4"/>
                      <a:pt x="64" y="8"/>
                    </a:cubicBezTo>
                    <a:lnTo>
                      <a:pt x="64" y="40"/>
                    </a:lnTo>
                    <a:cubicBezTo>
                      <a:pt x="64" y="45"/>
                      <a:pt x="61" y="48"/>
                      <a:pt x="56" y="48"/>
                    </a:cubicBezTo>
                    <a:lnTo>
                      <a:pt x="8" y="48"/>
                    </a:lnTo>
                    <a:cubicBezTo>
                      <a:pt x="4" y="48"/>
                      <a:pt x="0" y="45"/>
                      <a:pt x="0" y="40"/>
                    </a:cubicBezTo>
                    <a:lnTo>
                      <a:pt x="0" y="8"/>
                    </a:lnTo>
                    <a:close/>
                    <a:moveTo>
                      <a:pt x="16" y="40"/>
                    </a:moveTo>
                    <a:lnTo>
                      <a:pt x="8" y="32"/>
                    </a:lnTo>
                    <a:lnTo>
                      <a:pt x="56" y="32"/>
                    </a:lnTo>
                    <a:lnTo>
                      <a:pt x="48" y="40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39" name="Freeform 187"/>
              <p:cNvSpPr>
                <a:spLocks noEditPoints="1"/>
              </p:cNvSpPr>
              <p:nvPr/>
            </p:nvSpPr>
            <p:spPr bwMode="auto">
              <a:xfrm>
                <a:off x="2100263" y="4910138"/>
                <a:ext cx="38100" cy="190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6" y="0"/>
                  </a:cxn>
                  <a:cxn ang="0">
                    <a:pos x="64" y="8"/>
                  </a:cxn>
                  <a:cxn ang="0">
                    <a:pos x="64" y="24"/>
                  </a:cxn>
                  <a:cxn ang="0">
                    <a:pos x="56" y="3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56" y="16"/>
                  </a:cxn>
                  <a:cxn ang="0">
                    <a:pos x="48" y="24"/>
                  </a:cxn>
                  <a:cxn ang="0">
                    <a:pos x="48" y="8"/>
                  </a:cxn>
                  <a:cxn ang="0">
                    <a:pos x="5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24"/>
                  </a:cxn>
                </a:cxnLst>
                <a:rect l="0" t="0" r="r" b="b"/>
                <a:pathLst>
                  <a:path w="64" h="3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6" y="0"/>
                    </a:lnTo>
                    <a:cubicBezTo>
                      <a:pt x="61" y="0"/>
                      <a:pt x="64" y="4"/>
                      <a:pt x="64" y="8"/>
                    </a:cubicBezTo>
                    <a:lnTo>
                      <a:pt x="64" y="24"/>
                    </a:lnTo>
                    <a:cubicBezTo>
                      <a:pt x="64" y="29"/>
                      <a:pt x="61" y="32"/>
                      <a:pt x="56" y="32"/>
                    </a:cubicBezTo>
                    <a:lnTo>
                      <a:pt x="8" y="32"/>
                    </a:lnTo>
                    <a:cubicBezTo>
                      <a:pt x="4" y="32"/>
                      <a:pt x="0" y="29"/>
                      <a:pt x="0" y="24"/>
                    </a:cubicBezTo>
                    <a:lnTo>
                      <a:pt x="0" y="8"/>
                    </a:lnTo>
                    <a:close/>
                    <a:moveTo>
                      <a:pt x="16" y="24"/>
                    </a:moveTo>
                    <a:lnTo>
                      <a:pt x="8" y="16"/>
                    </a:lnTo>
                    <a:lnTo>
                      <a:pt x="56" y="16"/>
                    </a:lnTo>
                    <a:lnTo>
                      <a:pt x="48" y="24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40" name="Freeform 188"/>
              <p:cNvSpPr>
                <a:spLocks noEditPoints="1"/>
              </p:cNvSpPr>
              <p:nvPr/>
            </p:nvSpPr>
            <p:spPr bwMode="auto">
              <a:xfrm>
                <a:off x="2338388" y="4900613"/>
                <a:ext cx="38100" cy="190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6" y="0"/>
                  </a:cxn>
                  <a:cxn ang="0">
                    <a:pos x="64" y="8"/>
                  </a:cxn>
                  <a:cxn ang="0">
                    <a:pos x="64" y="24"/>
                  </a:cxn>
                  <a:cxn ang="0">
                    <a:pos x="56" y="3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56" y="16"/>
                  </a:cxn>
                  <a:cxn ang="0">
                    <a:pos x="48" y="24"/>
                  </a:cxn>
                  <a:cxn ang="0">
                    <a:pos x="48" y="8"/>
                  </a:cxn>
                  <a:cxn ang="0">
                    <a:pos x="5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24"/>
                  </a:cxn>
                </a:cxnLst>
                <a:rect l="0" t="0" r="r" b="b"/>
                <a:pathLst>
                  <a:path w="64" h="3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6" y="0"/>
                    </a:lnTo>
                    <a:cubicBezTo>
                      <a:pt x="61" y="0"/>
                      <a:pt x="64" y="4"/>
                      <a:pt x="64" y="8"/>
                    </a:cubicBezTo>
                    <a:lnTo>
                      <a:pt x="64" y="24"/>
                    </a:lnTo>
                    <a:cubicBezTo>
                      <a:pt x="64" y="29"/>
                      <a:pt x="61" y="32"/>
                      <a:pt x="56" y="32"/>
                    </a:cubicBezTo>
                    <a:lnTo>
                      <a:pt x="8" y="32"/>
                    </a:lnTo>
                    <a:cubicBezTo>
                      <a:pt x="4" y="32"/>
                      <a:pt x="0" y="29"/>
                      <a:pt x="0" y="24"/>
                    </a:cubicBezTo>
                    <a:lnTo>
                      <a:pt x="0" y="8"/>
                    </a:lnTo>
                    <a:close/>
                    <a:moveTo>
                      <a:pt x="16" y="24"/>
                    </a:moveTo>
                    <a:lnTo>
                      <a:pt x="8" y="16"/>
                    </a:lnTo>
                    <a:lnTo>
                      <a:pt x="56" y="16"/>
                    </a:lnTo>
                    <a:lnTo>
                      <a:pt x="48" y="24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41" name="Freeform 189"/>
              <p:cNvSpPr>
                <a:spLocks noEditPoints="1"/>
              </p:cNvSpPr>
              <p:nvPr/>
            </p:nvSpPr>
            <p:spPr bwMode="auto">
              <a:xfrm>
                <a:off x="2566988" y="4891088"/>
                <a:ext cx="47625" cy="285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72" y="0"/>
                  </a:cxn>
                  <a:cxn ang="0">
                    <a:pos x="80" y="8"/>
                  </a:cxn>
                  <a:cxn ang="0">
                    <a:pos x="80" y="40"/>
                  </a:cxn>
                  <a:cxn ang="0">
                    <a:pos x="72" y="48"/>
                  </a:cxn>
                  <a:cxn ang="0">
                    <a:pos x="8" y="48"/>
                  </a:cxn>
                  <a:cxn ang="0">
                    <a:pos x="0" y="40"/>
                  </a:cxn>
                  <a:cxn ang="0">
                    <a:pos x="0" y="8"/>
                  </a:cxn>
                  <a:cxn ang="0">
                    <a:pos x="16" y="40"/>
                  </a:cxn>
                  <a:cxn ang="0">
                    <a:pos x="8" y="32"/>
                  </a:cxn>
                  <a:cxn ang="0">
                    <a:pos x="72" y="32"/>
                  </a:cxn>
                  <a:cxn ang="0">
                    <a:pos x="64" y="40"/>
                  </a:cxn>
                  <a:cxn ang="0">
                    <a:pos x="64" y="8"/>
                  </a:cxn>
                  <a:cxn ang="0">
                    <a:pos x="72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40"/>
                  </a:cxn>
                </a:cxnLst>
                <a:rect l="0" t="0" r="r" b="b"/>
                <a:pathLst>
                  <a:path w="80" h="4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72" y="0"/>
                    </a:lnTo>
                    <a:cubicBezTo>
                      <a:pt x="77" y="0"/>
                      <a:pt x="80" y="4"/>
                      <a:pt x="80" y="8"/>
                    </a:cubicBezTo>
                    <a:lnTo>
                      <a:pt x="80" y="40"/>
                    </a:lnTo>
                    <a:cubicBezTo>
                      <a:pt x="80" y="45"/>
                      <a:pt x="77" y="48"/>
                      <a:pt x="72" y="48"/>
                    </a:cubicBezTo>
                    <a:lnTo>
                      <a:pt x="8" y="48"/>
                    </a:lnTo>
                    <a:cubicBezTo>
                      <a:pt x="4" y="48"/>
                      <a:pt x="0" y="45"/>
                      <a:pt x="0" y="40"/>
                    </a:cubicBezTo>
                    <a:lnTo>
                      <a:pt x="0" y="8"/>
                    </a:lnTo>
                    <a:close/>
                    <a:moveTo>
                      <a:pt x="16" y="40"/>
                    </a:moveTo>
                    <a:lnTo>
                      <a:pt x="8" y="32"/>
                    </a:lnTo>
                    <a:lnTo>
                      <a:pt x="72" y="32"/>
                    </a:lnTo>
                    <a:lnTo>
                      <a:pt x="64" y="40"/>
                    </a:lnTo>
                    <a:lnTo>
                      <a:pt x="64" y="8"/>
                    </a:lnTo>
                    <a:lnTo>
                      <a:pt x="72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42" name="Freeform 190"/>
              <p:cNvSpPr>
                <a:spLocks noEditPoints="1"/>
              </p:cNvSpPr>
              <p:nvPr/>
            </p:nvSpPr>
            <p:spPr bwMode="auto">
              <a:xfrm>
                <a:off x="2805113" y="4900613"/>
                <a:ext cx="38100" cy="190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6" y="0"/>
                  </a:cxn>
                  <a:cxn ang="0">
                    <a:pos x="64" y="8"/>
                  </a:cxn>
                  <a:cxn ang="0">
                    <a:pos x="64" y="24"/>
                  </a:cxn>
                  <a:cxn ang="0">
                    <a:pos x="56" y="3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56" y="16"/>
                  </a:cxn>
                  <a:cxn ang="0">
                    <a:pos x="48" y="24"/>
                  </a:cxn>
                  <a:cxn ang="0">
                    <a:pos x="48" y="8"/>
                  </a:cxn>
                  <a:cxn ang="0">
                    <a:pos x="5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24"/>
                  </a:cxn>
                </a:cxnLst>
                <a:rect l="0" t="0" r="r" b="b"/>
                <a:pathLst>
                  <a:path w="64" h="3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6" y="0"/>
                    </a:lnTo>
                    <a:cubicBezTo>
                      <a:pt x="61" y="0"/>
                      <a:pt x="64" y="4"/>
                      <a:pt x="64" y="8"/>
                    </a:cubicBezTo>
                    <a:lnTo>
                      <a:pt x="64" y="24"/>
                    </a:lnTo>
                    <a:cubicBezTo>
                      <a:pt x="64" y="29"/>
                      <a:pt x="61" y="32"/>
                      <a:pt x="56" y="32"/>
                    </a:cubicBezTo>
                    <a:lnTo>
                      <a:pt x="8" y="32"/>
                    </a:lnTo>
                    <a:cubicBezTo>
                      <a:pt x="4" y="32"/>
                      <a:pt x="0" y="29"/>
                      <a:pt x="0" y="24"/>
                    </a:cubicBezTo>
                    <a:lnTo>
                      <a:pt x="0" y="8"/>
                    </a:lnTo>
                    <a:close/>
                    <a:moveTo>
                      <a:pt x="16" y="24"/>
                    </a:moveTo>
                    <a:lnTo>
                      <a:pt x="8" y="16"/>
                    </a:lnTo>
                    <a:lnTo>
                      <a:pt x="56" y="16"/>
                    </a:lnTo>
                    <a:lnTo>
                      <a:pt x="48" y="24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43" name="Freeform 191"/>
              <p:cNvSpPr>
                <a:spLocks noEditPoints="1"/>
              </p:cNvSpPr>
              <p:nvPr/>
            </p:nvSpPr>
            <p:spPr bwMode="auto">
              <a:xfrm>
                <a:off x="3033713" y="4881563"/>
                <a:ext cx="47625" cy="285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72" y="0"/>
                  </a:cxn>
                  <a:cxn ang="0">
                    <a:pos x="80" y="8"/>
                  </a:cxn>
                  <a:cxn ang="0">
                    <a:pos x="80" y="40"/>
                  </a:cxn>
                  <a:cxn ang="0">
                    <a:pos x="72" y="48"/>
                  </a:cxn>
                  <a:cxn ang="0">
                    <a:pos x="8" y="48"/>
                  </a:cxn>
                  <a:cxn ang="0">
                    <a:pos x="0" y="40"/>
                  </a:cxn>
                  <a:cxn ang="0">
                    <a:pos x="0" y="8"/>
                  </a:cxn>
                  <a:cxn ang="0">
                    <a:pos x="16" y="40"/>
                  </a:cxn>
                  <a:cxn ang="0">
                    <a:pos x="8" y="32"/>
                  </a:cxn>
                  <a:cxn ang="0">
                    <a:pos x="72" y="32"/>
                  </a:cxn>
                  <a:cxn ang="0">
                    <a:pos x="64" y="40"/>
                  </a:cxn>
                  <a:cxn ang="0">
                    <a:pos x="64" y="8"/>
                  </a:cxn>
                  <a:cxn ang="0">
                    <a:pos x="72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40"/>
                  </a:cxn>
                </a:cxnLst>
                <a:rect l="0" t="0" r="r" b="b"/>
                <a:pathLst>
                  <a:path w="80" h="4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72" y="0"/>
                    </a:lnTo>
                    <a:cubicBezTo>
                      <a:pt x="77" y="0"/>
                      <a:pt x="80" y="4"/>
                      <a:pt x="80" y="8"/>
                    </a:cubicBezTo>
                    <a:lnTo>
                      <a:pt x="80" y="40"/>
                    </a:lnTo>
                    <a:cubicBezTo>
                      <a:pt x="80" y="45"/>
                      <a:pt x="77" y="48"/>
                      <a:pt x="72" y="48"/>
                    </a:cubicBezTo>
                    <a:lnTo>
                      <a:pt x="8" y="48"/>
                    </a:lnTo>
                    <a:cubicBezTo>
                      <a:pt x="4" y="48"/>
                      <a:pt x="0" y="45"/>
                      <a:pt x="0" y="40"/>
                    </a:cubicBezTo>
                    <a:lnTo>
                      <a:pt x="0" y="8"/>
                    </a:lnTo>
                    <a:close/>
                    <a:moveTo>
                      <a:pt x="16" y="40"/>
                    </a:moveTo>
                    <a:lnTo>
                      <a:pt x="8" y="32"/>
                    </a:lnTo>
                    <a:lnTo>
                      <a:pt x="72" y="32"/>
                    </a:lnTo>
                    <a:lnTo>
                      <a:pt x="64" y="40"/>
                    </a:lnTo>
                    <a:lnTo>
                      <a:pt x="64" y="8"/>
                    </a:lnTo>
                    <a:lnTo>
                      <a:pt x="72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44" name="Freeform 192"/>
              <p:cNvSpPr>
                <a:spLocks noEditPoints="1"/>
              </p:cNvSpPr>
              <p:nvPr/>
            </p:nvSpPr>
            <p:spPr bwMode="auto">
              <a:xfrm>
                <a:off x="3271838" y="4891088"/>
                <a:ext cx="38100" cy="190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6" y="0"/>
                  </a:cxn>
                  <a:cxn ang="0">
                    <a:pos x="64" y="8"/>
                  </a:cxn>
                  <a:cxn ang="0">
                    <a:pos x="64" y="24"/>
                  </a:cxn>
                  <a:cxn ang="0">
                    <a:pos x="56" y="3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56" y="16"/>
                  </a:cxn>
                  <a:cxn ang="0">
                    <a:pos x="48" y="24"/>
                  </a:cxn>
                  <a:cxn ang="0">
                    <a:pos x="48" y="8"/>
                  </a:cxn>
                  <a:cxn ang="0">
                    <a:pos x="5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24"/>
                  </a:cxn>
                </a:cxnLst>
                <a:rect l="0" t="0" r="r" b="b"/>
                <a:pathLst>
                  <a:path w="64" h="3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6" y="0"/>
                    </a:lnTo>
                    <a:cubicBezTo>
                      <a:pt x="61" y="0"/>
                      <a:pt x="64" y="4"/>
                      <a:pt x="64" y="8"/>
                    </a:cubicBezTo>
                    <a:lnTo>
                      <a:pt x="64" y="24"/>
                    </a:lnTo>
                    <a:cubicBezTo>
                      <a:pt x="64" y="29"/>
                      <a:pt x="61" y="32"/>
                      <a:pt x="56" y="32"/>
                    </a:cubicBezTo>
                    <a:lnTo>
                      <a:pt x="8" y="32"/>
                    </a:lnTo>
                    <a:cubicBezTo>
                      <a:pt x="4" y="32"/>
                      <a:pt x="0" y="29"/>
                      <a:pt x="0" y="24"/>
                    </a:cubicBezTo>
                    <a:lnTo>
                      <a:pt x="0" y="8"/>
                    </a:lnTo>
                    <a:close/>
                    <a:moveTo>
                      <a:pt x="16" y="24"/>
                    </a:moveTo>
                    <a:lnTo>
                      <a:pt x="8" y="16"/>
                    </a:lnTo>
                    <a:lnTo>
                      <a:pt x="56" y="16"/>
                    </a:lnTo>
                    <a:lnTo>
                      <a:pt x="48" y="24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45" name="Freeform 193"/>
              <p:cNvSpPr>
                <a:spLocks noEditPoints="1"/>
              </p:cNvSpPr>
              <p:nvPr/>
            </p:nvSpPr>
            <p:spPr bwMode="auto">
              <a:xfrm>
                <a:off x="3509963" y="4881563"/>
                <a:ext cx="38100" cy="190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6" y="0"/>
                  </a:cxn>
                  <a:cxn ang="0">
                    <a:pos x="64" y="8"/>
                  </a:cxn>
                  <a:cxn ang="0">
                    <a:pos x="64" y="24"/>
                  </a:cxn>
                  <a:cxn ang="0">
                    <a:pos x="56" y="3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56" y="16"/>
                  </a:cxn>
                  <a:cxn ang="0">
                    <a:pos x="48" y="24"/>
                  </a:cxn>
                  <a:cxn ang="0">
                    <a:pos x="48" y="8"/>
                  </a:cxn>
                  <a:cxn ang="0">
                    <a:pos x="5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24"/>
                  </a:cxn>
                </a:cxnLst>
                <a:rect l="0" t="0" r="r" b="b"/>
                <a:pathLst>
                  <a:path w="64" h="3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6" y="0"/>
                    </a:lnTo>
                    <a:cubicBezTo>
                      <a:pt x="61" y="0"/>
                      <a:pt x="64" y="4"/>
                      <a:pt x="64" y="8"/>
                    </a:cubicBezTo>
                    <a:lnTo>
                      <a:pt x="64" y="24"/>
                    </a:lnTo>
                    <a:cubicBezTo>
                      <a:pt x="64" y="29"/>
                      <a:pt x="61" y="32"/>
                      <a:pt x="56" y="32"/>
                    </a:cubicBezTo>
                    <a:lnTo>
                      <a:pt x="8" y="32"/>
                    </a:lnTo>
                    <a:cubicBezTo>
                      <a:pt x="4" y="32"/>
                      <a:pt x="0" y="29"/>
                      <a:pt x="0" y="24"/>
                    </a:cubicBezTo>
                    <a:lnTo>
                      <a:pt x="0" y="8"/>
                    </a:lnTo>
                    <a:close/>
                    <a:moveTo>
                      <a:pt x="16" y="24"/>
                    </a:moveTo>
                    <a:lnTo>
                      <a:pt x="8" y="16"/>
                    </a:lnTo>
                    <a:lnTo>
                      <a:pt x="56" y="16"/>
                    </a:lnTo>
                    <a:lnTo>
                      <a:pt x="48" y="24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46" name="Freeform 194"/>
              <p:cNvSpPr>
                <a:spLocks noEditPoints="1"/>
              </p:cNvSpPr>
              <p:nvPr/>
            </p:nvSpPr>
            <p:spPr bwMode="auto">
              <a:xfrm>
                <a:off x="3767138" y="4862513"/>
                <a:ext cx="47625" cy="190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72" y="0"/>
                  </a:cxn>
                  <a:cxn ang="0">
                    <a:pos x="80" y="8"/>
                  </a:cxn>
                  <a:cxn ang="0">
                    <a:pos x="80" y="24"/>
                  </a:cxn>
                  <a:cxn ang="0">
                    <a:pos x="72" y="3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72" y="16"/>
                  </a:cxn>
                  <a:cxn ang="0">
                    <a:pos x="64" y="24"/>
                  </a:cxn>
                  <a:cxn ang="0">
                    <a:pos x="64" y="8"/>
                  </a:cxn>
                  <a:cxn ang="0">
                    <a:pos x="72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24"/>
                  </a:cxn>
                </a:cxnLst>
                <a:rect l="0" t="0" r="r" b="b"/>
                <a:pathLst>
                  <a:path w="80" h="3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72" y="0"/>
                    </a:lnTo>
                    <a:cubicBezTo>
                      <a:pt x="77" y="0"/>
                      <a:pt x="80" y="4"/>
                      <a:pt x="80" y="8"/>
                    </a:cubicBezTo>
                    <a:lnTo>
                      <a:pt x="80" y="24"/>
                    </a:lnTo>
                    <a:cubicBezTo>
                      <a:pt x="80" y="29"/>
                      <a:pt x="77" y="32"/>
                      <a:pt x="72" y="32"/>
                    </a:cubicBezTo>
                    <a:lnTo>
                      <a:pt x="8" y="32"/>
                    </a:lnTo>
                    <a:cubicBezTo>
                      <a:pt x="4" y="32"/>
                      <a:pt x="0" y="29"/>
                      <a:pt x="0" y="24"/>
                    </a:cubicBezTo>
                    <a:lnTo>
                      <a:pt x="0" y="8"/>
                    </a:lnTo>
                    <a:close/>
                    <a:moveTo>
                      <a:pt x="16" y="24"/>
                    </a:moveTo>
                    <a:lnTo>
                      <a:pt x="8" y="16"/>
                    </a:lnTo>
                    <a:lnTo>
                      <a:pt x="72" y="16"/>
                    </a:lnTo>
                    <a:lnTo>
                      <a:pt x="64" y="24"/>
                    </a:lnTo>
                    <a:lnTo>
                      <a:pt x="64" y="8"/>
                    </a:lnTo>
                    <a:lnTo>
                      <a:pt x="72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47" name="Freeform 195"/>
              <p:cNvSpPr>
                <a:spLocks noEditPoints="1"/>
              </p:cNvSpPr>
              <p:nvPr/>
            </p:nvSpPr>
            <p:spPr bwMode="auto">
              <a:xfrm>
                <a:off x="4033838" y="4862513"/>
                <a:ext cx="38100" cy="190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6" y="0"/>
                  </a:cxn>
                  <a:cxn ang="0">
                    <a:pos x="64" y="8"/>
                  </a:cxn>
                  <a:cxn ang="0">
                    <a:pos x="64" y="24"/>
                  </a:cxn>
                  <a:cxn ang="0">
                    <a:pos x="56" y="3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56" y="16"/>
                  </a:cxn>
                  <a:cxn ang="0">
                    <a:pos x="48" y="24"/>
                  </a:cxn>
                  <a:cxn ang="0">
                    <a:pos x="48" y="8"/>
                  </a:cxn>
                  <a:cxn ang="0">
                    <a:pos x="5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24"/>
                  </a:cxn>
                </a:cxnLst>
                <a:rect l="0" t="0" r="r" b="b"/>
                <a:pathLst>
                  <a:path w="64" h="3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6" y="0"/>
                    </a:lnTo>
                    <a:cubicBezTo>
                      <a:pt x="61" y="0"/>
                      <a:pt x="64" y="4"/>
                      <a:pt x="64" y="8"/>
                    </a:cubicBezTo>
                    <a:lnTo>
                      <a:pt x="64" y="24"/>
                    </a:lnTo>
                    <a:cubicBezTo>
                      <a:pt x="64" y="29"/>
                      <a:pt x="61" y="32"/>
                      <a:pt x="56" y="32"/>
                    </a:cubicBezTo>
                    <a:lnTo>
                      <a:pt x="8" y="32"/>
                    </a:lnTo>
                    <a:cubicBezTo>
                      <a:pt x="4" y="32"/>
                      <a:pt x="0" y="29"/>
                      <a:pt x="0" y="24"/>
                    </a:cubicBezTo>
                    <a:lnTo>
                      <a:pt x="0" y="8"/>
                    </a:lnTo>
                    <a:close/>
                    <a:moveTo>
                      <a:pt x="16" y="24"/>
                    </a:moveTo>
                    <a:lnTo>
                      <a:pt x="8" y="16"/>
                    </a:lnTo>
                    <a:lnTo>
                      <a:pt x="56" y="16"/>
                    </a:lnTo>
                    <a:lnTo>
                      <a:pt x="48" y="24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48" name="Freeform 196"/>
              <p:cNvSpPr>
                <a:spLocks noEditPoints="1"/>
              </p:cNvSpPr>
              <p:nvPr/>
            </p:nvSpPr>
            <p:spPr bwMode="auto">
              <a:xfrm>
                <a:off x="4300538" y="4852988"/>
                <a:ext cx="38100" cy="190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6" y="0"/>
                  </a:cxn>
                  <a:cxn ang="0">
                    <a:pos x="64" y="8"/>
                  </a:cxn>
                  <a:cxn ang="0">
                    <a:pos x="64" y="24"/>
                  </a:cxn>
                  <a:cxn ang="0">
                    <a:pos x="56" y="3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56" y="16"/>
                  </a:cxn>
                  <a:cxn ang="0">
                    <a:pos x="48" y="24"/>
                  </a:cxn>
                  <a:cxn ang="0">
                    <a:pos x="48" y="8"/>
                  </a:cxn>
                  <a:cxn ang="0">
                    <a:pos x="5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24"/>
                  </a:cxn>
                </a:cxnLst>
                <a:rect l="0" t="0" r="r" b="b"/>
                <a:pathLst>
                  <a:path w="64" h="3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6" y="0"/>
                    </a:lnTo>
                    <a:cubicBezTo>
                      <a:pt x="61" y="0"/>
                      <a:pt x="64" y="4"/>
                      <a:pt x="64" y="8"/>
                    </a:cubicBezTo>
                    <a:lnTo>
                      <a:pt x="64" y="24"/>
                    </a:lnTo>
                    <a:cubicBezTo>
                      <a:pt x="64" y="29"/>
                      <a:pt x="61" y="32"/>
                      <a:pt x="56" y="32"/>
                    </a:cubicBezTo>
                    <a:lnTo>
                      <a:pt x="8" y="32"/>
                    </a:lnTo>
                    <a:cubicBezTo>
                      <a:pt x="4" y="32"/>
                      <a:pt x="0" y="29"/>
                      <a:pt x="0" y="24"/>
                    </a:cubicBezTo>
                    <a:lnTo>
                      <a:pt x="0" y="8"/>
                    </a:lnTo>
                    <a:close/>
                    <a:moveTo>
                      <a:pt x="16" y="24"/>
                    </a:moveTo>
                    <a:lnTo>
                      <a:pt x="8" y="16"/>
                    </a:lnTo>
                    <a:lnTo>
                      <a:pt x="56" y="16"/>
                    </a:lnTo>
                    <a:lnTo>
                      <a:pt x="48" y="24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49" name="Freeform 197"/>
              <p:cNvSpPr>
                <a:spLocks noEditPoints="1"/>
              </p:cNvSpPr>
              <p:nvPr/>
            </p:nvSpPr>
            <p:spPr bwMode="auto">
              <a:xfrm>
                <a:off x="4557713" y="4852988"/>
                <a:ext cx="38100" cy="190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6" y="0"/>
                  </a:cxn>
                  <a:cxn ang="0">
                    <a:pos x="64" y="8"/>
                  </a:cxn>
                  <a:cxn ang="0">
                    <a:pos x="64" y="24"/>
                  </a:cxn>
                  <a:cxn ang="0">
                    <a:pos x="56" y="3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56" y="16"/>
                  </a:cxn>
                  <a:cxn ang="0">
                    <a:pos x="48" y="24"/>
                  </a:cxn>
                  <a:cxn ang="0">
                    <a:pos x="48" y="8"/>
                  </a:cxn>
                  <a:cxn ang="0">
                    <a:pos x="5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24"/>
                  </a:cxn>
                </a:cxnLst>
                <a:rect l="0" t="0" r="r" b="b"/>
                <a:pathLst>
                  <a:path w="64" h="3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6" y="0"/>
                    </a:lnTo>
                    <a:cubicBezTo>
                      <a:pt x="61" y="0"/>
                      <a:pt x="64" y="4"/>
                      <a:pt x="64" y="8"/>
                    </a:cubicBezTo>
                    <a:lnTo>
                      <a:pt x="64" y="24"/>
                    </a:lnTo>
                    <a:cubicBezTo>
                      <a:pt x="64" y="29"/>
                      <a:pt x="61" y="32"/>
                      <a:pt x="56" y="32"/>
                    </a:cubicBezTo>
                    <a:lnTo>
                      <a:pt x="8" y="32"/>
                    </a:lnTo>
                    <a:cubicBezTo>
                      <a:pt x="4" y="32"/>
                      <a:pt x="0" y="29"/>
                      <a:pt x="0" y="24"/>
                    </a:cubicBezTo>
                    <a:lnTo>
                      <a:pt x="0" y="8"/>
                    </a:lnTo>
                    <a:close/>
                    <a:moveTo>
                      <a:pt x="16" y="24"/>
                    </a:moveTo>
                    <a:lnTo>
                      <a:pt x="8" y="16"/>
                    </a:lnTo>
                    <a:lnTo>
                      <a:pt x="56" y="16"/>
                    </a:lnTo>
                    <a:lnTo>
                      <a:pt x="48" y="24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50" name="Freeform 198"/>
              <p:cNvSpPr>
                <a:spLocks noEditPoints="1"/>
              </p:cNvSpPr>
              <p:nvPr/>
            </p:nvSpPr>
            <p:spPr bwMode="auto">
              <a:xfrm>
                <a:off x="4824413" y="4852988"/>
                <a:ext cx="38100" cy="285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6" y="0"/>
                  </a:cxn>
                  <a:cxn ang="0">
                    <a:pos x="64" y="8"/>
                  </a:cxn>
                  <a:cxn ang="0">
                    <a:pos x="64" y="40"/>
                  </a:cxn>
                  <a:cxn ang="0">
                    <a:pos x="56" y="48"/>
                  </a:cxn>
                  <a:cxn ang="0">
                    <a:pos x="8" y="48"/>
                  </a:cxn>
                  <a:cxn ang="0">
                    <a:pos x="0" y="40"/>
                  </a:cxn>
                  <a:cxn ang="0">
                    <a:pos x="0" y="8"/>
                  </a:cxn>
                  <a:cxn ang="0">
                    <a:pos x="16" y="40"/>
                  </a:cxn>
                  <a:cxn ang="0">
                    <a:pos x="8" y="32"/>
                  </a:cxn>
                  <a:cxn ang="0">
                    <a:pos x="56" y="32"/>
                  </a:cxn>
                  <a:cxn ang="0">
                    <a:pos x="48" y="40"/>
                  </a:cxn>
                  <a:cxn ang="0">
                    <a:pos x="48" y="8"/>
                  </a:cxn>
                  <a:cxn ang="0">
                    <a:pos x="5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40"/>
                  </a:cxn>
                </a:cxnLst>
                <a:rect l="0" t="0" r="r" b="b"/>
                <a:pathLst>
                  <a:path w="64" h="4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6" y="0"/>
                    </a:lnTo>
                    <a:cubicBezTo>
                      <a:pt x="61" y="0"/>
                      <a:pt x="64" y="4"/>
                      <a:pt x="64" y="8"/>
                    </a:cubicBezTo>
                    <a:lnTo>
                      <a:pt x="64" y="40"/>
                    </a:lnTo>
                    <a:cubicBezTo>
                      <a:pt x="64" y="45"/>
                      <a:pt x="61" y="48"/>
                      <a:pt x="56" y="48"/>
                    </a:cubicBezTo>
                    <a:lnTo>
                      <a:pt x="8" y="48"/>
                    </a:lnTo>
                    <a:cubicBezTo>
                      <a:pt x="4" y="48"/>
                      <a:pt x="0" y="45"/>
                      <a:pt x="0" y="40"/>
                    </a:cubicBezTo>
                    <a:lnTo>
                      <a:pt x="0" y="8"/>
                    </a:lnTo>
                    <a:close/>
                    <a:moveTo>
                      <a:pt x="16" y="40"/>
                    </a:moveTo>
                    <a:lnTo>
                      <a:pt x="8" y="32"/>
                    </a:lnTo>
                    <a:lnTo>
                      <a:pt x="56" y="32"/>
                    </a:lnTo>
                    <a:lnTo>
                      <a:pt x="48" y="40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51" name="Freeform 199"/>
              <p:cNvSpPr>
                <a:spLocks noEditPoints="1"/>
              </p:cNvSpPr>
              <p:nvPr/>
            </p:nvSpPr>
            <p:spPr bwMode="auto">
              <a:xfrm>
                <a:off x="5081588" y="4852988"/>
                <a:ext cx="47625" cy="190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72" y="0"/>
                  </a:cxn>
                  <a:cxn ang="0">
                    <a:pos x="80" y="8"/>
                  </a:cxn>
                  <a:cxn ang="0">
                    <a:pos x="80" y="24"/>
                  </a:cxn>
                  <a:cxn ang="0">
                    <a:pos x="72" y="3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72" y="16"/>
                  </a:cxn>
                  <a:cxn ang="0">
                    <a:pos x="64" y="24"/>
                  </a:cxn>
                  <a:cxn ang="0">
                    <a:pos x="64" y="8"/>
                  </a:cxn>
                  <a:cxn ang="0">
                    <a:pos x="72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24"/>
                  </a:cxn>
                </a:cxnLst>
                <a:rect l="0" t="0" r="r" b="b"/>
                <a:pathLst>
                  <a:path w="80" h="3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72" y="0"/>
                    </a:lnTo>
                    <a:cubicBezTo>
                      <a:pt x="77" y="0"/>
                      <a:pt x="80" y="4"/>
                      <a:pt x="80" y="8"/>
                    </a:cubicBezTo>
                    <a:lnTo>
                      <a:pt x="80" y="24"/>
                    </a:lnTo>
                    <a:cubicBezTo>
                      <a:pt x="80" y="29"/>
                      <a:pt x="77" y="32"/>
                      <a:pt x="72" y="32"/>
                    </a:cubicBezTo>
                    <a:lnTo>
                      <a:pt x="8" y="32"/>
                    </a:lnTo>
                    <a:cubicBezTo>
                      <a:pt x="4" y="32"/>
                      <a:pt x="0" y="29"/>
                      <a:pt x="0" y="24"/>
                    </a:cubicBezTo>
                    <a:lnTo>
                      <a:pt x="0" y="8"/>
                    </a:lnTo>
                    <a:close/>
                    <a:moveTo>
                      <a:pt x="16" y="24"/>
                    </a:moveTo>
                    <a:lnTo>
                      <a:pt x="8" y="16"/>
                    </a:lnTo>
                    <a:lnTo>
                      <a:pt x="72" y="16"/>
                    </a:lnTo>
                    <a:lnTo>
                      <a:pt x="64" y="24"/>
                    </a:lnTo>
                    <a:lnTo>
                      <a:pt x="64" y="8"/>
                    </a:lnTo>
                    <a:lnTo>
                      <a:pt x="72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52" name="Freeform 200"/>
              <p:cNvSpPr>
                <a:spLocks noEditPoints="1"/>
              </p:cNvSpPr>
              <p:nvPr/>
            </p:nvSpPr>
            <p:spPr bwMode="auto">
              <a:xfrm>
                <a:off x="5348288" y="4852988"/>
                <a:ext cx="38100" cy="190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6" y="0"/>
                  </a:cxn>
                  <a:cxn ang="0">
                    <a:pos x="64" y="8"/>
                  </a:cxn>
                  <a:cxn ang="0">
                    <a:pos x="64" y="24"/>
                  </a:cxn>
                  <a:cxn ang="0">
                    <a:pos x="56" y="3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56" y="16"/>
                  </a:cxn>
                  <a:cxn ang="0">
                    <a:pos x="48" y="24"/>
                  </a:cxn>
                  <a:cxn ang="0">
                    <a:pos x="48" y="8"/>
                  </a:cxn>
                  <a:cxn ang="0">
                    <a:pos x="5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24"/>
                  </a:cxn>
                </a:cxnLst>
                <a:rect l="0" t="0" r="r" b="b"/>
                <a:pathLst>
                  <a:path w="64" h="3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6" y="0"/>
                    </a:lnTo>
                    <a:cubicBezTo>
                      <a:pt x="61" y="0"/>
                      <a:pt x="64" y="4"/>
                      <a:pt x="64" y="8"/>
                    </a:cubicBezTo>
                    <a:lnTo>
                      <a:pt x="64" y="24"/>
                    </a:lnTo>
                    <a:cubicBezTo>
                      <a:pt x="64" y="29"/>
                      <a:pt x="61" y="32"/>
                      <a:pt x="56" y="32"/>
                    </a:cubicBezTo>
                    <a:lnTo>
                      <a:pt x="8" y="32"/>
                    </a:lnTo>
                    <a:cubicBezTo>
                      <a:pt x="4" y="32"/>
                      <a:pt x="0" y="29"/>
                      <a:pt x="0" y="24"/>
                    </a:cubicBezTo>
                    <a:lnTo>
                      <a:pt x="0" y="8"/>
                    </a:lnTo>
                    <a:close/>
                    <a:moveTo>
                      <a:pt x="16" y="24"/>
                    </a:moveTo>
                    <a:lnTo>
                      <a:pt x="8" y="16"/>
                    </a:lnTo>
                    <a:lnTo>
                      <a:pt x="56" y="16"/>
                    </a:lnTo>
                    <a:lnTo>
                      <a:pt x="48" y="24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53" name="Freeform 201"/>
              <p:cNvSpPr>
                <a:spLocks noEditPoints="1"/>
              </p:cNvSpPr>
              <p:nvPr/>
            </p:nvSpPr>
            <p:spPr bwMode="auto">
              <a:xfrm>
                <a:off x="5614988" y="4852988"/>
                <a:ext cx="38100" cy="190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6" y="0"/>
                  </a:cxn>
                  <a:cxn ang="0">
                    <a:pos x="64" y="8"/>
                  </a:cxn>
                  <a:cxn ang="0">
                    <a:pos x="64" y="24"/>
                  </a:cxn>
                  <a:cxn ang="0">
                    <a:pos x="56" y="3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56" y="16"/>
                  </a:cxn>
                  <a:cxn ang="0">
                    <a:pos x="48" y="24"/>
                  </a:cxn>
                  <a:cxn ang="0">
                    <a:pos x="48" y="8"/>
                  </a:cxn>
                  <a:cxn ang="0">
                    <a:pos x="5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24"/>
                  </a:cxn>
                </a:cxnLst>
                <a:rect l="0" t="0" r="r" b="b"/>
                <a:pathLst>
                  <a:path w="64" h="3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6" y="0"/>
                    </a:lnTo>
                    <a:cubicBezTo>
                      <a:pt x="61" y="0"/>
                      <a:pt x="64" y="4"/>
                      <a:pt x="64" y="8"/>
                    </a:cubicBezTo>
                    <a:lnTo>
                      <a:pt x="64" y="24"/>
                    </a:lnTo>
                    <a:cubicBezTo>
                      <a:pt x="64" y="29"/>
                      <a:pt x="61" y="32"/>
                      <a:pt x="56" y="32"/>
                    </a:cubicBezTo>
                    <a:lnTo>
                      <a:pt x="8" y="32"/>
                    </a:lnTo>
                    <a:cubicBezTo>
                      <a:pt x="4" y="32"/>
                      <a:pt x="0" y="29"/>
                      <a:pt x="0" y="24"/>
                    </a:cubicBezTo>
                    <a:lnTo>
                      <a:pt x="0" y="8"/>
                    </a:lnTo>
                    <a:close/>
                    <a:moveTo>
                      <a:pt x="16" y="24"/>
                    </a:moveTo>
                    <a:lnTo>
                      <a:pt x="8" y="16"/>
                    </a:lnTo>
                    <a:lnTo>
                      <a:pt x="56" y="16"/>
                    </a:lnTo>
                    <a:lnTo>
                      <a:pt x="48" y="24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54" name="Freeform 202"/>
              <p:cNvSpPr>
                <a:spLocks noEditPoints="1"/>
              </p:cNvSpPr>
              <p:nvPr/>
            </p:nvSpPr>
            <p:spPr bwMode="auto">
              <a:xfrm>
                <a:off x="5872163" y="4852988"/>
                <a:ext cx="47625" cy="190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72" y="0"/>
                  </a:cxn>
                  <a:cxn ang="0">
                    <a:pos x="80" y="8"/>
                  </a:cxn>
                  <a:cxn ang="0">
                    <a:pos x="80" y="24"/>
                  </a:cxn>
                  <a:cxn ang="0">
                    <a:pos x="72" y="3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72" y="16"/>
                  </a:cxn>
                  <a:cxn ang="0">
                    <a:pos x="64" y="24"/>
                  </a:cxn>
                  <a:cxn ang="0">
                    <a:pos x="64" y="8"/>
                  </a:cxn>
                  <a:cxn ang="0">
                    <a:pos x="72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24"/>
                  </a:cxn>
                </a:cxnLst>
                <a:rect l="0" t="0" r="r" b="b"/>
                <a:pathLst>
                  <a:path w="80" h="3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72" y="0"/>
                    </a:lnTo>
                    <a:cubicBezTo>
                      <a:pt x="77" y="0"/>
                      <a:pt x="80" y="4"/>
                      <a:pt x="80" y="8"/>
                    </a:cubicBezTo>
                    <a:lnTo>
                      <a:pt x="80" y="24"/>
                    </a:lnTo>
                    <a:cubicBezTo>
                      <a:pt x="80" y="29"/>
                      <a:pt x="77" y="32"/>
                      <a:pt x="72" y="32"/>
                    </a:cubicBezTo>
                    <a:lnTo>
                      <a:pt x="8" y="32"/>
                    </a:lnTo>
                    <a:cubicBezTo>
                      <a:pt x="4" y="32"/>
                      <a:pt x="0" y="29"/>
                      <a:pt x="0" y="24"/>
                    </a:cubicBezTo>
                    <a:lnTo>
                      <a:pt x="0" y="8"/>
                    </a:lnTo>
                    <a:close/>
                    <a:moveTo>
                      <a:pt x="16" y="24"/>
                    </a:moveTo>
                    <a:lnTo>
                      <a:pt x="8" y="16"/>
                    </a:lnTo>
                    <a:lnTo>
                      <a:pt x="72" y="16"/>
                    </a:lnTo>
                    <a:lnTo>
                      <a:pt x="64" y="24"/>
                    </a:lnTo>
                    <a:lnTo>
                      <a:pt x="64" y="8"/>
                    </a:lnTo>
                    <a:lnTo>
                      <a:pt x="72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55" name="Freeform 203"/>
              <p:cNvSpPr>
                <a:spLocks noEditPoints="1"/>
              </p:cNvSpPr>
              <p:nvPr/>
            </p:nvSpPr>
            <p:spPr bwMode="auto">
              <a:xfrm>
                <a:off x="6138863" y="4852988"/>
                <a:ext cx="38100" cy="190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6" y="0"/>
                  </a:cxn>
                  <a:cxn ang="0">
                    <a:pos x="64" y="8"/>
                  </a:cxn>
                  <a:cxn ang="0">
                    <a:pos x="64" y="24"/>
                  </a:cxn>
                  <a:cxn ang="0">
                    <a:pos x="56" y="3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56" y="16"/>
                  </a:cxn>
                  <a:cxn ang="0">
                    <a:pos x="48" y="24"/>
                  </a:cxn>
                  <a:cxn ang="0">
                    <a:pos x="48" y="8"/>
                  </a:cxn>
                  <a:cxn ang="0">
                    <a:pos x="5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24"/>
                  </a:cxn>
                </a:cxnLst>
                <a:rect l="0" t="0" r="r" b="b"/>
                <a:pathLst>
                  <a:path w="64" h="3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6" y="0"/>
                    </a:lnTo>
                    <a:cubicBezTo>
                      <a:pt x="61" y="0"/>
                      <a:pt x="64" y="4"/>
                      <a:pt x="64" y="8"/>
                    </a:cubicBezTo>
                    <a:lnTo>
                      <a:pt x="64" y="24"/>
                    </a:lnTo>
                    <a:cubicBezTo>
                      <a:pt x="64" y="29"/>
                      <a:pt x="61" y="32"/>
                      <a:pt x="56" y="32"/>
                    </a:cubicBezTo>
                    <a:lnTo>
                      <a:pt x="8" y="32"/>
                    </a:lnTo>
                    <a:cubicBezTo>
                      <a:pt x="4" y="32"/>
                      <a:pt x="0" y="29"/>
                      <a:pt x="0" y="24"/>
                    </a:cubicBezTo>
                    <a:lnTo>
                      <a:pt x="0" y="8"/>
                    </a:lnTo>
                    <a:close/>
                    <a:moveTo>
                      <a:pt x="16" y="24"/>
                    </a:moveTo>
                    <a:lnTo>
                      <a:pt x="8" y="16"/>
                    </a:lnTo>
                    <a:lnTo>
                      <a:pt x="56" y="16"/>
                    </a:lnTo>
                    <a:lnTo>
                      <a:pt x="48" y="24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56" name="Freeform 204"/>
              <p:cNvSpPr>
                <a:spLocks noEditPoints="1"/>
              </p:cNvSpPr>
              <p:nvPr/>
            </p:nvSpPr>
            <p:spPr bwMode="auto">
              <a:xfrm>
                <a:off x="6405563" y="4852988"/>
                <a:ext cx="38100" cy="190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6" y="0"/>
                  </a:cxn>
                  <a:cxn ang="0">
                    <a:pos x="64" y="8"/>
                  </a:cxn>
                  <a:cxn ang="0">
                    <a:pos x="64" y="24"/>
                  </a:cxn>
                  <a:cxn ang="0">
                    <a:pos x="56" y="3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56" y="16"/>
                  </a:cxn>
                  <a:cxn ang="0">
                    <a:pos x="48" y="24"/>
                  </a:cxn>
                  <a:cxn ang="0">
                    <a:pos x="48" y="8"/>
                  </a:cxn>
                  <a:cxn ang="0">
                    <a:pos x="5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24"/>
                  </a:cxn>
                </a:cxnLst>
                <a:rect l="0" t="0" r="r" b="b"/>
                <a:pathLst>
                  <a:path w="64" h="3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6" y="0"/>
                    </a:lnTo>
                    <a:cubicBezTo>
                      <a:pt x="61" y="0"/>
                      <a:pt x="64" y="4"/>
                      <a:pt x="64" y="8"/>
                    </a:cubicBezTo>
                    <a:lnTo>
                      <a:pt x="64" y="24"/>
                    </a:lnTo>
                    <a:cubicBezTo>
                      <a:pt x="64" y="29"/>
                      <a:pt x="61" y="32"/>
                      <a:pt x="56" y="32"/>
                    </a:cubicBezTo>
                    <a:lnTo>
                      <a:pt x="8" y="32"/>
                    </a:lnTo>
                    <a:cubicBezTo>
                      <a:pt x="4" y="32"/>
                      <a:pt x="0" y="29"/>
                      <a:pt x="0" y="24"/>
                    </a:cubicBezTo>
                    <a:lnTo>
                      <a:pt x="0" y="8"/>
                    </a:lnTo>
                    <a:close/>
                    <a:moveTo>
                      <a:pt x="16" y="24"/>
                    </a:moveTo>
                    <a:lnTo>
                      <a:pt x="8" y="16"/>
                    </a:lnTo>
                    <a:lnTo>
                      <a:pt x="56" y="16"/>
                    </a:lnTo>
                    <a:lnTo>
                      <a:pt x="48" y="24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57" name="Freeform 205"/>
              <p:cNvSpPr>
                <a:spLocks/>
              </p:cNvSpPr>
              <p:nvPr/>
            </p:nvSpPr>
            <p:spPr bwMode="auto">
              <a:xfrm>
                <a:off x="1633538" y="4929188"/>
                <a:ext cx="4781550" cy="95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01" y="0"/>
                  </a:cxn>
                  <a:cxn ang="0">
                    <a:pos x="794" y="0"/>
                  </a:cxn>
                  <a:cxn ang="0">
                    <a:pos x="1188" y="0"/>
                  </a:cxn>
                  <a:cxn ang="0">
                    <a:pos x="1581" y="0"/>
                  </a:cxn>
                  <a:cxn ang="0">
                    <a:pos x="1974" y="0"/>
                  </a:cxn>
                  <a:cxn ang="0">
                    <a:pos x="2367" y="0"/>
                  </a:cxn>
                  <a:cxn ang="0">
                    <a:pos x="2760" y="0"/>
                  </a:cxn>
                  <a:cxn ang="0">
                    <a:pos x="2955" y="0"/>
                  </a:cxn>
                  <a:cxn ang="0">
                    <a:pos x="3156" y="0"/>
                  </a:cxn>
                  <a:cxn ang="0">
                    <a:pos x="3375" y="0"/>
                  </a:cxn>
                  <a:cxn ang="0">
                    <a:pos x="3599" y="0"/>
                  </a:cxn>
                  <a:cxn ang="0">
                    <a:pos x="4041" y="0"/>
                  </a:cxn>
                  <a:cxn ang="0">
                    <a:pos x="4484" y="0"/>
                  </a:cxn>
                  <a:cxn ang="0">
                    <a:pos x="4926" y="0"/>
                  </a:cxn>
                  <a:cxn ang="0">
                    <a:pos x="5369" y="0"/>
                  </a:cxn>
                  <a:cxn ang="0">
                    <a:pos x="5812" y="0"/>
                  </a:cxn>
                  <a:cxn ang="0">
                    <a:pos x="6254" y="0"/>
                  </a:cxn>
                  <a:cxn ang="0">
                    <a:pos x="6697" y="0"/>
                  </a:cxn>
                  <a:cxn ang="0">
                    <a:pos x="7139" y="0"/>
                  </a:cxn>
                  <a:cxn ang="0">
                    <a:pos x="7582" y="0"/>
                  </a:cxn>
                  <a:cxn ang="0">
                    <a:pos x="8024" y="0"/>
                  </a:cxn>
                  <a:cxn ang="0">
                    <a:pos x="8032" y="8"/>
                  </a:cxn>
                  <a:cxn ang="0">
                    <a:pos x="8024" y="16"/>
                  </a:cxn>
                  <a:cxn ang="0">
                    <a:pos x="7582" y="16"/>
                  </a:cxn>
                  <a:cxn ang="0">
                    <a:pos x="7139" y="16"/>
                  </a:cxn>
                  <a:cxn ang="0">
                    <a:pos x="6697" y="16"/>
                  </a:cxn>
                  <a:cxn ang="0">
                    <a:pos x="6254" y="16"/>
                  </a:cxn>
                  <a:cxn ang="0">
                    <a:pos x="5812" y="16"/>
                  </a:cxn>
                  <a:cxn ang="0">
                    <a:pos x="5369" y="16"/>
                  </a:cxn>
                  <a:cxn ang="0">
                    <a:pos x="4926" y="16"/>
                  </a:cxn>
                  <a:cxn ang="0">
                    <a:pos x="4484" y="16"/>
                  </a:cxn>
                  <a:cxn ang="0">
                    <a:pos x="4041" y="16"/>
                  </a:cxn>
                  <a:cxn ang="0">
                    <a:pos x="3599" y="16"/>
                  </a:cxn>
                  <a:cxn ang="0">
                    <a:pos x="3375" y="16"/>
                  </a:cxn>
                  <a:cxn ang="0">
                    <a:pos x="3156" y="16"/>
                  </a:cxn>
                  <a:cxn ang="0">
                    <a:pos x="2955" y="16"/>
                  </a:cxn>
                  <a:cxn ang="0">
                    <a:pos x="2760" y="16"/>
                  </a:cxn>
                  <a:cxn ang="0">
                    <a:pos x="2367" y="16"/>
                  </a:cxn>
                  <a:cxn ang="0">
                    <a:pos x="1974" y="16"/>
                  </a:cxn>
                  <a:cxn ang="0">
                    <a:pos x="1581" y="16"/>
                  </a:cxn>
                  <a:cxn ang="0">
                    <a:pos x="1188" y="16"/>
                  </a:cxn>
                  <a:cxn ang="0">
                    <a:pos x="794" y="16"/>
                  </a:cxn>
                  <a:cxn ang="0">
                    <a:pos x="401" y="16"/>
                  </a:cxn>
                  <a:cxn ang="0">
                    <a:pos x="8" y="1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8032" h="16">
                    <a:moveTo>
                      <a:pt x="8" y="0"/>
                    </a:moveTo>
                    <a:lnTo>
                      <a:pt x="401" y="0"/>
                    </a:lnTo>
                    <a:lnTo>
                      <a:pt x="794" y="0"/>
                    </a:lnTo>
                    <a:lnTo>
                      <a:pt x="1188" y="0"/>
                    </a:lnTo>
                    <a:lnTo>
                      <a:pt x="1581" y="0"/>
                    </a:lnTo>
                    <a:lnTo>
                      <a:pt x="1974" y="0"/>
                    </a:lnTo>
                    <a:lnTo>
                      <a:pt x="2367" y="0"/>
                    </a:lnTo>
                    <a:lnTo>
                      <a:pt x="2760" y="0"/>
                    </a:lnTo>
                    <a:lnTo>
                      <a:pt x="2955" y="0"/>
                    </a:lnTo>
                    <a:lnTo>
                      <a:pt x="3156" y="0"/>
                    </a:lnTo>
                    <a:lnTo>
                      <a:pt x="3375" y="0"/>
                    </a:lnTo>
                    <a:lnTo>
                      <a:pt x="3599" y="0"/>
                    </a:lnTo>
                    <a:lnTo>
                      <a:pt x="4041" y="0"/>
                    </a:lnTo>
                    <a:lnTo>
                      <a:pt x="4484" y="0"/>
                    </a:lnTo>
                    <a:lnTo>
                      <a:pt x="4926" y="0"/>
                    </a:lnTo>
                    <a:lnTo>
                      <a:pt x="5369" y="0"/>
                    </a:lnTo>
                    <a:lnTo>
                      <a:pt x="5812" y="0"/>
                    </a:lnTo>
                    <a:lnTo>
                      <a:pt x="6254" y="0"/>
                    </a:lnTo>
                    <a:lnTo>
                      <a:pt x="6697" y="0"/>
                    </a:lnTo>
                    <a:lnTo>
                      <a:pt x="7139" y="0"/>
                    </a:lnTo>
                    <a:lnTo>
                      <a:pt x="7582" y="0"/>
                    </a:lnTo>
                    <a:lnTo>
                      <a:pt x="8024" y="0"/>
                    </a:lnTo>
                    <a:cubicBezTo>
                      <a:pt x="8029" y="0"/>
                      <a:pt x="8032" y="4"/>
                      <a:pt x="8032" y="8"/>
                    </a:cubicBezTo>
                    <a:cubicBezTo>
                      <a:pt x="8032" y="13"/>
                      <a:pt x="8029" y="16"/>
                      <a:pt x="8024" y="16"/>
                    </a:cubicBezTo>
                    <a:lnTo>
                      <a:pt x="7582" y="16"/>
                    </a:lnTo>
                    <a:lnTo>
                      <a:pt x="7139" y="16"/>
                    </a:lnTo>
                    <a:lnTo>
                      <a:pt x="6697" y="16"/>
                    </a:lnTo>
                    <a:lnTo>
                      <a:pt x="6254" y="16"/>
                    </a:lnTo>
                    <a:lnTo>
                      <a:pt x="5812" y="16"/>
                    </a:lnTo>
                    <a:lnTo>
                      <a:pt x="5369" y="16"/>
                    </a:lnTo>
                    <a:lnTo>
                      <a:pt x="4926" y="16"/>
                    </a:lnTo>
                    <a:lnTo>
                      <a:pt x="4484" y="16"/>
                    </a:lnTo>
                    <a:lnTo>
                      <a:pt x="4041" y="16"/>
                    </a:lnTo>
                    <a:lnTo>
                      <a:pt x="3599" y="16"/>
                    </a:lnTo>
                    <a:lnTo>
                      <a:pt x="3375" y="16"/>
                    </a:lnTo>
                    <a:lnTo>
                      <a:pt x="3156" y="16"/>
                    </a:lnTo>
                    <a:lnTo>
                      <a:pt x="2955" y="16"/>
                    </a:lnTo>
                    <a:lnTo>
                      <a:pt x="2760" y="16"/>
                    </a:lnTo>
                    <a:lnTo>
                      <a:pt x="2367" y="16"/>
                    </a:lnTo>
                    <a:lnTo>
                      <a:pt x="1974" y="16"/>
                    </a:lnTo>
                    <a:lnTo>
                      <a:pt x="1581" y="16"/>
                    </a:lnTo>
                    <a:lnTo>
                      <a:pt x="1188" y="16"/>
                    </a:lnTo>
                    <a:lnTo>
                      <a:pt x="794" y="16"/>
                    </a:lnTo>
                    <a:lnTo>
                      <a:pt x="401" y="16"/>
                    </a:lnTo>
                    <a:lnTo>
                      <a:pt x="8" y="16"/>
                    </a:lnTo>
                    <a:cubicBezTo>
                      <a:pt x="4" y="16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lose/>
                  </a:path>
                </a:pathLst>
              </a:custGeom>
              <a:solidFill>
                <a:srgbClr val="00CCFF"/>
              </a:solidFill>
              <a:ln w="6" cap="flat">
                <a:solidFill>
                  <a:srgbClr val="00CC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9359" name="Freeform 207"/>
            <p:cNvSpPr>
              <a:spLocks noEditPoints="1"/>
            </p:cNvSpPr>
            <p:nvPr/>
          </p:nvSpPr>
          <p:spPr bwMode="auto">
            <a:xfrm>
              <a:off x="1604963" y="4919663"/>
              <a:ext cx="76200" cy="28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40"/>
                </a:cxn>
                <a:cxn ang="0">
                  <a:pos x="120" y="4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120" y="32"/>
                </a:cxn>
                <a:cxn ang="0">
                  <a:pos x="112" y="4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"/>
                </a:cxn>
              </a:cxnLst>
              <a:rect l="0" t="0" r="r" b="b"/>
              <a:pathLst>
                <a:path w="128" h="4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40"/>
                  </a:lnTo>
                  <a:cubicBezTo>
                    <a:pt x="128" y="45"/>
                    <a:pt x="125" y="48"/>
                    <a:pt x="120" y="48"/>
                  </a:cubicBezTo>
                  <a:lnTo>
                    <a:pt x="8" y="48"/>
                  </a:lnTo>
                  <a:cubicBezTo>
                    <a:pt x="4" y="48"/>
                    <a:pt x="0" y="45"/>
                    <a:pt x="0" y="40"/>
                  </a:cubicBezTo>
                  <a:lnTo>
                    <a:pt x="0" y="8"/>
                  </a:lnTo>
                  <a:close/>
                  <a:moveTo>
                    <a:pt x="16" y="40"/>
                  </a:moveTo>
                  <a:lnTo>
                    <a:pt x="8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CCFF"/>
            </a:solidFill>
            <a:ln w="6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60" name="Freeform 208"/>
            <p:cNvSpPr>
              <a:spLocks noEditPoints="1"/>
            </p:cNvSpPr>
            <p:nvPr/>
          </p:nvSpPr>
          <p:spPr bwMode="auto">
            <a:xfrm>
              <a:off x="1843088" y="4919663"/>
              <a:ext cx="66675" cy="28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12" y="40"/>
                </a:cxn>
                <a:cxn ang="0">
                  <a:pos x="104" y="4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104" y="32"/>
                </a:cxn>
                <a:cxn ang="0">
                  <a:pos x="96" y="40"/>
                </a:cxn>
                <a:cxn ang="0">
                  <a:pos x="96" y="8"/>
                </a:cxn>
                <a:cxn ang="0">
                  <a:pos x="10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"/>
                </a:cxn>
              </a:cxnLst>
              <a:rect l="0" t="0" r="r" b="b"/>
              <a:pathLst>
                <a:path w="112" h="4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40"/>
                  </a:lnTo>
                  <a:cubicBezTo>
                    <a:pt x="112" y="45"/>
                    <a:pt x="109" y="48"/>
                    <a:pt x="104" y="48"/>
                  </a:cubicBezTo>
                  <a:lnTo>
                    <a:pt x="8" y="48"/>
                  </a:lnTo>
                  <a:cubicBezTo>
                    <a:pt x="4" y="48"/>
                    <a:pt x="0" y="45"/>
                    <a:pt x="0" y="40"/>
                  </a:cubicBezTo>
                  <a:lnTo>
                    <a:pt x="0" y="8"/>
                  </a:lnTo>
                  <a:close/>
                  <a:moveTo>
                    <a:pt x="16" y="40"/>
                  </a:moveTo>
                  <a:lnTo>
                    <a:pt x="8" y="32"/>
                  </a:lnTo>
                  <a:lnTo>
                    <a:pt x="104" y="32"/>
                  </a:lnTo>
                  <a:lnTo>
                    <a:pt x="96" y="4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CCFF"/>
            </a:solidFill>
            <a:ln w="6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61" name="Freeform 209"/>
            <p:cNvSpPr>
              <a:spLocks noEditPoints="1"/>
            </p:cNvSpPr>
            <p:nvPr/>
          </p:nvSpPr>
          <p:spPr bwMode="auto">
            <a:xfrm>
              <a:off x="2071688" y="4919663"/>
              <a:ext cx="76200" cy="28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40"/>
                </a:cxn>
                <a:cxn ang="0">
                  <a:pos x="120" y="4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120" y="32"/>
                </a:cxn>
                <a:cxn ang="0">
                  <a:pos x="112" y="4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"/>
                </a:cxn>
              </a:cxnLst>
              <a:rect l="0" t="0" r="r" b="b"/>
              <a:pathLst>
                <a:path w="128" h="4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40"/>
                  </a:lnTo>
                  <a:cubicBezTo>
                    <a:pt x="128" y="45"/>
                    <a:pt x="125" y="48"/>
                    <a:pt x="120" y="48"/>
                  </a:cubicBezTo>
                  <a:lnTo>
                    <a:pt x="8" y="48"/>
                  </a:lnTo>
                  <a:cubicBezTo>
                    <a:pt x="4" y="48"/>
                    <a:pt x="0" y="45"/>
                    <a:pt x="0" y="40"/>
                  </a:cubicBezTo>
                  <a:lnTo>
                    <a:pt x="0" y="8"/>
                  </a:lnTo>
                  <a:close/>
                  <a:moveTo>
                    <a:pt x="16" y="40"/>
                  </a:moveTo>
                  <a:lnTo>
                    <a:pt x="8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CCFF"/>
            </a:solidFill>
            <a:ln w="6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62" name="Freeform 210"/>
            <p:cNvSpPr>
              <a:spLocks noEditPoints="1"/>
            </p:cNvSpPr>
            <p:nvPr/>
          </p:nvSpPr>
          <p:spPr bwMode="auto">
            <a:xfrm>
              <a:off x="2309813" y="4919663"/>
              <a:ext cx="66675" cy="28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12" y="40"/>
                </a:cxn>
                <a:cxn ang="0">
                  <a:pos x="104" y="4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104" y="32"/>
                </a:cxn>
                <a:cxn ang="0">
                  <a:pos x="96" y="40"/>
                </a:cxn>
                <a:cxn ang="0">
                  <a:pos x="96" y="8"/>
                </a:cxn>
                <a:cxn ang="0">
                  <a:pos x="10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"/>
                </a:cxn>
              </a:cxnLst>
              <a:rect l="0" t="0" r="r" b="b"/>
              <a:pathLst>
                <a:path w="112" h="4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40"/>
                  </a:lnTo>
                  <a:cubicBezTo>
                    <a:pt x="112" y="45"/>
                    <a:pt x="109" y="48"/>
                    <a:pt x="104" y="48"/>
                  </a:cubicBezTo>
                  <a:lnTo>
                    <a:pt x="8" y="48"/>
                  </a:lnTo>
                  <a:cubicBezTo>
                    <a:pt x="4" y="48"/>
                    <a:pt x="0" y="45"/>
                    <a:pt x="0" y="40"/>
                  </a:cubicBezTo>
                  <a:lnTo>
                    <a:pt x="0" y="8"/>
                  </a:lnTo>
                  <a:close/>
                  <a:moveTo>
                    <a:pt x="16" y="40"/>
                  </a:moveTo>
                  <a:lnTo>
                    <a:pt x="8" y="32"/>
                  </a:lnTo>
                  <a:lnTo>
                    <a:pt x="104" y="32"/>
                  </a:lnTo>
                  <a:lnTo>
                    <a:pt x="96" y="4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CCFF"/>
            </a:solidFill>
            <a:ln w="6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63" name="Freeform 211"/>
            <p:cNvSpPr>
              <a:spLocks noEditPoints="1"/>
            </p:cNvSpPr>
            <p:nvPr/>
          </p:nvSpPr>
          <p:spPr bwMode="auto">
            <a:xfrm>
              <a:off x="2538413" y="4919663"/>
              <a:ext cx="76200" cy="28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40"/>
                </a:cxn>
                <a:cxn ang="0">
                  <a:pos x="120" y="4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120" y="32"/>
                </a:cxn>
                <a:cxn ang="0">
                  <a:pos x="112" y="4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"/>
                </a:cxn>
              </a:cxnLst>
              <a:rect l="0" t="0" r="r" b="b"/>
              <a:pathLst>
                <a:path w="128" h="4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40"/>
                  </a:lnTo>
                  <a:cubicBezTo>
                    <a:pt x="128" y="45"/>
                    <a:pt x="125" y="48"/>
                    <a:pt x="120" y="48"/>
                  </a:cubicBezTo>
                  <a:lnTo>
                    <a:pt x="8" y="48"/>
                  </a:lnTo>
                  <a:cubicBezTo>
                    <a:pt x="4" y="48"/>
                    <a:pt x="0" y="45"/>
                    <a:pt x="0" y="40"/>
                  </a:cubicBezTo>
                  <a:lnTo>
                    <a:pt x="0" y="8"/>
                  </a:lnTo>
                  <a:close/>
                  <a:moveTo>
                    <a:pt x="16" y="40"/>
                  </a:moveTo>
                  <a:lnTo>
                    <a:pt x="8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CCFF"/>
            </a:solidFill>
            <a:ln w="6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64" name="Freeform 212"/>
            <p:cNvSpPr>
              <a:spLocks noEditPoints="1"/>
            </p:cNvSpPr>
            <p:nvPr/>
          </p:nvSpPr>
          <p:spPr bwMode="auto">
            <a:xfrm>
              <a:off x="2776538" y="4919663"/>
              <a:ext cx="66675" cy="28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12" y="40"/>
                </a:cxn>
                <a:cxn ang="0">
                  <a:pos x="104" y="4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104" y="32"/>
                </a:cxn>
                <a:cxn ang="0">
                  <a:pos x="96" y="40"/>
                </a:cxn>
                <a:cxn ang="0">
                  <a:pos x="96" y="8"/>
                </a:cxn>
                <a:cxn ang="0">
                  <a:pos x="10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"/>
                </a:cxn>
              </a:cxnLst>
              <a:rect l="0" t="0" r="r" b="b"/>
              <a:pathLst>
                <a:path w="112" h="4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40"/>
                  </a:lnTo>
                  <a:cubicBezTo>
                    <a:pt x="112" y="45"/>
                    <a:pt x="109" y="48"/>
                    <a:pt x="104" y="48"/>
                  </a:cubicBezTo>
                  <a:lnTo>
                    <a:pt x="8" y="48"/>
                  </a:lnTo>
                  <a:cubicBezTo>
                    <a:pt x="4" y="48"/>
                    <a:pt x="0" y="45"/>
                    <a:pt x="0" y="40"/>
                  </a:cubicBezTo>
                  <a:lnTo>
                    <a:pt x="0" y="8"/>
                  </a:lnTo>
                  <a:close/>
                  <a:moveTo>
                    <a:pt x="16" y="40"/>
                  </a:moveTo>
                  <a:lnTo>
                    <a:pt x="8" y="32"/>
                  </a:lnTo>
                  <a:lnTo>
                    <a:pt x="104" y="32"/>
                  </a:lnTo>
                  <a:lnTo>
                    <a:pt x="96" y="4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CCFF"/>
            </a:solidFill>
            <a:ln w="6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65" name="Freeform 213"/>
            <p:cNvSpPr>
              <a:spLocks noEditPoints="1"/>
            </p:cNvSpPr>
            <p:nvPr/>
          </p:nvSpPr>
          <p:spPr bwMode="auto">
            <a:xfrm>
              <a:off x="3005138" y="4919663"/>
              <a:ext cx="76200" cy="28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40"/>
                </a:cxn>
                <a:cxn ang="0">
                  <a:pos x="120" y="4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120" y="32"/>
                </a:cxn>
                <a:cxn ang="0">
                  <a:pos x="112" y="4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"/>
                </a:cxn>
              </a:cxnLst>
              <a:rect l="0" t="0" r="r" b="b"/>
              <a:pathLst>
                <a:path w="128" h="4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40"/>
                  </a:lnTo>
                  <a:cubicBezTo>
                    <a:pt x="128" y="45"/>
                    <a:pt x="125" y="48"/>
                    <a:pt x="120" y="48"/>
                  </a:cubicBezTo>
                  <a:lnTo>
                    <a:pt x="8" y="48"/>
                  </a:lnTo>
                  <a:cubicBezTo>
                    <a:pt x="4" y="48"/>
                    <a:pt x="0" y="45"/>
                    <a:pt x="0" y="40"/>
                  </a:cubicBezTo>
                  <a:lnTo>
                    <a:pt x="0" y="8"/>
                  </a:lnTo>
                  <a:close/>
                  <a:moveTo>
                    <a:pt x="16" y="40"/>
                  </a:moveTo>
                  <a:lnTo>
                    <a:pt x="8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CCFF"/>
            </a:solidFill>
            <a:ln w="6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66" name="Freeform 214"/>
            <p:cNvSpPr>
              <a:spLocks noEditPoints="1"/>
            </p:cNvSpPr>
            <p:nvPr/>
          </p:nvSpPr>
          <p:spPr bwMode="auto">
            <a:xfrm>
              <a:off x="3243263" y="4919663"/>
              <a:ext cx="66675" cy="28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12" y="40"/>
                </a:cxn>
                <a:cxn ang="0">
                  <a:pos x="104" y="4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104" y="32"/>
                </a:cxn>
                <a:cxn ang="0">
                  <a:pos x="96" y="40"/>
                </a:cxn>
                <a:cxn ang="0">
                  <a:pos x="96" y="8"/>
                </a:cxn>
                <a:cxn ang="0">
                  <a:pos x="10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"/>
                </a:cxn>
              </a:cxnLst>
              <a:rect l="0" t="0" r="r" b="b"/>
              <a:pathLst>
                <a:path w="112" h="4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40"/>
                  </a:lnTo>
                  <a:cubicBezTo>
                    <a:pt x="112" y="45"/>
                    <a:pt x="109" y="48"/>
                    <a:pt x="104" y="48"/>
                  </a:cubicBezTo>
                  <a:lnTo>
                    <a:pt x="8" y="48"/>
                  </a:lnTo>
                  <a:cubicBezTo>
                    <a:pt x="4" y="48"/>
                    <a:pt x="0" y="45"/>
                    <a:pt x="0" y="40"/>
                  </a:cubicBezTo>
                  <a:lnTo>
                    <a:pt x="0" y="8"/>
                  </a:lnTo>
                  <a:close/>
                  <a:moveTo>
                    <a:pt x="16" y="40"/>
                  </a:moveTo>
                  <a:lnTo>
                    <a:pt x="8" y="32"/>
                  </a:lnTo>
                  <a:lnTo>
                    <a:pt x="104" y="32"/>
                  </a:lnTo>
                  <a:lnTo>
                    <a:pt x="96" y="4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CCFF"/>
            </a:solidFill>
            <a:ln w="6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67" name="Freeform 215"/>
            <p:cNvSpPr>
              <a:spLocks noEditPoints="1"/>
            </p:cNvSpPr>
            <p:nvPr/>
          </p:nvSpPr>
          <p:spPr bwMode="auto">
            <a:xfrm>
              <a:off x="3471863" y="4919663"/>
              <a:ext cx="76200" cy="28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40"/>
                </a:cxn>
                <a:cxn ang="0">
                  <a:pos x="120" y="4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120" y="32"/>
                </a:cxn>
                <a:cxn ang="0">
                  <a:pos x="112" y="4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"/>
                </a:cxn>
              </a:cxnLst>
              <a:rect l="0" t="0" r="r" b="b"/>
              <a:pathLst>
                <a:path w="128" h="4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40"/>
                  </a:lnTo>
                  <a:cubicBezTo>
                    <a:pt x="128" y="45"/>
                    <a:pt x="125" y="48"/>
                    <a:pt x="120" y="48"/>
                  </a:cubicBezTo>
                  <a:lnTo>
                    <a:pt x="8" y="48"/>
                  </a:lnTo>
                  <a:cubicBezTo>
                    <a:pt x="4" y="48"/>
                    <a:pt x="0" y="45"/>
                    <a:pt x="0" y="40"/>
                  </a:cubicBezTo>
                  <a:lnTo>
                    <a:pt x="0" y="8"/>
                  </a:lnTo>
                  <a:close/>
                  <a:moveTo>
                    <a:pt x="16" y="40"/>
                  </a:moveTo>
                  <a:lnTo>
                    <a:pt x="8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CCFF"/>
            </a:solidFill>
            <a:ln w="6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68" name="Freeform 216"/>
            <p:cNvSpPr>
              <a:spLocks noEditPoints="1"/>
            </p:cNvSpPr>
            <p:nvPr/>
          </p:nvSpPr>
          <p:spPr bwMode="auto">
            <a:xfrm>
              <a:off x="3738563" y="4919663"/>
              <a:ext cx="76200" cy="28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40"/>
                </a:cxn>
                <a:cxn ang="0">
                  <a:pos x="120" y="4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120" y="32"/>
                </a:cxn>
                <a:cxn ang="0">
                  <a:pos x="112" y="4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"/>
                </a:cxn>
              </a:cxnLst>
              <a:rect l="0" t="0" r="r" b="b"/>
              <a:pathLst>
                <a:path w="128" h="4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40"/>
                  </a:lnTo>
                  <a:cubicBezTo>
                    <a:pt x="128" y="45"/>
                    <a:pt x="125" y="48"/>
                    <a:pt x="120" y="48"/>
                  </a:cubicBezTo>
                  <a:lnTo>
                    <a:pt x="8" y="48"/>
                  </a:lnTo>
                  <a:cubicBezTo>
                    <a:pt x="4" y="48"/>
                    <a:pt x="0" y="45"/>
                    <a:pt x="0" y="40"/>
                  </a:cubicBezTo>
                  <a:lnTo>
                    <a:pt x="0" y="8"/>
                  </a:lnTo>
                  <a:close/>
                  <a:moveTo>
                    <a:pt x="16" y="40"/>
                  </a:moveTo>
                  <a:lnTo>
                    <a:pt x="8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CCFF"/>
            </a:solidFill>
            <a:ln w="6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69" name="Freeform 217"/>
            <p:cNvSpPr>
              <a:spLocks noEditPoints="1"/>
            </p:cNvSpPr>
            <p:nvPr/>
          </p:nvSpPr>
          <p:spPr bwMode="auto">
            <a:xfrm>
              <a:off x="4005263" y="4919663"/>
              <a:ext cx="66675" cy="28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12" y="40"/>
                </a:cxn>
                <a:cxn ang="0">
                  <a:pos x="104" y="4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104" y="32"/>
                </a:cxn>
                <a:cxn ang="0">
                  <a:pos x="96" y="40"/>
                </a:cxn>
                <a:cxn ang="0">
                  <a:pos x="96" y="8"/>
                </a:cxn>
                <a:cxn ang="0">
                  <a:pos x="10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"/>
                </a:cxn>
              </a:cxnLst>
              <a:rect l="0" t="0" r="r" b="b"/>
              <a:pathLst>
                <a:path w="112" h="4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40"/>
                  </a:lnTo>
                  <a:cubicBezTo>
                    <a:pt x="112" y="45"/>
                    <a:pt x="109" y="48"/>
                    <a:pt x="104" y="48"/>
                  </a:cubicBezTo>
                  <a:lnTo>
                    <a:pt x="8" y="48"/>
                  </a:lnTo>
                  <a:cubicBezTo>
                    <a:pt x="4" y="48"/>
                    <a:pt x="0" y="45"/>
                    <a:pt x="0" y="40"/>
                  </a:cubicBezTo>
                  <a:lnTo>
                    <a:pt x="0" y="8"/>
                  </a:lnTo>
                  <a:close/>
                  <a:moveTo>
                    <a:pt x="16" y="40"/>
                  </a:moveTo>
                  <a:lnTo>
                    <a:pt x="8" y="32"/>
                  </a:lnTo>
                  <a:lnTo>
                    <a:pt x="104" y="32"/>
                  </a:lnTo>
                  <a:lnTo>
                    <a:pt x="96" y="4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CCFF"/>
            </a:solidFill>
            <a:ln w="6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70" name="Freeform 218"/>
            <p:cNvSpPr>
              <a:spLocks noEditPoints="1"/>
            </p:cNvSpPr>
            <p:nvPr/>
          </p:nvSpPr>
          <p:spPr bwMode="auto">
            <a:xfrm>
              <a:off x="4262438" y="4919663"/>
              <a:ext cx="76200" cy="28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40"/>
                </a:cxn>
                <a:cxn ang="0">
                  <a:pos x="120" y="4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120" y="32"/>
                </a:cxn>
                <a:cxn ang="0">
                  <a:pos x="112" y="4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"/>
                </a:cxn>
              </a:cxnLst>
              <a:rect l="0" t="0" r="r" b="b"/>
              <a:pathLst>
                <a:path w="128" h="4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40"/>
                  </a:lnTo>
                  <a:cubicBezTo>
                    <a:pt x="128" y="45"/>
                    <a:pt x="125" y="48"/>
                    <a:pt x="120" y="48"/>
                  </a:cubicBezTo>
                  <a:lnTo>
                    <a:pt x="8" y="48"/>
                  </a:lnTo>
                  <a:cubicBezTo>
                    <a:pt x="4" y="48"/>
                    <a:pt x="0" y="45"/>
                    <a:pt x="0" y="40"/>
                  </a:cubicBezTo>
                  <a:lnTo>
                    <a:pt x="0" y="8"/>
                  </a:lnTo>
                  <a:close/>
                  <a:moveTo>
                    <a:pt x="16" y="40"/>
                  </a:moveTo>
                  <a:lnTo>
                    <a:pt x="8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CCFF"/>
            </a:solidFill>
            <a:ln w="6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71" name="Freeform 219"/>
            <p:cNvSpPr>
              <a:spLocks noEditPoints="1"/>
            </p:cNvSpPr>
            <p:nvPr/>
          </p:nvSpPr>
          <p:spPr bwMode="auto">
            <a:xfrm>
              <a:off x="4529138" y="4919663"/>
              <a:ext cx="76200" cy="28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40"/>
                </a:cxn>
                <a:cxn ang="0">
                  <a:pos x="120" y="4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120" y="32"/>
                </a:cxn>
                <a:cxn ang="0">
                  <a:pos x="112" y="4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"/>
                </a:cxn>
              </a:cxnLst>
              <a:rect l="0" t="0" r="r" b="b"/>
              <a:pathLst>
                <a:path w="128" h="4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40"/>
                  </a:lnTo>
                  <a:cubicBezTo>
                    <a:pt x="128" y="45"/>
                    <a:pt x="125" y="48"/>
                    <a:pt x="120" y="48"/>
                  </a:cubicBezTo>
                  <a:lnTo>
                    <a:pt x="8" y="48"/>
                  </a:lnTo>
                  <a:cubicBezTo>
                    <a:pt x="4" y="48"/>
                    <a:pt x="0" y="45"/>
                    <a:pt x="0" y="40"/>
                  </a:cubicBezTo>
                  <a:lnTo>
                    <a:pt x="0" y="8"/>
                  </a:lnTo>
                  <a:close/>
                  <a:moveTo>
                    <a:pt x="16" y="40"/>
                  </a:moveTo>
                  <a:lnTo>
                    <a:pt x="8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CCFF"/>
            </a:solidFill>
            <a:ln w="6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72" name="Freeform 220"/>
            <p:cNvSpPr>
              <a:spLocks noEditPoints="1"/>
            </p:cNvSpPr>
            <p:nvPr/>
          </p:nvSpPr>
          <p:spPr bwMode="auto">
            <a:xfrm>
              <a:off x="4795838" y="4919663"/>
              <a:ext cx="66675" cy="28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12" y="40"/>
                </a:cxn>
                <a:cxn ang="0">
                  <a:pos x="104" y="4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104" y="32"/>
                </a:cxn>
                <a:cxn ang="0">
                  <a:pos x="96" y="40"/>
                </a:cxn>
                <a:cxn ang="0">
                  <a:pos x="96" y="8"/>
                </a:cxn>
                <a:cxn ang="0">
                  <a:pos x="10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"/>
                </a:cxn>
              </a:cxnLst>
              <a:rect l="0" t="0" r="r" b="b"/>
              <a:pathLst>
                <a:path w="112" h="4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40"/>
                  </a:lnTo>
                  <a:cubicBezTo>
                    <a:pt x="112" y="45"/>
                    <a:pt x="109" y="48"/>
                    <a:pt x="104" y="48"/>
                  </a:cubicBezTo>
                  <a:lnTo>
                    <a:pt x="8" y="48"/>
                  </a:lnTo>
                  <a:cubicBezTo>
                    <a:pt x="4" y="48"/>
                    <a:pt x="0" y="45"/>
                    <a:pt x="0" y="40"/>
                  </a:cubicBezTo>
                  <a:lnTo>
                    <a:pt x="0" y="8"/>
                  </a:lnTo>
                  <a:close/>
                  <a:moveTo>
                    <a:pt x="16" y="40"/>
                  </a:moveTo>
                  <a:lnTo>
                    <a:pt x="8" y="32"/>
                  </a:lnTo>
                  <a:lnTo>
                    <a:pt x="104" y="32"/>
                  </a:lnTo>
                  <a:lnTo>
                    <a:pt x="96" y="4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CCFF"/>
            </a:solidFill>
            <a:ln w="6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73" name="Freeform 221"/>
            <p:cNvSpPr>
              <a:spLocks noEditPoints="1"/>
            </p:cNvSpPr>
            <p:nvPr/>
          </p:nvSpPr>
          <p:spPr bwMode="auto">
            <a:xfrm>
              <a:off x="5053013" y="4919663"/>
              <a:ext cx="76200" cy="28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40"/>
                </a:cxn>
                <a:cxn ang="0">
                  <a:pos x="120" y="4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120" y="32"/>
                </a:cxn>
                <a:cxn ang="0">
                  <a:pos x="112" y="4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"/>
                </a:cxn>
              </a:cxnLst>
              <a:rect l="0" t="0" r="r" b="b"/>
              <a:pathLst>
                <a:path w="128" h="4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40"/>
                  </a:lnTo>
                  <a:cubicBezTo>
                    <a:pt x="128" y="45"/>
                    <a:pt x="125" y="48"/>
                    <a:pt x="120" y="48"/>
                  </a:cubicBezTo>
                  <a:lnTo>
                    <a:pt x="8" y="48"/>
                  </a:lnTo>
                  <a:cubicBezTo>
                    <a:pt x="4" y="48"/>
                    <a:pt x="0" y="45"/>
                    <a:pt x="0" y="40"/>
                  </a:cubicBezTo>
                  <a:lnTo>
                    <a:pt x="0" y="8"/>
                  </a:lnTo>
                  <a:close/>
                  <a:moveTo>
                    <a:pt x="16" y="40"/>
                  </a:moveTo>
                  <a:lnTo>
                    <a:pt x="8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CCFF"/>
            </a:solidFill>
            <a:ln w="6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74" name="Freeform 222"/>
            <p:cNvSpPr>
              <a:spLocks noEditPoints="1"/>
            </p:cNvSpPr>
            <p:nvPr/>
          </p:nvSpPr>
          <p:spPr bwMode="auto">
            <a:xfrm>
              <a:off x="5319713" y="4919663"/>
              <a:ext cx="76200" cy="28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40"/>
                </a:cxn>
                <a:cxn ang="0">
                  <a:pos x="120" y="4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120" y="32"/>
                </a:cxn>
                <a:cxn ang="0">
                  <a:pos x="112" y="4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"/>
                </a:cxn>
              </a:cxnLst>
              <a:rect l="0" t="0" r="r" b="b"/>
              <a:pathLst>
                <a:path w="128" h="4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40"/>
                  </a:lnTo>
                  <a:cubicBezTo>
                    <a:pt x="128" y="45"/>
                    <a:pt x="125" y="48"/>
                    <a:pt x="120" y="48"/>
                  </a:cubicBezTo>
                  <a:lnTo>
                    <a:pt x="8" y="48"/>
                  </a:lnTo>
                  <a:cubicBezTo>
                    <a:pt x="4" y="48"/>
                    <a:pt x="0" y="45"/>
                    <a:pt x="0" y="40"/>
                  </a:cubicBezTo>
                  <a:lnTo>
                    <a:pt x="0" y="8"/>
                  </a:lnTo>
                  <a:close/>
                  <a:moveTo>
                    <a:pt x="16" y="40"/>
                  </a:moveTo>
                  <a:lnTo>
                    <a:pt x="8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CCFF"/>
            </a:solidFill>
            <a:ln w="6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75" name="Freeform 223"/>
            <p:cNvSpPr>
              <a:spLocks noEditPoints="1"/>
            </p:cNvSpPr>
            <p:nvPr/>
          </p:nvSpPr>
          <p:spPr bwMode="auto">
            <a:xfrm>
              <a:off x="5576888" y="4919663"/>
              <a:ext cx="76200" cy="28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40"/>
                </a:cxn>
                <a:cxn ang="0">
                  <a:pos x="120" y="4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120" y="32"/>
                </a:cxn>
                <a:cxn ang="0">
                  <a:pos x="112" y="4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"/>
                </a:cxn>
              </a:cxnLst>
              <a:rect l="0" t="0" r="r" b="b"/>
              <a:pathLst>
                <a:path w="128" h="4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40"/>
                  </a:lnTo>
                  <a:cubicBezTo>
                    <a:pt x="128" y="45"/>
                    <a:pt x="125" y="48"/>
                    <a:pt x="120" y="48"/>
                  </a:cubicBezTo>
                  <a:lnTo>
                    <a:pt x="8" y="48"/>
                  </a:lnTo>
                  <a:cubicBezTo>
                    <a:pt x="4" y="48"/>
                    <a:pt x="0" y="45"/>
                    <a:pt x="0" y="40"/>
                  </a:cubicBezTo>
                  <a:lnTo>
                    <a:pt x="0" y="8"/>
                  </a:lnTo>
                  <a:close/>
                  <a:moveTo>
                    <a:pt x="16" y="40"/>
                  </a:moveTo>
                  <a:lnTo>
                    <a:pt x="8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CCFF"/>
            </a:solidFill>
            <a:ln w="6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76" name="Freeform 224"/>
            <p:cNvSpPr>
              <a:spLocks noEditPoints="1"/>
            </p:cNvSpPr>
            <p:nvPr/>
          </p:nvSpPr>
          <p:spPr bwMode="auto">
            <a:xfrm>
              <a:off x="5843588" y="4919663"/>
              <a:ext cx="76200" cy="28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40"/>
                </a:cxn>
                <a:cxn ang="0">
                  <a:pos x="120" y="4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120" y="32"/>
                </a:cxn>
                <a:cxn ang="0">
                  <a:pos x="112" y="4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"/>
                </a:cxn>
              </a:cxnLst>
              <a:rect l="0" t="0" r="r" b="b"/>
              <a:pathLst>
                <a:path w="128" h="4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40"/>
                  </a:lnTo>
                  <a:cubicBezTo>
                    <a:pt x="128" y="45"/>
                    <a:pt x="125" y="48"/>
                    <a:pt x="120" y="48"/>
                  </a:cubicBezTo>
                  <a:lnTo>
                    <a:pt x="8" y="48"/>
                  </a:lnTo>
                  <a:cubicBezTo>
                    <a:pt x="4" y="48"/>
                    <a:pt x="0" y="45"/>
                    <a:pt x="0" y="40"/>
                  </a:cubicBezTo>
                  <a:lnTo>
                    <a:pt x="0" y="8"/>
                  </a:lnTo>
                  <a:close/>
                  <a:moveTo>
                    <a:pt x="16" y="40"/>
                  </a:moveTo>
                  <a:lnTo>
                    <a:pt x="8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CCFF"/>
            </a:solidFill>
            <a:ln w="6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77" name="Freeform 225"/>
            <p:cNvSpPr>
              <a:spLocks noEditPoints="1"/>
            </p:cNvSpPr>
            <p:nvPr/>
          </p:nvSpPr>
          <p:spPr bwMode="auto">
            <a:xfrm>
              <a:off x="6110288" y="4919663"/>
              <a:ext cx="66675" cy="28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12" y="40"/>
                </a:cxn>
                <a:cxn ang="0">
                  <a:pos x="104" y="4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104" y="32"/>
                </a:cxn>
                <a:cxn ang="0">
                  <a:pos x="96" y="40"/>
                </a:cxn>
                <a:cxn ang="0">
                  <a:pos x="96" y="8"/>
                </a:cxn>
                <a:cxn ang="0">
                  <a:pos x="10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"/>
                </a:cxn>
              </a:cxnLst>
              <a:rect l="0" t="0" r="r" b="b"/>
              <a:pathLst>
                <a:path w="112" h="4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40"/>
                  </a:lnTo>
                  <a:cubicBezTo>
                    <a:pt x="112" y="45"/>
                    <a:pt x="109" y="48"/>
                    <a:pt x="104" y="48"/>
                  </a:cubicBezTo>
                  <a:lnTo>
                    <a:pt x="8" y="48"/>
                  </a:lnTo>
                  <a:cubicBezTo>
                    <a:pt x="4" y="48"/>
                    <a:pt x="0" y="45"/>
                    <a:pt x="0" y="40"/>
                  </a:cubicBezTo>
                  <a:lnTo>
                    <a:pt x="0" y="8"/>
                  </a:lnTo>
                  <a:close/>
                  <a:moveTo>
                    <a:pt x="16" y="40"/>
                  </a:moveTo>
                  <a:lnTo>
                    <a:pt x="8" y="32"/>
                  </a:lnTo>
                  <a:lnTo>
                    <a:pt x="104" y="32"/>
                  </a:lnTo>
                  <a:lnTo>
                    <a:pt x="96" y="4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CCFF"/>
            </a:solidFill>
            <a:ln w="6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78" name="Freeform 226"/>
            <p:cNvSpPr>
              <a:spLocks noEditPoints="1"/>
            </p:cNvSpPr>
            <p:nvPr/>
          </p:nvSpPr>
          <p:spPr bwMode="auto">
            <a:xfrm>
              <a:off x="6367463" y="4919663"/>
              <a:ext cx="76200" cy="28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40"/>
                </a:cxn>
                <a:cxn ang="0">
                  <a:pos x="120" y="48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120" y="32"/>
                </a:cxn>
                <a:cxn ang="0">
                  <a:pos x="112" y="4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"/>
                </a:cxn>
              </a:cxnLst>
              <a:rect l="0" t="0" r="r" b="b"/>
              <a:pathLst>
                <a:path w="128" h="4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40"/>
                  </a:lnTo>
                  <a:cubicBezTo>
                    <a:pt x="128" y="45"/>
                    <a:pt x="125" y="48"/>
                    <a:pt x="120" y="48"/>
                  </a:cubicBezTo>
                  <a:lnTo>
                    <a:pt x="8" y="48"/>
                  </a:lnTo>
                  <a:cubicBezTo>
                    <a:pt x="4" y="48"/>
                    <a:pt x="0" y="45"/>
                    <a:pt x="0" y="40"/>
                  </a:cubicBezTo>
                  <a:lnTo>
                    <a:pt x="0" y="8"/>
                  </a:lnTo>
                  <a:close/>
                  <a:moveTo>
                    <a:pt x="16" y="40"/>
                  </a:moveTo>
                  <a:lnTo>
                    <a:pt x="8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CCFF"/>
            </a:solidFill>
            <a:ln w="6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79" name="Freeform 227"/>
            <p:cNvSpPr>
              <a:spLocks/>
            </p:cNvSpPr>
            <p:nvPr/>
          </p:nvSpPr>
          <p:spPr bwMode="auto">
            <a:xfrm>
              <a:off x="1633538" y="4560888"/>
              <a:ext cx="4781550" cy="382588"/>
            </a:xfrm>
            <a:custGeom>
              <a:avLst/>
              <a:gdLst/>
              <a:ahLst/>
              <a:cxnLst>
                <a:cxn ang="0">
                  <a:pos x="401" y="627"/>
                </a:cxn>
                <a:cxn ang="0">
                  <a:pos x="1188" y="627"/>
                </a:cxn>
                <a:cxn ang="0">
                  <a:pos x="1974" y="627"/>
                </a:cxn>
                <a:cxn ang="0">
                  <a:pos x="2760" y="623"/>
                </a:cxn>
                <a:cxn ang="0">
                  <a:pos x="3053" y="628"/>
                </a:cxn>
                <a:cxn ang="0">
                  <a:pos x="3262" y="608"/>
                </a:cxn>
                <a:cxn ang="0">
                  <a:pos x="3486" y="562"/>
                </a:cxn>
                <a:cxn ang="0">
                  <a:pos x="3819" y="515"/>
                </a:cxn>
                <a:cxn ang="0">
                  <a:pos x="4152" y="484"/>
                </a:cxn>
                <a:cxn ang="0">
                  <a:pos x="4373" y="470"/>
                </a:cxn>
                <a:cxn ang="0">
                  <a:pos x="4593" y="432"/>
                </a:cxn>
                <a:cxn ang="0">
                  <a:pos x="4814" y="367"/>
                </a:cxn>
                <a:cxn ang="0">
                  <a:pos x="5147" y="292"/>
                </a:cxn>
                <a:cxn ang="0">
                  <a:pos x="5590" y="216"/>
                </a:cxn>
                <a:cxn ang="0">
                  <a:pos x="5921" y="154"/>
                </a:cxn>
                <a:cxn ang="0">
                  <a:pos x="6143" y="102"/>
                </a:cxn>
                <a:cxn ang="0">
                  <a:pos x="6365" y="68"/>
                </a:cxn>
                <a:cxn ang="0">
                  <a:pos x="6697" y="45"/>
                </a:cxn>
                <a:cxn ang="0">
                  <a:pos x="7139" y="4"/>
                </a:cxn>
                <a:cxn ang="0">
                  <a:pos x="7583" y="2"/>
                </a:cxn>
                <a:cxn ang="0">
                  <a:pos x="8032" y="8"/>
                </a:cxn>
                <a:cxn ang="0">
                  <a:pos x="7582" y="18"/>
                </a:cxn>
                <a:cxn ang="0">
                  <a:pos x="7140" y="20"/>
                </a:cxn>
                <a:cxn ang="0">
                  <a:pos x="6698" y="61"/>
                </a:cxn>
                <a:cxn ang="0">
                  <a:pos x="6366" y="83"/>
                </a:cxn>
                <a:cxn ang="0">
                  <a:pos x="6146" y="117"/>
                </a:cxn>
                <a:cxn ang="0">
                  <a:pos x="5924" y="169"/>
                </a:cxn>
                <a:cxn ang="0">
                  <a:pos x="5593" y="231"/>
                </a:cxn>
                <a:cxn ang="0">
                  <a:pos x="5150" y="307"/>
                </a:cxn>
                <a:cxn ang="0">
                  <a:pos x="4819" y="382"/>
                </a:cxn>
                <a:cxn ang="0">
                  <a:pos x="4596" y="447"/>
                </a:cxn>
                <a:cxn ang="0">
                  <a:pos x="4374" y="486"/>
                </a:cxn>
                <a:cxn ang="0">
                  <a:pos x="4153" y="500"/>
                </a:cxn>
                <a:cxn ang="0">
                  <a:pos x="3821" y="530"/>
                </a:cxn>
                <a:cxn ang="0">
                  <a:pos x="3489" y="577"/>
                </a:cxn>
                <a:cxn ang="0">
                  <a:pos x="3265" y="623"/>
                </a:cxn>
                <a:cxn ang="0">
                  <a:pos x="3053" y="644"/>
                </a:cxn>
                <a:cxn ang="0">
                  <a:pos x="2761" y="639"/>
                </a:cxn>
                <a:cxn ang="0">
                  <a:pos x="1974" y="643"/>
                </a:cxn>
                <a:cxn ang="0">
                  <a:pos x="1188" y="643"/>
                </a:cxn>
                <a:cxn ang="0">
                  <a:pos x="401" y="643"/>
                </a:cxn>
                <a:cxn ang="0">
                  <a:pos x="0" y="635"/>
                </a:cxn>
              </a:cxnLst>
              <a:rect l="0" t="0" r="r" b="b"/>
              <a:pathLst>
                <a:path w="8032" h="644">
                  <a:moveTo>
                    <a:pt x="8" y="627"/>
                  </a:moveTo>
                  <a:lnTo>
                    <a:pt x="401" y="627"/>
                  </a:lnTo>
                  <a:lnTo>
                    <a:pt x="794" y="627"/>
                  </a:lnTo>
                  <a:lnTo>
                    <a:pt x="1188" y="627"/>
                  </a:lnTo>
                  <a:lnTo>
                    <a:pt x="1581" y="627"/>
                  </a:lnTo>
                  <a:lnTo>
                    <a:pt x="1974" y="627"/>
                  </a:lnTo>
                  <a:lnTo>
                    <a:pt x="2367" y="626"/>
                  </a:lnTo>
                  <a:lnTo>
                    <a:pt x="2760" y="623"/>
                  </a:lnTo>
                  <a:lnTo>
                    <a:pt x="2956" y="628"/>
                  </a:lnTo>
                  <a:lnTo>
                    <a:pt x="3053" y="628"/>
                  </a:lnTo>
                  <a:lnTo>
                    <a:pt x="3156" y="623"/>
                  </a:lnTo>
                  <a:lnTo>
                    <a:pt x="3262" y="608"/>
                  </a:lnTo>
                  <a:lnTo>
                    <a:pt x="3374" y="586"/>
                  </a:lnTo>
                  <a:lnTo>
                    <a:pt x="3486" y="562"/>
                  </a:lnTo>
                  <a:lnTo>
                    <a:pt x="3598" y="542"/>
                  </a:lnTo>
                  <a:lnTo>
                    <a:pt x="3819" y="515"/>
                  </a:lnTo>
                  <a:lnTo>
                    <a:pt x="4041" y="493"/>
                  </a:lnTo>
                  <a:lnTo>
                    <a:pt x="4152" y="484"/>
                  </a:lnTo>
                  <a:lnTo>
                    <a:pt x="4263" y="478"/>
                  </a:lnTo>
                  <a:lnTo>
                    <a:pt x="4373" y="470"/>
                  </a:lnTo>
                  <a:lnTo>
                    <a:pt x="4483" y="457"/>
                  </a:lnTo>
                  <a:lnTo>
                    <a:pt x="4593" y="432"/>
                  </a:lnTo>
                  <a:lnTo>
                    <a:pt x="4703" y="401"/>
                  </a:lnTo>
                  <a:lnTo>
                    <a:pt x="4814" y="367"/>
                  </a:lnTo>
                  <a:lnTo>
                    <a:pt x="4924" y="338"/>
                  </a:lnTo>
                  <a:lnTo>
                    <a:pt x="5147" y="292"/>
                  </a:lnTo>
                  <a:lnTo>
                    <a:pt x="5368" y="251"/>
                  </a:lnTo>
                  <a:lnTo>
                    <a:pt x="5590" y="216"/>
                  </a:lnTo>
                  <a:lnTo>
                    <a:pt x="5811" y="178"/>
                  </a:lnTo>
                  <a:lnTo>
                    <a:pt x="5921" y="154"/>
                  </a:lnTo>
                  <a:lnTo>
                    <a:pt x="6032" y="127"/>
                  </a:lnTo>
                  <a:lnTo>
                    <a:pt x="6143" y="102"/>
                  </a:lnTo>
                  <a:lnTo>
                    <a:pt x="6253" y="81"/>
                  </a:lnTo>
                  <a:lnTo>
                    <a:pt x="6365" y="68"/>
                  </a:lnTo>
                  <a:lnTo>
                    <a:pt x="6476" y="59"/>
                  </a:lnTo>
                  <a:lnTo>
                    <a:pt x="6697" y="45"/>
                  </a:lnTo>
                  <a:lnTo>
                    <a:pt x="6918" y="24"/>
                  </a:lnTo>
                  <a:lnTo>
                    <a:pt x="7139" y="4"/>
                  </a:lnTo>
                  <a:lnTo>
                    <a:pt x="7361" y="0"/>
                  </a:lnTo>
                  <a:lnTo>
                    <a:pt x="7583" y="2"/>
                  </a:lnTo>
                  <a:lnTo>
                    <a:pt x="8024" y="0"/>
                  </a:lnTo>
                  <a:cubicBezTo>
                    <a:pt x="8029" y="0"/>
                    <a:pt x="8032" y="4"/>
                    <a:pt x="8032" y="8"/>
                  </a:cubicBezTo>
                  <a:cubicBezTo>
                    <a:pt x="8032" y="13"/>
                    <a:pt x="8029" y="16"/>
                    <a:pt x="8025" y="16"/>
                  </a:cubicBezTo>
                  <a:lnTo>
                    <a:pt x="7582" y="18"/>
                  </a:lnTo>
                  <a:lnTo>
                    <a:pt x="7362" y="16"/>
                  </a:lnTo>
                  <a:lnTo>
                    <a:pt x="7140" y="20"/>
                  </a:lnTo>
                  <a:lnTo>
                    <a:pt x="6919" y="39"/>
                  </a:lnTo>
                  <a:lnTo>
                    <a:pt x="6698" y="61"/>
                  </a:lnTo>
                  <a:lnTo>
                    <a:pt x="6477" y="75"/>
                  </a:lnTo>
                  <a:lnTo>
                    <a:pt x="6366" y="83"/>
                  </a:lnTo>
                  <a:lnTo>
                    <a:pt x="6256" y="96"/>
                  </a:lnTo>
                  <a:lnTo>
                    <a:pt x="6146" y="117"/>
                  </a:lnTo>
                  <a:lnTo>
                    <a:pt x="6035" y="142"/>
                  </a:lnTo>
                  <a:lnTo>
                    <a:pt x="5924" y="169"/>
                  </a:lnTo>
                  <a:lnTo>
                    <a:pt x="5814" y="193"/>
                  </a:lnTo>
                  <a:lnTo>
                    <a:pt x="5593" y="231"/>
                  </a:lnTo>
                  <a:lnTo>
                    <a:pt x="5371" y="266"/>
                  </a:lnTo>
                  <a:lnTo>
                    <a:pt x="5150" y="307"/>
                  </a:lnTo>
                  <a:lnTo>
                    <a:pt x="4929" y="353"/>
                  </a:lnTo>
                  <a:lnTo>
                    <a:pt x="4819" y="382"/>
                  </a:lnTo>
                  <a:lnTo>
                    <a:pt x="4708" y="416"/>
                  </a:lnTo>
                  <a:lnTo>
                    <a:pt x="4596" y="447"/>
                  </a:lnTo>
                  <a:lnTo>
                    <a:pt x="4485" y="472"/>
                  </a:lnTo>
                  <a:lnTo>
                    <a:pt x="4374" y="486"/>
                  </a:lnTo>
                  <a:lnTo>
                    <a:pt x="4264" y="494"/>
                  </a:lnTo>
                  <a:lnTo>
                    <a:pt x="4153" y="500"/>
                  </a:lnTo>
                  <a:lnTo>
                    <a:pt x="4042" y="508"/>
                  </a:lnTo>
                  <a:lnTo>
                    <a:pt x="3821" y="530"/>
                  </a:lnTo>
                  <a:lnTo>
                    <a:pt x="3601" y="557"/>
                  </a:lnTo>
                  <a:lnTo>
                    <a:pt x="3489" y="577"/>
                  </a:lnTo>
                  <a:lnTo>
                    <a:pt x="3377" y="601"/>
                  </a:lnTo>
                  <a:lnTo>
                    <a:pt x="3265" y="623"/>
                  </a:lnTo>
                  <a:lnTo>
                    <a:pt x="3157" y="639"/>
                  </a:lnTo>
                  <a:lnTo>
                    <a:pt x="3053" y="644"/>
                  </a:lnTo>
                  <a:lnTo>
                    <a:pt x="2955" y="644"/>
                  </a:lnTo>
                  <a:lnTo>
                    <a:pt x="2761" y="639"/>
                  </a:lnTo>
                  <a:lnTo>
                    <a:pt x="2367" y="642"/>
                  </a:lnTo>
                  <a:lnTo>
                    <a:pt x="1974" y="643"/>
                  </a:lnTo>
                  <a:lnTo>
                    <a:pt x="1581" y="643"/>
                  </a:lnTo>
                  <a:lnTo>
                    <a:pt x="1188" y="643"/>
                  </a:lnTo>
                  <a:lnTo>
                    <a:pt x="794" y="643"/>
                  </a:lnTo>
                  <a:lnTo>
                    <a:pt x="401" y="643"/>
                  </a:lnTo>
                  <a:lnTo>
                    <a:pt x="8" y="643"/>
                  </a:lnTo>
                  <a:cubicBezTo>
                    <a:pt x="4" y="643"/>
                    <a:pt x="0" y="640"/>
                    <a:pt x="0" y="635"/>
                  </a:cubicBezTo>
                  <a:cubicBezTo>
                    <a:pt x="0" y="631"/>
                    <a:pt x="4" y="627"/>
                    <a:pt x="8" y="627"/>
                  </a:cubicBezTo>
                  <a:close/>
                </a:path>
              </a:pathLst>
            </a:custGeom>
            <a:solidFill>
              <a:srgbClr val="CCFFFF"/>
            </a:solidFill>
            <a:ln w="6" cap="flat">
              <a:solidFill>
                <a:srgbClr val="CC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80" name="Freeform 228"/>
            <p:cNvSpPr>
              <a:spLocks/>
            </p:cNvSpPr>
            <p:nvPr/>
          </p:nvSpPr>
          <p:spPr bwMode="auto">
            <a:xfrm>
              <a:off x="1609725" y="4908550"/>
              <a:ext cx="63500" cy="63500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40" y="2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81" name="Freeform 229"/>
            <p:cNvSpPr>
              <a:spLocks noEditPoints="1"/>
            </p:cNvSpPr>
            <p:nvPr/>
          </p:nvSpPr>
          <p:spPr bwMode="auto">
            <a:xfrm>
              <a:off x="1604963" y="4903788"/>
              <a:ext cx="73025" cy="73025"/>
            </a:xfrm>
            <a:custGeom>
              <a:avLst/>
              <a:gdLst/>
              <a:ahLst/>
              <a:cxnLst>
                <a:cxn ang="0">
                  <a:pos x="67" y="121"/>
                </a:cxn>
                <a:cxn ang="0">
                  <a:pos x="62" y="123"/>
                </a:cxn>
                <a:cxn ang="0">
                  <a:pos x="56" y="121"/>
                </a:cxn>
                <a:cxn ang="0">
                  <a:pos x="3" y="67"/>
                </a:cxn>
                <a:cxn ang="0">
                  <a:pos x="3" y="56"/>
                </a:cxn>
                <a:cxn ang="0">
                  <a:pos x="56" y="2"/>
                </a:cxn>
                <a:cxn ang="0">
                  <a:pos x="62" y="0"/>
                </a:cxn>
                <a:cxn ang="0">
                  <a:pos x="67" y="2"/>
                </a:cxn>
                <a:cxn ang="0">
                  <a:pos x="121" y="56"/>
                </a:cxn>
                <a:cxn ang="0">
                  <a:pos x="121" y="67"/>
                </a:cxn>
                <a:cxn ang="0">
                  <a:pos x="67" y="121"/>
                </a:cxn>
                <a:cxn ang="0">
                  <a:pos x="109" y="56"/>
                </a:cxn>
                <a:cxn ang="0">
                  <a:pos x="109" y="67"/>
                </a:cxn>
                <a:cxn ang="0">
                  <a:pos x="56" y="13"/>
                </a:cxn>
                <a:cxn ang="0">
                  <a:pos x="67" y="13"/>
                </a:cxn>
                <a:cxn ang="0">
                  <a:pos x="14" y="67"/>
                </a:cxn>
                <a:cxn ang="0">
                  <a:pos x="14" y="56"/>
                </a:cxn>
                <a:cxn ang="0">
                  <a:pos x="67" y="110"/>
                </a:cxn>
                <a:cxn ang="0">
                  <a:pos x="56" y="110"/>
                </a:cxn>
                <a:cxn ang="0">
                  <a:pos x="109" y="56"/>
                </a:cxn>
              </a:cxnLst>
              <a:rect l="0" t="0" r="r" b="b"/>
              <a:pathLst>
                <a:path w="124" h="123">
                  <a:moveTo>
                    <a:pt x="67" y="121"/>
                  </a:moveTo>
                  <a:cubicBezTo>
                    <a:pt x="66" y="123"/>
                    <a:pt x="64" y="123"/>
                    <a:pt x="62" y="123"/>
                  </a:cubicBezTo>
                  <a:cubicBezTo>
                    <a:pt x="60" y="123"/>
                    <a:pt x="58" y="123"/>
                    <a:pt x="56" y="121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6"/>
                  </a:cubicBezTo>
                  <a:lnTo>
                    <a:pt x="56" y="2"/>
                  </a:lnTo>
                  <a:cubicBezTo>
                    <a:pt x="58" y="0"/>
                    <a:pt x="60" y="0"/>
                    <a:pt x="62" y="0"/>
                  </a:cubicBezTo>
                  <a:cubicBezTo>
                    <a:pt x="64" y="0"/>
                    <a:pt x="66" y="0"/>
                    <a:pt x="67" y="2"/>
                  </a:cubicBezTo>
                  <a:lnTo>
                    <a:pt x="121" y="56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7" y="121"/>
                  </a:lnTo>
                  <a:close/>
                  <a:moveTo>
                    <a:pt x="109" y="56"/>
                  </a:moveTo>
                  <a:lnTo>
                    <a:pt x="109" y="67"/>
                  </a:lnTo>
                  <a:lnTo>
                    <a:pt x="56" y="13"/>
                  </a:lnTo>
                  <a:lnTo>
                    <a:pt x="67" y="13"/>
                  </a:lnTo>
                  <a:lnTo>
                    <a:pt x="14" y="67"/>
                  </a:lnTo>
                  <a:lnTo>
                    <a:pt x="14" y="56"/>
                  </a:lnTo>
                  <a:lnTo>
                    <a:pt x="67" y="110"/>
                  </a:lnTo>
                  <a:lnTo>
                    <a:pt x="56" y="110"/>
                  </a:lnTo>
                  <a:lnTo>
                    <a:pt x="109" y="56"/>
                  </a:lnTo>
                  <a:close/>
                </a:path>
              </a:pathLst>
            </a:custGeom>
            <a:solidFill>
              <a:srgbClr val="CCFFFF"/>
            </a:solidFill>
            <a:ln w="6" cap="flat">
              <a:solidFill>
                <a:srgbClr val="CC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82" name="Freeform 230"/>
            <p:cNvSpPr>
              <a:spLocks/>
            </p:cNvSpPr>
            <p:nvPr/>
          </p:nvSpPr>
          <p:spPr bwMode="auto">
            <a:xfrm>
              <a:off x="1843088" y="4908550"/>
              <a:ext cx="63500" cy="63500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40" y="2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83" name="Freeform 231"/>
            <p:cNvSpPr>
              <a:spLocks noEditPoints="1"/>
            </p:cNvSpPr>
            <p:nvPr/>
          </p:nvSpPr>
          <p:spPr bwMode="auto">
            <a:xfrm>
              <a:off x="1838325" y="4903788"/>
              <a:ext cx="73025" cy="73025"/>
            </a:xfrm>
            <a:custGeom>
              <a:avLst/>
              <a:gdLst/>
              <a:ahLst/>
              <a:cxnLst>
                <a:cxn ang="0">
                  <a:pos x="68" y="121"/>
                </a:cxn>
                <a:cxn ang="0">
                  <a:pos x="62" y="123"/>
                </a:cxn>
                <a:cxn ang="0">
                  <a:pos x="57" y="121"/>
                </a:cxn>
                <a:cxn ang="0">
                  <a:pos x="3" y="67"/>
                </a:cxn>
                <a:cxn ang="0">
                  <a:pos x="3" y="56"/>
                </a:cxn>
                <a:cxn ang="0">
                  <a:pos x="57" y="2"/>
                </a:cxn>
                <a:cxn ang="0">
                  <a:pos x="62" y="0"/>
                </a:cxn>
                <a:cxn ang="0">
                  <a:pos x="68" y="2"/>
                </a:cxn>
                <a:cxn ang="0">
                  <a:pos x="121" y="56"/>
                </a:cxn>
                <a:cxn ang="0">
                  <a:pos x="121" y="67"/>
                </a:cxn>
                <a:cxn ang="0">
                  <a:pos x="68" y="121"/>
                </a:cxn>
                <a:cxn ang="0">
                  <a:pos x="110" y="56"/>
                </a:cxn>
                <a:cxn ang="0">
                  <a:pos x="110" y="67"/>
                </a:cxn>
                <a:cxn ang="0">
                  <a:pos x="57" y="13"/>
                </a:cxn>
                <a:cxn ang="0">
                  <a:pos x="68" y="13"/>
                </a:cxn>
                <a:cxn ang="0">
                  <a:pos x="15" y="67"/>
                </a:cxn>
                <a:cxn ang="0">
                  <a:pos x="15" y="56"/>
                </a:cxn>
                <a:cxn ang="0">
                  <a:pos x="68" y="110"/>
                </a:cxn>
                <a:cxn ang="0">
                  <a:pos x="57" y="110"/>
                </a:cxn>
                <a:cxn ang="0">
                  <a:pos x="110" y="56"/>
                </a:cxn>
              </a:cxnLst>
              <a:rect l="0" t="0" r="r" b="b"/>
              <a:pathLst>
                <a:path w="124" h="123">
                  <a:moveTo>
                    <a:pt x="68" y="121"/>
                  </a:moveTo>
                  <a:cubicBezTo>
                    <a:pt x="66" y="123"/>
                    <a:pt x="64" y="123"/>
                    <a:pt x="62" y="123"/>
                  </a:cubicBezTo>
                  <a:cubicBezTo>
                    <a:pt x="60" y="123"/>
                    <a:pt x="58" y="123"/>
                    <a:pt x="57" y="121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6"/>
                  </a:cubicBezTo>
                  <a:lnTo>
                    <a:pt x="57" y="2"/>
                  </a:lnTo>
                  <a:cubicBezTo>
                    <a:pt x="58" y="0"/>
                    <a:pt x="60" y="0"/>
                    <a:pt x="62" y="0"/>
                  </a:cubicBezTo>
                  <a:cubicBezTo>
                    <a:pt x="64" y="0"/>
                    <a:pt x="66" y="0"/>
                    <a:pt x="68" y="2"/>
                  </a:cubicBezTo>
                  <a:lnTo>
                    <a:pt x="121" y="56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8" y="121"/>
                  </a:lnTo>
                  <a:close/>
                  <a:moveTo>
                    <a:pt x="110" y="56"/>
                  </a:moveTo>
                  <a:lnTo>
                    <a:pt x="110" y="67"/>
                  </a:lnTo>
                  <a:lnTo>
                    <a:pt x="57" y="13"/>
                  </a:lnTo>
                  <a:lnTo>
                    <a:pt x="68" y="13"/>
                  </a:lnTo>
                  <a:lnTo>
                    <a:pt x="15" y="67"/>
                  </a:lnTo>
                  <a:lnTo>
                    <a:pt x="15" y="56"/>
                  </a:lnTo>
                  <a:lnTo>
                    <a:pt x="68" y="110"/>
                  </a:lnTo>
                  <a:lnTo>
                    <a:pt x="57" y="110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CCFFFF"/>
            </a:solidFill>
            <a:ln w="6" cap="flat">
              <a:solidFill>
                <a:srgbClr val="CC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84" name="Freeform 232"/>
            <p:cNvSpPr>
              <a:spLocks/>
            </p:cNvSpPr>
            <p:nvPr/>
          </p:nvSpPr>
          <p:spPr bwMode="auto">
            <a:xfrm>
              <a:off x="2076450" y="4908550"/>
              <a:ext cx="63500" cy="63500"/>
            </a:xfrm>
            <a:custGeom>
              <a:avLst/>
              <a:gdLst/>
              <a:ahLst/>
              <a:cxnLst>
                <a:cxn ang="0">
                  <a:pos x="21" y="40"/>
                </a:cxn>
                <a:cxn ang="0">
                  <a:pos x="0" y="20"/>
                </a:cxn>
                <a:cxn ang="0">
                  <a:pos x="21" y="0"/>
                </a:cxn>
                <a:cxn ang="0">
                  <a:pos x="40" y="20"/>
                </a:cxn>
                <a:cxn ang="0">
                  <a:pos x="21" y="40"/>
                </a:cxn>
              </a:cxnLst>
              <a:rect l="0" t="0" r="r" b="b"/>
              <a:pathLst>
                <a:path w="40" h="40">
                  <a:moveTo>
                    <a:pt x="21" y="40"/>
                  </a:moveTo>
                  <a:lnTo>
                    <a:pt x="0" y="20"/>
                  </a:lnTo>
                  <a:lnTo>
                    <a:pt x="21" y="0"/>
                  </a:lnTo>
                  <a:lnTo>
                    <a:pt x="40" y="2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85" name="Freeform 233"/>
            <p:cNvSpPr>
              <a:spLocks noEditPoints="1"/>
            </p:cNvSpPr>
            <p:nvPr/>
          </p:nvSpPr>
          <p:spPr bwMode="auto">
            <a:xfrm>
              <a:off x="2071688" y="4903788"/>
              <a:ext cx="74613" cy="73025"/>
            </a:xfrm>
            <a:custGeom>
              <a:avLst/>
              <a:gdLst/>
              <a:ahLst/>
              <a:cxnLst>
                <a:cxn ang="0">
                  <a:pos x="67" y="121"/>
                </a:cxn>
                <a:cxn ang="0">
                  <a:pos x="62" y="123"/>
                </a:cxn>
                <a:cxn ang="0">
                  <a:pos x="56" y="121"/>
                </a:cxn>
                <a:cxn ang="0">
                  <a:pos x="3" y="67"/>
                </a:cxn>
                <a:cxn ang="0">
                  <a:pos x="3" y="56"/>
                </a:cxn>
                <a:cxn ang="0">
                  <a:pos x="56" y="2"/>
                </a:cxn>
                <a:cxn ang="0">
                  <a:pos x="62" y="0"/>
                </a:cxn>
                <a:cxn ang="0">
                  <a:pos x="67" y="2"/>
                </a:cxn>
                <a:cxn ang="0">
                  <a:pos x="121" y="56"/>
                </a:cxn>
                <a:cxn ang="0">
                  <a:pos x="121" y="67"/>
                </a:cxn>
                <a:cxn ang="0">
                  <a:pos x="67" y="121"/>
                </a:cxn>
                <a:cxn ang="0">
                  <a:pos x="109" y="56"/>
                </a:cxn>
                <a:cxn ang="0">
                  <a:pos x="109" y="67"/>
                </a:cxn>
                <a:cxn ang="0">
                  <a:pos x="56" y="13"/>
                </a:cxn>
                <a:cxn ang="0">
                  <a:pos x="67" y="13"/>
                </a:cxn>
                <a:cxn ang="0">
                  <a:pos x="14" y="67"/>
                </a:cxn>
                <a:cxn ang="0">
                  <a:pos x="14" y="56"/>
                </a:cxn>
                <a:cxn ang="0">
                  <a:pos x="67" y="110"/>
                </a:cxn>
                <a:cxn ang="0">
                  <a:pos x="56" y="110"/>
                </a:cxn>
                <a:cxn ang="0">
                  <a:pos x="109" y="56"/>
                </a:cxn>
              </a:cxnLst>
              <a:rect l="0" t="0" r="r" b="b"/>
              <a:pathLst>
                <a:path w="124" h="123">
                  <a:moveTo>
                    <a:pt x="67" y="121"/>
                  </a:moveTo>
                  <a:cubicBezTo>
                    <a:pt x="66" y="123"/>
                    <a:pt x="64" y="123"/>
                    <a:pt x="62" y="123"/>
                  </a:cubicBezTo>
                  <a:cubicBezTo>
                    <a:pt x="60" y="123"/>
                    <a:pt x="58" y="123"/>
                    <a:pt x="56" y="121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6"/>
                  </a:cubicBezTo>
                  <a:lnTo>
                    <a:pt x="56" y="2"/>
                  </a:lnTo>
                  <a:cubicBezTo>
                    <a:pt x="58" y="0"/>
                    <a:pt x="60" y="0"/>
                    <a:pt x="62" y="0"/>
                  </a:cubicBezTo>
                  <a:cubicBezTo>
                    <a:pt x="64" y="0"/>
                    <a:pt x="66" y="0"/>
                    <a:pt x="67" y="2"/>
                  </a:cubicBezTo>
                  <a:lnTo>
                    <a:pt x="121" y="56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7" y="121"/>
                  </a:lnTo>
                  <a:close/>
                  <a:moveTo>
                    <a:pt x="109" y="56"/>
                  </a:moveTo>
                  <a:lnTo>
                    <a:pt x="109" y="67"/>
                  </a:lnTo>
                  <a:lnTo>
                    <a:pt x="56" y="13"/>
                  </a:lnTo>
                  <a:lnTo>
                    <a:pt x="67" y="13"/>
                  </a:lnTo>
                  <a:lnTo>
                    <a:pt x="14" y="67"/>
                  </a:lnTo>
                  <a:lnTo>
                    <a:pt x="14" y="56"/>
                  </a:lnTo>
                  <a:lnTo>
                    <a:pt x="67" y="110"/>
                  </a:lnTo>
                  <a:lnTo>
                    <a:pt x="56" y="110"/>
                  </a:lnTo>
                  <a:lnTo>
                    <a:pt x="109" y="56"/>
                  </a:lnTo>
                  <a:close/>
                </a:path>
              </a:pathLst>
            </a:custGeom>
            <a:solidFill>
              <a:srgbClr val="CCFFFF"/>
            </a:solidFill>
            <a:ln w="6" cap="flat">
              <a:solidFill>
                <a:srgbClr val="CC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86" name="Freeform 234"/>
            <p:cNvSpPr>
              <a:spLocks/>
            </p:cNvSpPr>
            <p:nvPr/>
          </p:nvSpPr>
          <p:spPr bwMode="auto">
            <a:xfrm>
              <a:off x="2311400" y="4908550"/>
              <a:ext cx="63500" cy="63500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40" y="2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87" name="Freeform 235"/>
            <p:cNvSpPr>
              <a:spLocks noEditPoints="1"/>
            </p:cNvSpPr>
            <p:nvPr/>
          </p:nvSpPr>
          <p:spPr bwMode="auto">
            <a:xfrm>
              <a:off x="2305050" y="4903788"/>
              <a:ext cx="74613" cy="73025"/>
            </a:xfrm>
            <a:custGeom>
              <a:avLst/>
              <a:gdLst/>
              <a:ahLst/>
              <a:cxnLst>
                <a:cxn ang="0">
                  <a:pos x="68" y="121"/>
                </a:cxn>
                <a:cxn ang="0">
                  <a:pos x="62" y="123"/>
                </a:cxn>
                <a:cxn ang="0">
                  <a:pos x="57" y="121"/>
                </a:cxn>
                <a:cxn ang="0">
                  <a:pos x="3" y="67"/>
                </a:cxn>
                <a:cxn ang="0">
                  <a:pos x="3" y="56"/>
                </a:cxn>
                <a:cxn ang="0">
                  <a:pos x="57" y="2"/>
                </a:cxn>
                <a:cxn ang="0">
                  <a:pos x="62" y="0"/>
                </a:cxn>
                <a:cxn ang="0">
                  <a:pos x="68" y="2"/>
                </a:cxn>
                <a:cxn ang="0">
                  <a:pos x="121" y="56"/>
                </a:cxn>
                <a:cxn ang="0">
                  <a:pos x="121" y="67"/>
                </a:cxn>
                <a:cxn ang="0">
                  <a:pos x="68" y="121"/>
                </a:cxn>
                <a:cxn ang="0">
                  <a:pos x="110" y="56"/>
                </a:cxn>
                <a:cxn ang="0">
                  <a:pos x="110" y="67"/>
                </a:cxn>
                <a:cxn ang="0">
                  <a:pos x="57" y="13"/>
                </a:cxn>
                <a:cxn ang="0">
                  <a:pos x="68" y="13"/>
                </a:cxn>
                <a:cxn ang="0">
                  <a:pos x="15" y="67"/>
                </a:cxn>
                <a:cxn ang="0">
                  <a:pos x="15" y="56"/>
                </a:cxn>
                <a:cxn ang="0">
                  <a:pos x="68" y="110"/>
                </a:cxn>
                <a:cxn ang="0">
                  <a:pos x="57" y="110"/>
                </a:cxn>
                <a:cxn ang="0">
                  <a:pos x="110" y="56"/>
                </a:cxn>
              </a:cxnLst>
              <a:rect l="0" t="0" r="r" b="b"/>
              <a:pathLst>
                <a:path w="124" h="123">
                  <a:moveTo>
                    <a:pt x="68" y="121"/>
                  </a:moveTo>
                  <a:cubicBezTo>
                    <a:pt x="66" y="123"/>
                    <a:pt x="64" y="123"/>
                    <a:pt x="62" y="123"/>
                  </a:cubicBezTo>
                  <a:cubicBezTo>
                    <a:pt x="60" y="123"/>
                    <a:pt x="58" y="123"/>
                    <a:pt x="57" y="121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6"/>
                  </a:cubicBezTo>
                  <a:lnTo>
                    <a:pt x="57" y="2"/>
                  </a:lnTo>
                  <a:cubicBezTo>
                    <a:pt x="58" y="0"/>
                    <a:pt x="60" y="0"/>
                    <a:pt x="62" y="0"/>
                  </a:cubicBezTo>
                  <a:cubicBezTo>
                    <a:pt x="64" y="0"/>
                    <a:pt x="66" y="0"/>
                    <a:pt x="68" y="2"/>
                  </a:cubicBezTo>
                  <a:lnTo>
                    <a:pt x="121" y="56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8" y="121"/>
                  </a:lnTo>
                  <a:close/>
                  <a:moveTo>
                    <a:pt x="110" y="56"/>
                  </a:moveTo>
                  <a:lnTo>
                    <a:pt x="110" y="67"/>
                  </a:lnTo>
                  <a:lnTo>
                    <a:pt x="57" y="13"/>
                  </a:lnTo>
                  <a:lnTo>
                    <a:pt x="68" y="13"/>
                  </a:lnTo>
                  <a:lnTo>
                    <a:pt x="15" y="67"/>
                  </a:lnTo>
                  <a:lnTo>
                    <a:pt x="15" y="56"/>
                  </a:lnTo>
                  <a:lnTo>
                    <a:pt x="68" y="110"/>
                  </a:lnTo>
                  <a:lnTo>
                    <a:pt x="57" y="110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CCFFFF"/>
            </a:solidFill>
            <a:ln w="6" cap="flat">
              <a:solidFill>
                <a:srgbClr val="CC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88" name="Freeform 236"/>
            <p:cNvSpPr>
              <a:spLocks/>
            </p:cNvSpPr>
            <p:nvPr/>
          </p:nvSpPr>
          <p:spPr bwMode="auto">
            <a:xfrm>
              <a:off x="2544763" y="4908550"/>
              <a:ext cx="63500" cy="63500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40" y="2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89" name="Freeform 237"/>
            <p:cNvSpPr>
              <a:spLocks noEditPoints="1"/>
            </p:cNvSpPr>
            <p:nvPr/>
          </p:nvSpPr>
          <p:spPr bwMode="auto">
            <a:xfrm>
              <a:off x="2540000" y="4903788"/>
              <a:ext cx="73025" cy="73025"/>
            </a:xfrm>
            <a:custGeom>
              <a:avLst/>
              <a:gdLst/>
              <a:ahLst/>
              <a:cxnLst>
                <a:cxn ang="0">
                  <a:pos x="67" y="122"/>
                </a:cxn>
                <a:cxn ang="0">
                  <a:pos x="62" y="124"/>
                </a:cxn>
                <a:cxn ang="0">
                  <a:pos x="56" y="122"/>
                </a:cxn>
                <a:cxn ang="0">
                  <a:pos x="3" y="68"/>
                </a:cxn>
                <a:cxn ang="0">
                  <a:pos x="3" y="56"/>
                </a:cxn>
                <a:cxn ang="0">
                  <a:pos x="56" y="2"/>
                </a:cxn>
                <a:cxn ang="0">
                  <a:pos x="62" y="0"/>
                </a:cxn>
                <a:cxn ang="0">
                  <a:pos x="67" y="2"/>
                </a:cxn>
                <a:cxn ang="0">
                  <a:pos x="121" y="56"/>
                </a:cxn>
                <a:cxn ang="0">
                  <a:pos x="121" y="68"/>
                </a:cxn>
                <a:cxn ang="0">
                  <a:pos x="67" y="122"/>
                </a:cxn>
                <a:cxn ang="0">
                  <a:pos x="109" y="56"/>
                </a:cxn>
                <a:cxn ang="0">
                  <a:pos x="109" y="68"/>
                </a:cxn>
                <a:cxn ang="0">
                  <a:pos x="56" y="14"/>
                </a:cxn>
                <a:cxn ang="0">
                  <a:pos x="67" y="14"/>
                </a:cxn>
                <a:cxn ang="0">
                  <a:pos x="14" y="68"/>
                </a:cxn>
                <a:cxn ang="0">
                  <a:pos x="14" y="56"/>
                </a:cxn>
                <a:cxn ang="0">
                  <a:pos x="67" y="110"/>
                </a:cxn>
                <a:cxn ang="0">
                  <a:pos x="56" y="110"/>
                </a:cxn>
                <a:cxn ang="0">
                  <a:pos x="109" y="56"/>
                </a:cxn>
              </a:cxnLst>
              <a:rect l="0" t="0" r="r" b="b"/>
              <a:pathLst>
                <a:path w="124" h="124">
                  <a:moveTo>
                    <a:pt x="67" y="122"/>
                  </a:moveTo>
                  <a:cubicBezTo>
                    <a:pt x="66" y="123"/>
                    <a:pt x="64" y="124"/>
                    <a:pt x="62" y="124"/>
                  </a:cubicBezTo>
                  <a:cubicBezTo>
                    <a:pt x="60" y="124"/>
                    <a:pt x="58" y="123"/>
                    <a:pt x="56" y="122"/>
                  </a:cubicBezTo>
                  <a:lnTo>
                    <a:pt x="3" y="68"/>
                  </a:lnTo>
                  <a:cubicBezTo>
                    <a:pt x="0" y="65"/>
                    <a:pt x="0" y="60"/>
                    <a:pt x="3" y="56"/>
                  </a:cubicBezTo>
                  <a:lnTo>
                    <a:pt x="56" y="2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7" y="2"/>
                  </a:cubicBezTo>
                  <a:lnTo>
                    <a:pt x="121" y="56"/>
                  </a:lnTo>
                  <a:cubicBezTo>
                    <a:pt x="124" y="60"/>
                    <a:pt x="124" y="65"/>
                    <a:pt x="121" y="68"/>
                  </a:cubicBezTo>
                  <a:lnTo>
                    <a:pt x="67" y="122"/>
                  </a:lnTo>
                  <a:close/>
                  <a:moveTo>
                    <a:pt x="109" y="56"/>
                  </a:moveTo>
                  <a:lnTo>
                    <a:pt x="109" y="68"/>
                  </a:lnTo>
                  <a:lnTo>
                    <a:pt x="56" y="14"/>
                  </a:lnTo>
                  <a:lnTo>
                    <a:pt x="67" y="14"/>
                  </a:lnTo>
                  <a:lnTo>
                    <a:pt x="14" y="68"/>
                  </a:lnTo>
                  <a:lnTo>
                    <a:pt x="14" y="56"/>
                  </a:lnTo>
                  <a:lnTo>
                    <a:pt x="67" y="110"/>
                  </a:lnTo>
                  <a:lnTo>
                    <a:pt x="56" y="110"/>
                  </a:lnTo>
                  <a:lnTo>
                    <a:pt x="109" y="56"/>
                  </a:lnTo>
                  <a:close/>
                </a:path>
              </a:pathLst>
            </a:custGeom>
            <a:solidFill>
              <a:srgbClr val="CCFFFF"/>
            </a:solidFill>
            <a:ln w="6" cap="flat">
              <a:solidFill>
                <a:srgbClr val="CC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90" name="Freeform 238"/>
            <p:cNvSpPr>
              <a:spLocks/>
            </p:cNvSpPr>
            <p:nvPr/>
          </p:nvSpPr>
          <p:spPr bwMode="auto">
            <a:xfrm>
              <a:off x="2778125" y="4908550"/>
              <a:ext cx="63500" cy="63500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40" y="2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91" name="Freeform 239"/>
            <p:cNvSpPr>
              <a:spLocks noEditPoints="1"/>
            </p:cNvSpPr>
            <p:nvPr/>
          </p:nvSpPr>
          <p:spPr bwMode="auto">
            <a:xfrm>
              <a:off x="2773363" y="4903788"/>
              <a:ext cx="73025" cy="73025"/>
            </a:xfrm>
            <a:custGeom>
              <a:avLst/>
              <a:gdLst/>
              <a:ahLst/>
              <a:cxnLst>
                <a:cxn ang="0">
                  <a:pos x="68" y="121"/>
                </a:cxn>
                <a:cxn ang="0">
                  <a:pos x="62" y="123"/>
                </a:cxn>
                <a:cxn ang="0">
                  <a:pos x="57" y="121"/>
                </a:cxn>
                <a:cxn ang="0">
                  <a:pos x="3" y="67"/>
                </a:cxn>
                <a:cxn ang="0">
                  <a:pos x="3" y="56"/>
                </a:cxn>
                <a:cxn ang="0">
                  <a:pos x="57" y="2"/>
                </a:cxn>
                <a:cxn ang="0">
                  <a:pos x="62" y="0"/>
                </a:cxn>
                <a:cxn ang="0">
                  <a:pos x="68" y="2"/>
                </a:cxn>
                <a:cxn ang="0">
                  <a:pos x="121" y="56"/>
                </a:cxn>
                <a:cxn ang="0">
                  <a:pos x="121" y="67"/>
                </a:cxn>
                <a:cxn ang="0">
                  <a:pos x="68" y="121"/>
                </a:cxn>
                <a:cxn ang="0">
                  <a:pos x="110" y="56"/>
                </a:cxn>
                <a:cxn ang="0">
                  <a:pos x="110" y="67"/>
                </a:cxn>
                <a:cxn ang="0">
                  <a:pos x="57" y="13"/>
                </a:cxn>
                <a:cxn ang="0">
                  <a:pos x="68" y="13"/>
                </a:cxn>
                <a:cxn ang="0">
                  <a:pos x="15" y="67"/>
                </a:cxn>
                <a:cxn ang="0">
                  <a:pos x="15" y="56"/>
                </a:cxn>
                <a:cxn ang="0">
                  <a:pos x="68" y="110"/>
                </a:cxn>
                <a:cxn ang="0">
                  <a:pos x="57" y="110"/>
                </a:cxn>
                <a:cxn ang="0">
                  <a:pos x="110" y="56"/>
                </a:cxn>
              </a:cxnLst>
              <a:rect l="0" t="0" r="r" b="b"/>
              <a:pathLst>
                <a:path w="124" h="123">
                  <a:moveTo>
                    <a:pt x="68" y="121"/>
                  </a:moveTo>
                  <a:cubicBezTo>
                    <a:pt x="66" y="123"/>
                    <a:pt x="64" y="123"/>
                    <a:pt x="62" y="123"/>
                  </a:cubicBezTo>
                  <a:cubicBezTo>
                    <a:pt x="60" y="123"/>
                    <a:pt x="58" y="123"/>
                    <a:pt x="57" y="121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6"/>
                  </a:cubicBezTo>
                  <a:lnTo>
                    <a:pt x="57" y="2"/>
                  </a:lnTo>
                  <a:cubicBezTo>
                    <a:pt x="58" y="0"/>
                    <a:pt x="60" y="0"/>
                    <a:pt x="62" y="0"/>
                  </a:cubicBezTo>
                  <a:cubicBezTo>
                    <a:pt x="64" y="0"/>
                    <a:pt x="66" y="0"/>
                    <a:pt x="68" y="2"/>
                  </a:cubicBezTo>
                  <a:lnTo>
                    <a:pt x="121" y="56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8" y="121"/>
                  </a:lnTo>
                  <a:close/>
                  <a:moveTo>
                    <a:pt x="110" y="56"/>
                  </a:moveTo>
                  <a:lnTo>
                    <a:pt x="110" y="67"/>
                  </a:lnTo>
                  <a:lnTo>
                    <a:pt x="57" y="13"/>
                  </a:lnTo>
                  <a:lnTo>
                    <a:pt x="68" y="13"/>
                  </a:lnTo>
                  <a:lnTo>
                    <a:pt x="15" y="67"/>
                  </a:lnTo>
                  <a:lnTo>
                    <a:pt x="15" y="56"/>
                  </a:lnTo>
                  <a:lnTo>
                    <a:pt x="68" y="110"/>
                  </a:lnTo>
                  <a:lnTo>
                    <a:pt x="57" y="110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CCFFFF"/>
            </a:solidFill>
            <a:ln w="6" cap="flat">
              <a:solidFill>
                <a:srgbClr val="CC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92" name="Freeform 240"/>
            <p:cNvSpPr>
              <a:spLocks/>
            </p:cNvSpPr>
            <p:nvPr/>
          </p:nvSpPr>
          <p:spPr bwMode="auto">
            <a:xfrm>
              <a:off x="3011488" y="4906963"/>
              <a:ext cx="63500" cy="65088"/>
            </a:xfrm>
            <a:custGeom>
              <a:avLst/>
              <a:gdLst/>
              <a:ahLst/>
              <a:cxnLst>
                <a:cxn ang="0">
                  <a:pos x="20" y="41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1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40" y="20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93" name="Freeform 241"/>
            <p:cNvSpPr>
              <a:spLocks noEditPoints="1"/>
            </p:cNvSpPr>
            <p:nvPr/>
          </p:nvSpPr>
          <p:spPr bwMode="auto">
            <a:xfrm>
              <a:off x="3006725" y="4902200"/>
              <a:ext cx="74613" cy="74613"/>
            </a:xfrm>
            <a:custGeom>
              <a:avLst/>
              <a:gdLst/>
              <a:ahLst/>
              <a:cxnLst>
                <a:cxn ang="0">
                  <a:pos x="67" y="121"/>
                </a:cxn>
                <a:cxn ang="0">
                  <a:pos x="62" y="124"/>
                </a:cxn>
                <a:cxn ang="0">
                  <a:pos x="56" y="121"/>
                </a:cxn>
                <a:cxn ang="0">
                  <a:pos x="3" y="67"/>
                </a:cxn>
                <a:cxn ang="0">
                  <a:pos x="3" y="56"/>
                </a:cxn>
                <a:cxn ang="0">
                  <a:pos x="56" y="2"/>
                </a:cxn>
                <a:cxn ang="0">
                  <a:pos x="62" y="0"/>
                </a:cxn>
                <a:cxn ang="0">
                  <a:pos x="67" y="2"/>
                </a:cxn>
                <a:cxn ang="0">
                  <a:pos x="121" y="56"/>
                </a:cxn>
                <a:cxn ang="0">
                  <a:pos x="121" y="67"/>
                </a:cxn>
                <a:cxn ang="0">
                  <a:pos x="67" y="121"/>
                </a:cxn>
                <a:cxn ang="0">
                  <a:pos x="109" y="56"/>
                </a:cxn>
                <a:cxn ang="0">
                  <a:pos x="109" y="67"/>
                </a:cxn>
                <a:cxn ang="0">
                  <a:pos x="56" y="13"/>
                </a:cxn>
                <a:cxn ang="0">
                  <a:pos x="67" y="13"/>
                </a:cxn>
                <a:cxn ang="0">
                  <a:pos x="14" y="67"/>
                </a:cxn>
                <a:cxn ang="0">
                  <a:pos x="14" y="56"/>
                </a:cxn>
                <a:cxn ang="0">
                  <a:pos x="67" y="110"/>
                </a:cxn>
                <a:cxn ang="0">
                  <a:pos x="56" y="110"/>
                </a:cxn>
                <a:cxn ang="0">
                  <a:pos x="109" y="56"/>
                </a:cxn>
              </a:cxnLst>
              <a:rect l="0" t="0" r="r" b="b"/>
              <a:pathLst>
                <a:path w="124" h="124">
                  <a:moveTo>
                    <a:pt x="67" y="121"/>
                  </a:moveTo>
                  <a:cubicBezTo>
                    <a:pt x="66" y="123"/>
                    <a:pt x="64" y="124"/>
                    <a:pt x="62" y="124"/>
                  </a:cubicBezTo>
                  <a:cubicBezTo>
                    <a:pt x="60" y="124"/>
                    <a:pt x="58" y="123"/>
                    <a:pt x="56" y="121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6"/>
                  </a:cubicBezTo>
                  <a:lnTo>
                    <a:pt x="56" y="2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7" y="2"/>
                  </a:cubicBezTo>
                  <a:lnTo>
                    <a:pt x="121" y="56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7" y="121"/>
                  </a:lnTo>
                  <a:close/>
                  <a:moveTo>
                    <a:pt x="109" y="56"/>
                  </a:moveTo>
                  <a:lnTo>
                    <a:pt x="109" y="67"/>
                  </a:lnTo>
                  <a:lnTo>
                    <a:pt x="56" y="13"/>
                  </a:lnTo>
                  <a:lnTo>
                    <a:pt x="67" y="13"/>
                  </a:lnTo>
                  <a:lnTo>
                    <a:pt x="14" y="67"/>
                  </a:lnTo>
                  <a:lnTo>
                    <a:pt x="14" y="56"/>
                  </a:lnTo>
                  <a:lnTo>
                    <a:pt x="67" y="110"/>
                  </a:lnTo>
                  <a:lnTo>
                    <a:pt x="56" y="110"/>
                  </a:lnTo>
                  <a:lnTo>
                    <a:pt x="109" y="56"/>
                  </a:lnTo>
                  <a:close/>
                </a:path>
              </a:pathLst>
            </a:custGeom>
            <a:solidFill>
              <a:srgbClr val="CCFFFF"/>
            </a:solidFill>
            <a:ln w="6" cap="flat">
              <a:solidFill>
                <a:srgbClr val="CC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94" name="Freeform 242"/>
            <p:cNvSpPr>
              <a:spLocks/>
            </p:cNvSpPr>
            <p:nvPr/>
          </p:nvSpPr>
          <p:spPr bwMode="auto">
            <a:xfrm>
              <a:off x="3244850" y="4905375"/>
              <a:ext cx="63500" cy="65088"/>
            </a:xfrm>
            <a:custGeom>
              <a:avLst/>
              <a:gdLst/>
              <a:ahLst/>
              <a:cxnLst>
                <a:cxn ang="0">
                  <a:pos x="20" y="41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1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40" y="20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95" name="Freeform 243"/>
            <p:cNvSpPr>
              <a:spLocks noEditPoints="1"/>
            </p:cNvSpPr>
            <p:nvPr/>
          </p:nvSpPr>
          <p:spPr bwMode="auto">
            <a:xfrm>
              <a:off x="3240088" y="4900613"/>
              <a:ext cx="74613" cy="74613"/>
            </a:xfrm>
            <a:custGeom>
              <a:avLst/>
              <a:gdLst/>
              <a:ahLst/>
              <a:cxnLst>
                <a:cxn ang="0">
                  <a:pos x="68" y="122"/>
                </a:cxn>
                <a:cxn ang="0">
                  <a:pos x="62" y="124"/>
                </a:cxn>
                <a:cxn ang="0">
                  <a:pos x="57" y="122"/>
                </a:cxn>
                <a:cxn ang="0">
                  <a:pos x="3" y="68"/>
                </a:cxn>
                <a:cxn ang="0">
                  <a:pos x="3" y="56"/>
                </a:cxn>
                <a:cxn ang="0">
                  <a:pos x="57" y="2"/>
                </a:cxn>
                <a:cxn ang="0">
                  <a:pos x="62" y="0"/>
                </a:cxn>
                <a:cxn ang="0">
                  <a:pos x="68" y="2"/>
                </a:cxn>
                <a:cxn ang="0">
                  <a:pos x="121" y="56"/>
                </a:cxn>
                <a:cxn ang="0">
                  <a:pos x="121" y="68"/>
                </a:cxn>
                <a:cxn ang="0">
                  <a:pos x="68" y="122"/>
                </a:cxn>
                <a:cxn ang="0">
                  <a:pos x="110" y="56"/>
                </a:cxn>
                <a:cxn ang="0">
                  <a:pos x="110" y="68"/>
                </a:cxn>
                <a:cxn ang="0">
                  <a:pos x="57" y="14"/>
                </a:cxn>
                <a:cxn ang="0">
                  <a:pos x="68" y="14"/>
                </a:cxn>
                <a:cxn ang="0">
                  <a:pos x="15" y="68"/>
                </a:cxn>
                <a:cxn ang="0">
                  <a:pos x="15" y="56"/>
                </a:cxn>
                <a:cxn ang="0">
                  <a:pos x="68" y="110"/>
                </a:cxn>
                <a:cxn ang="0">
                  <a:pos x="57" y="110"/>
                </a:cxn>
                <a:cxn ang="0">
                  <a:pos x="110" y="56"/>
                </a:cxn>
              </a:cxnLst>
              <a:rect l="0" t="0" r="r" b="b"/>
              <a:pathLst>
                <a:path w="124" h="124">
                  <a:moveTo>
                    <a:pt x="68" y="122"/>
                  </a:moveTo>
                  <a:cubicBezTo>
                    <a:pt x="66" y="123"/>
                    <a:pt x="64" y="124"/>
                    <a:pt x="62" y="124"/>
                  </a:cubicBezTo>
                  <a:cubicBezTo>
                    <a:pt x="60" y="124"/>
                    <a:pt x="58" y="123"/>
                    <a:pt x="57" y="122"/>
                  </a:cubicBezTo>
                  <a:lnTo>
                    <a:pt x="3" y="68"/>
                  </a:lnTo>
                  <a:cubicBezTo>
                    <a:pt x="0" y="65"/>
                    <a:pt x="0" y="60"/>
                    <a:pt x="3" y="56"/>
                  </a:cubicBezTo>
                  <a:lnTo>
                    <a:pt x="57" y="2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2"/>
                  </a:cubicBezTo>
                  <a:lnTo>
                    <a:pt x="121" y="56"/>
                  </a:lnTo>
                  <a:cubicBezTo>
                    <a:pt x="124" y="60"/>
                    <a:pt x="124" y="65"/>
                    <a:pt x="121" y="68"/>
                  </a:cubicBezTo>
                  <a:lnTo>
                    <a:pt x="68" y="122"/>
                  </a:lnTo>
                  <a:close/>
                  <a:moveTo>
                    <a:pt x="110" y="56"/>
                  </a:moveTo>
                  <a:lnTo>
                    <a:pt x="110" y="68"/>
                  </a:lnTo>
                  <a:lnTo>
                    <a:pt x="57" y="14"/>
                  </a:lnTo>
                  <a:lnTo>
                    <a:pt x="68" y="14"/>
                  </a:lnTo>
                  <a:lnTo>
                    <a:pt x="15" y="68"/>
                  </a:lnTo>
                  <a:lnTo>
                    <a:pt x="15" y="56"/>
                  </a:lnTo>
                  <a:lnTo>
                    <a:pt x="68" y="110"/>
                  </a:lnTo>
                  <a:lnTo>
                    <a:pt x="57" y="110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CCFFFF"/>
            </a:solidFill>
            <a:ln w="6" cap="flat">
              <a:solidFill>
                <a:srgbClr val="CC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96" name="Freeform 244"/>
            <p:cNvSpPr>
              <a:spLocks/>
            </p:cNvSpPr>
            <p:nvPr/>
          </p:nvSpPr>
          <p:spPr bwMode="auto">
            <a:xfrm>
              <a:off x="3481388" y="4905375"/>
              <a:ext cx="63500" cy="65088"/>
            </a:xfrm>
            <a:custGeom>
              <a:avLst/>
              <a:gdLst/>
              <a:ahLst/>
              <a:cxnLst>
                <a:cxn ang="0">
                  <a:pos x="20" y="41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1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40" y="20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97" name="Freeform 245"/>
            <p:cNvSpPr>
              <a:spLocks noEditPoints="1"/>
            </p:cNvSpPr>
            <p:nvPr/>
          </p:nvSpPr>
          <p:spPr bwMode="auto">
            <a:xfrm>
              <a:off x="3476625" y="4900613"/>
              <a:ext cx="73025" cy="74613"/>
            </a:xfrm>
            <a:custGeom>
              <a:avLst/>
              <a:gdLst/>
              <a:ahLst/>
              <a:cxnLst>
                <a:cxn ang="0">
                  <a:pos x="68" y="122"/>
                </a:cxn>
                <a:cxn ang="0">
                  <a:pos x="62" y="124"/>
                </a:cxn>
                <a:cxn ang="0">
                  <a:pos x="57" y="122"/>
                </a:cxn>
                <a:cxn ang="0">
                  <a:pos x="3" y="68"/>
                </a:cxn>
                <a:cxn ang="0">
                  <a:pos x="3" y="57"/>
                </a:cxn>
                <a:cxn ang="0">
                  <a:pos x="57" y="3"/>
                </a:cxn>
                <a:cxn ang="0">
                  <a:pos x="62" y="0"/>
                </a:cxn>
                <a:cxn ang="0">
                  <a:pos x="68" y="3"/>
                </a:cxn>
                <a:cxn ang="0">
                  <a:pos x="121" y="57"/>
                </a:cxn>
                <a:cxn ang="0">
                  <a:pos x="121" y="68"/>
                </a:cxn>
                <a:cxn ang="0">
                  <a:pos x="68" y="122"/>
                </a:cxn>
                <a:cxn ang="0">
                  <a:pos x="110" y="57"/>
                </a:cxn>
                <a:cxn ang="0">
                  <a:pos x="110" y="68"/>
                </a:cxn>
                <a:cxn ang="0">
                  <a:pos x="57" y="14"/>
                </a:cxn>
                <a:cxn ang="0">
                  <a:pos x="68" y="14"/>
                </a:cxn>
                <a:cxn ang="0">
                  <a:pos x="15" y="68"/>
                </a:cxn>
                <a:cxn ang="0">
                  <a:pos x="15" y="57"/>
                </a:cxn>
                <a:cxn ang="0">
                  <a:pos x="68" y="110"/>
                </a:cxn>
                <a:cxn ang="0">
                  <a:pos x="57" y="110"/>
                </a:cxn>
                <a:cxn ang="0">
                  <a:pos x="110" y="57"/>
                </a:cxn>
              </a:cxnLst>
              <a:rect l="0" t="0" r="r" b="b"/>
              <a:pathLst>
                <a:path w="124" h="124">
                  <a:moveTo>
                    <a:pt x="68" y="122"/>
                  </a:moveTo>
                  <a:cubicBezTo>
                    <a:pt x="66" y="123"/>
                    <a:pt x="64" y="124"/>
                    <a:pt x="62" y="124"/>
                  </a:cubicBezTo>
                  <a:cubicBezTo>
                    <a:pt x="60" y="124"/>
                    <a:pt x="58" y="123"/>
                    <a:pt x="57" y="122"/>
                  </a:cubicBezTo>
                  <a:lnTo>
                    <a:pt x="3" y="68"/>
                  </a:lnTo>
                  <a:cubicBezTo>
                    <a:pt x="0" y="65"/>
                    <a:pt x="0" y="60"/>
                    <a:pt x="3" y="57"/>
                  </a:cubicBezTo>
                  <a:lnTo>
                    <a:pt x="57" y="3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3"/>
                  </a:cubicBezTo>
                  <a:lnTo>
                    <a:pt x="121" y="57"/>
                  </a:lnTo>
                  <a:cubicBezTo>
                    <a:pt x="124" y="60"/>
                    <a:pt x="124" y="65"/>
                    <a:pt x="121" y="68"/>
                  </a:cubicBezTo>
                  <a:lnTo>
                    <a:pt x="68" y="122"/>
                  </a:lnTo>
                  <a:close/>
                  <a:moveTo>
                    <a:pt x="110" y="57"/>
                  </a:moveTo>
                  <a:lnTo>
                    <a:pt x="110" y="68"/>
                  </a:lnTo>
                  <a:lnTo>
                    <a:pt x="57" y="14"/>
                  </a:lnTo>
                  <a:lnTo>
                    <a:pt x="68" y="14"/>
                  </a:lnTo>
                  <a:lnTo>
                    <a:pt x="15" y="68"/>
                  </a:lnTo>
                  <a:lnTo>
                    <a:pt x="15" y="57"/>
                  </a:lnTo>
                  <a:lnTo>
                    <a:pt x="68" y="110"/>
                  </a:lnTo>
                  <a:lnTo>
                    <a:pt x="57" y="110"/>
                  </a:lnTo>
                  <a:lnTo>
                    <a:pt x="110" y="57"/>
                  </a:lnTo>
                  <a:close/>
                </a:path>
              </a:pathLst>
            </a:custGeom>
            <a:solidFill>
              <a:srgbClr val="CCFFFF"/>
            </a:solidFill>
            <a:ln w="6" cap="flat">
              <a:solidFill>
                <a:srgbClr val="CC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98" name="Freeform 246"/>
            <p:cNvSpPr>
              <a:spLocks/>
            </p:cNvSpPr>
            <p:nvPr/>
          </p:nvSpPr>
          <p:spPr bwMode="auto">
            <a:xfrm>
              <a:off x="3744913" y="4856163"/>
              <a:ext cx="63500" cy="65088"/>
            </a:xfrm>
            <a:custGeom>
              <a:avLst/>
              <a:gdLst/>
              <a:ahLst/>
              <a:cxnLst>
                <a:cxn ang="0">
                  <a:pos x="20" y="41"/>
                </a:cxn>
                <a:cxn ang="0">
                  <a:pos x="0" y="21"/>
                </a:cxn>
                <a:cxn ang="0">
                  <a:pos x="20" y="0"/>
                </a:cxn>
                <a:cxn ang="0">
                  <a:pos x="40" y="21"/>
                </a:cxn>
                <a:cxn ang="0">
                  <a:pos x="20" y="41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lnTo>
                    <a:pt x="0" y="21"/>
                  </a:lnTo>
                  <a:lnTo>
                    <a:pt x="20" y="0"/>
                  </a:lnTo>
                  <a:lnTo>
                    <a:pt x="40" y="21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99" name="Freeform 247"/>
            <p:cNvSpPr>
              <a:spLocks noEditPoints="1"/>
            </p:cNvSpPr>
            <p:nvPr/>
          </p:nvSpPr>
          <p:spPr bwMode="auto">
            <a:xfrm>
              <a:off x="3738563" y="4851400"/>
              <a:ext cx="74613" cy="74613"/>
            </a:xfrm>
            <a:custGeom>
              <a:avLst/>
              <a:gdLst/>
              <a:ahLst/>
              <a:cxnLst>
                <a:cxn ang="0">
                  <a:pos x="68" y="122"/>
                </a:cxn>
                <a:cxn ang="0">
                  <a:pos x="62" y="124"/>
                </a:cxn>
                <a:cxn ang="0">
                  <a:pos x="57" y="122"/>
                </a:cxn>
                <a:cxn ang="0">
                  <a:pos x="3" y="68"/>
                </a:cxn>
                <a:cxn ang="0">
                  <a:pos x="3" y="57"/>
                </a:cxn>
                <a:cxn ang="0">
                  <a:pos x="57" y="3"/>
                </a:cxn>
                <a:cxn ang="0">
                  <a:pos x="62" y="0"/>
                </a:cxn>
                <a:cxn ang="0">
                  <a:pos x="68" y="3"/>
                </a:cxn>
                <a:cxn ang="0">
                  <a:pos x="121" y="57"/>
                </a:cxn>
                <a:cxn ang="0">
                  <a:pos x="121" y="68"/>
                </a:cxn>
                <a:cxn ang="0">
                  <a:pos x="68" y="122"/>
                </a:cxn>
                <a:cxn ang="0">
                  <a:pos x="110" y="57"/>
                </a:cxn>
                <a:cxn ang="0">
                  <a:pos x="110" y="68"/>
                </a:cxn>
                <a:cxn ang="0">
                  <a:pos x="57" y="14"/>
                </a:cxn>
                <a:cxn ang="0">
                  <a:pos x="68" y="14"/>
                </a:cxn>
                <a:cxn ang="0">
                  <a:pos x="15" y="68"/>
                </a:cxn>
                <a:cxn ang="0">
                  <a:pos x="15" y="57"/>
                </a:cxn>
                <a:cxn ang="0">
                  <a:pos x="68" y="111"/>
                </a:cxn>
                <a:cxn ang="0">
                  <a:pos x="57" y="111"/>
                </a:cxn>
                <a:cxn ang="0">
                  <a:pos x="110" y="57"/>
                </a:cxn>
              </a:cxnLst>
              <a:rect l="0" t="0" r="r" b="b"/>
              <a:pathLst>
                <a:path w="124" h="124">
                  <a:moveTo>
                    <a:pt x="68" y="122"/>
                  </a:moveTo>
                  <a:cubicBezTo>
                    <a:pt x="66" y="123"/>
                    <a:pt x="64" y="124"/>
                    <a:pt x="62" y="124"/>
                  </a:cubicBezTo>
                  <a:cubicBezTo>
                    <a:pt x="60" y="124"/>
                    <a:pt x="58" y="123"/>
                    <a:pt x="57" y="122"/>
                  </a:cubicBezTo>
                  <a:lnTo>
                    <a:pt x="3" y="68"/>
                  </a:lnTo>
                  <a:cubicBezTo>
                    <a:pt x="0" y="65"/>
                    <a:pt x="0" y="60"/>
                    <a:pt x="3" y="57"/>
                  </a:cubicBezTo>
                  <a:lnTo>
                    <a:pt x="57" y="3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3"/>
                  </a:cubicBezTo>
                  <a:lnTo>
                    <a:pt x="121" y="57"/>
                  </a:lnTo>
                  <a:cubicBezTo>
                    <a:pt x="124" y="60"/>
                    <a:pt x="124" y="65"/>
                    <a:pt x="121" y="68"/>
                  </a:cubicBezTo>
                  <a:lnTo>
                    <a:pt x="68" y="122"/>
                  </a:lnTo>
                  <a:close/>
                  <a:moveTo>
                    <a:pt x="110" y="57"/>
                  </a:moveTo>
                  <a:lnTo>
                    <a:pt x="110" y="68"/>
                  </a:lnTo>
                  <a:lnTo>
                    <a:pt x="57" y="14"/>
                  </a:lnTo>
                  <a:lnTo>
                    <a:pt x="68" y="14"/>
                  </a:lnTo>
                  <a:lnTo>
                    <a:pt x="15" y="68"/>
                  </a:lnTo>
                  <a:lnTo>
                    <a:pt x="15" y="57"/>
                  </a:lnTo>
                  <a:lnTo>
                    <a:pt x="68" y="111"/>
                  </a:lnTo>
                  <a:lnTo>
                    <a:pt x="57" y="111"/>
                  </a:lnTo>
                  <a:lnTo>
                    <a:pt x="110" y="57"/>
                  </a:lnTo>
                  <a:close/>
                </a:path>
              </a:pathLst>
            </a:custGeom>
            <a:solidFill>
              <a:srgbClr val="CCFFFF"/>
            </a:solidFill>
            <a:ln w="6" cap="flat">
              <a:solidFill>
                <a:srgbClr val="CC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00" name="Freeform 248"/>
            <p:cNvSpPr>
              <a:spLocks/>
            </p:cNvSpPr>
            <p:nvPr/>
          </p:nvSpPr>
          <p:spPr bwMode="auto">
            <a:xfrm>
              <a:off x="4006850" y="4827588"/>
              <a:ext cx="65088" cy="63500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1" y="20"/>
                </a:cxn>
                <a:cxn ang="0">
                  <a:pos x="20" y="40"/>
                </a:cxn>
              </a:cxnLst>
              <a:rect l="0" t="0" r="r" b="b"/>
              <a:pathLst>
                <a:path w="41" h="40">
                  <a:moveTo>
                    <a:pt x="20" y="40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41" y="2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01" name="Freeform 249"/>
            <p:cNvSpPr>
              <a:spLocks noEditPoints="1"/>
            </p:cNvSpPr>
            <p:nvPr/>
          </p:nvSpPr>
          <p:spPr bwMode="auto">
            <a:xfrm>
              <a:off x="4002088" y="4822825"/>
              <a:ext cx="74613" cy="73025"/>
            </a:xfrm>
            <a:custGeom>
              <a:avLst/>
              <a:gdLst/>
              <a:ahLst/>
              <a:cxnLst>
                <a:cxn ang="0">
                  <a:pos x="68" y="122"/>
                </a:cxn>
                <a:cxn ang="0">
                  <a:pos x="62" y="124"/>
                </a:cxn>
                <a:cxn ang="0">
                  <a:pos x="57" y="122"/>
                </a:cxn>
                <a:cxn ang="0">
                  <a:pos x="3" y="68"/>
                </a:cxn>
                <a:cxn ang="0">
                  <a:pos x="3" y="56"/>
                </a:cxn>
                <a:cxn ang="0">
                  <a:pos x="57" y="2"/>
                </a:cxn>
                <a:cxn ang="0">
                  <a:pos x="62" y="0"/>
                </a:cxn>
                <a:cxn ang="0">
                  <a:pos x="68" y="2"/>
                </a:cxn>
                <a:cxn ang="0">
                  <a:pos x="121" y="56"/>
                </a:cxn>
                <a:cxn ang="0">
                  <a:pos x="121" y="68"/>
                </a:cxn>
                <a:cxn ang="0">
                  <a:pos x="68" y="122"/>
                </a:cxn>
                <a:cxn ang="0">
                  <a:pos x="110" y="56"/>
                </a:cxn>
                <a:cxn ang="0">
                  <a:pos x="110" y="68"/>
                </a:cxn>
                <a:cxn ang="0">
                  <a:pos x="57" y="14"/>
                </a:cxn>
                <a:cxn ang="0">
                  <a:pos x="68" y="14"/>
                </a:cxn>
                <a:cxn ang="0">
                  <a:pos x="15" y="68"/>
                </a:cxn>
                <a:cxn ang="0">
                  <a:pos x="15" y="56"/>
                </a:cxn>
                <a:cxn ang="0">
                  <a:pos x="68" y="110"/>
                </a:cxn>
                <a:cxn ang="0">
                  <a:pos x="57" y="110"/>
                </a:cxn>
                <a:cxn ang="0">
                  <a:pos x="110" y="56"/>
                </a:cxn>
              </a:cxnLst>
              <a:rect l="0" t="0" r="r" b="b"/>
              <a:pathLst>
                <a:path w="124" h="124">
                  <a:moveTo>
                    <a:pt x="68" y="122"/>
                  </a:moveTo>
                  <a:cubicBezTo>
                    <a:pt x="66" y="123"/>
                    <a:pt x="64" y="124"/>
                    <a:pt x="62" y="124"/>
                  </a:cubicBezTo>
                  <a:cubicBezTo>
                    <a:pt x="60" y="124"/>
                    <a:pt x="58" y="123"/>
                    <a:pt x="57" y="122"/>
                  </a:cubicBezTo>
                  <a:lnTo>
                    <a:pt x="3" y="68"/>
                  </a:lnTo>
                  <a:cubicBezTo>
                    <a:pt x="0" y="64"/>
                    <a:pt x="0" y="59"/>
                    <a:pt x="3" y="56"/>
                  </a:cubicBezTo>
                  <a:lnTo>
                    <a:pt x="57" y="2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2"/>
                  </a:cubicBezTo>
                  <a:lnTo>
                    <a:pt x="121" y="56"/>
                  </a:lnTo>
                  <a:cubicBezTo>
                    <a:pt x="124" y="59"/>
                    <a:pt x="124" y="64"/>
                    <a:pt x="121" y="68"/>
                  </a:cubicBezTo>
                  <a:lnTo>
                    <a:pt x="68" y="122"/>
                  </a:lnTo>
                  <a:close/>
                  <a:moveTo>
                    <a:pt x="110" y="56"/>
                  </a:moveTo>
                  <a:lnTo>
                    <a:pt x="110" y="68"/>
                  </a:lnTo>
                  <a:lnTo>
                    <a:pt x="57" y="14"/>
                  </a:lnTo>
                  <a:lnTo>
                    <a:pt x="68" y="14"/>
                  </a:lnTo>
                  <a:lnTo>
                    <a:pt x="15" y="68"/>
                  </a:lnTo>
                  <a:lnTo>
                    <a:pt x="15" y="56"/>
                  </a:lnTo>
                  <a:lnTo>
                    <a:pt x="68" y="110"/>
                  </a:lnTo>
                  <a:lnTo>
                    <a:pt x="57" y="110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CCFFFF"/>
            </a:solidFill>
            <a:ln w="6" cap="flat">
              <a:solidFill>
                <a:srgbClr val="CC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02" name="Freeform 250"/>
            <p:cNvSpPr>
              <a:spLocks/>
            </p:cNvSpPr>
            <p:nvPr/>
          </p:nvSpPr>
          <p:spPr bwMode="auto">
            <a:xfrm>
              <a:off x="4270375" y="4805363"/>
              <a:ext cx="63500" cy="65088"/>
            </a:xfrm>
            <a:custGeom>
              <a:avLst/>
              <a:gdLst/>
              <a:ahLst/>
              <a:cxnLst>
                <a:cxn ang="0">
                  <a:pos x="20" y="41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1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40" y="20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03" name="Freeform 251"/>
            <p:cNvSpPr>
              <a:spLocks noEditPoints="1"/>
            </p:cNvSpPr>
            <p:nvPr/>
          </p:nvSpPr>
          <p:spPr bwMode="auto">
            <a:xfrm>
              <a:off x="4265613" y="4800600"/>
              <a:ext cx="73025" cy="74613"/>
            </a:xfrm>
            <a:custGeom>
              <a:avLst/>
              <a:gdLst/>
              <a:ahLst/>
              <a:cxnLst>
                <a:cxn ang="0">
                  <a:pos x="68" y="121"/>
                </a:cxn>
                <a:cxn ang="0">
                  <a:pos x="62" y="123"/>
                </a:cxn>
                <a:cxn ang="0">
                  <a:pos x="57" y="121"/>
                </a:cxn>
                <a:cxn ang="0">
                  <a:pos x="3" y="67"/>
                </a:cxn>
                <a:cxn ang="0">
                  <a:pos x="3" y="56"/>
                </a:cxn>
                <a:cxn ang="0">
                  <a:pos x="57" y="2"/>
                </a:cxn>
                <a:cxn ang="0">
                  <a:pos x="62" y="0"/>
                </a:cxn>
                <a:cxn ang="0">
                  <a:pos x="68" y="2"/>
                </a:cxn>
                <a:cxn ang="0">
                  <a:pos x="121" y="56"/>
                </a:cxn>
                <a:cxn ang="0">
                  <a:pos x="121" y="67"/>
                </a:cxn>
                <a:cxn ang="0">
                  <a:pos x="68" y="121"/>
                </a:cxn>
                <a:cxn ang="0">
                  <a:pos x="110" y="56"/>
                </a:cxn>
                <a:cxn ang="0">
                  <a:pos x="110" y="67"/>
                </a:cxn>
                <a:cxn ang="0">
                  <a:pos x="57" y="13"/>
                </a:cxn>
                <a:cxn ang="0">
                  <a:pos x="68" y="13"/>
                </a:cxn>
                <a:cxn ang="0">
                  <a:pos x="15" y="67"/>
                </a:cxn>
                <a:cxn ang="0">
                  <a:pos x="15" y="56"/>
                </a:cxn>
                <a:cxn ang="0">
                  <a:pos x="68" y="110"/>
                </a:cxn>
                <a:cxn ang="0">
                  <a:pos x="57" y="110"/>
                </a:cxn>
                <a:cxn ang="0">
                  <a:pos x="110" y="56"/>
                </a:cxn>
              </a:cxnLst>
              <a:rect l="0" t="0" r="r" b="b"/>
              <a:pathLst>
                <a:path w="124" h="123">
                  <a:moveTo>
                    <a:pt x="68" y="121"/>
                  </a:moveTo>
                  <a:cubicBezTo>
                    <a:pt x="66" y="123"/>
                    <a:pt x="64" y="123"/>
                    <a:pt x="62" y="123"/>
                  </a:cubicBezTo>
                  <a:cubicBezTo>
                    <a:pt x="60" y="123"/>
                    <a:pt x="58" y="123"/>
                    <a:pt x="57" y="121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6"/>
                  </a:cubicBezTo>
                  <a:lnTo>
                    <a:pt x="57" y="2"/>
                  </a:lnTo>
                  <a:cubicBezTo>
                    <a:pt x="58" y="0"/>
                    <a:pt x="60" y="0"/>
                    <a:pt x="62" y="0"/>
                  </a:cubicBezTo>
                  <a:cubicBezTo>
                    <a:pt x="64" y="0"/>
                    <a:pt x="66" y="0"/>
                    <a:pt x="68" y="2"/>
                  </a:cubicBezTo>
                  <a:lnTo>
                    <a:pt x="121" y="56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8" y="121"/>
                  </a:lnTo>
                  <a:close/>
                  <a:moveTo>
                    <a:pt x="110" y="56"/>
                  </a:moveTo>
                  <a:lnTo>
                    <a:pt x="110" y="67"/>
                  </a:lnTo>
                  <a:lnTo>
                    <a:pt x="57" y="13"/>
                  </a:lnTo>
                  <a:lnTo>
                    <a:pt x="68" y="13"/>
                  </a:lnTo>
                  <a:lnTo>
                    <a:pt x="15" y="67"/>
                  </a:lnTo>
                  <a:lnTo>
                    <a:pt x="15" y="56"/>
                  </a:lnTo>
                  <a:lnTo>
                    <a:pt x="68" y="110"/>
                  </a:lnTo>
                  <a:lnTo>
                    <a:pt x="57" y="110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CCFFFF"/>
            </a:solidFill>
            <a:ln w="6" cap="flat">
              <a:solidFill>
                <a:srgbClr val="CC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04" name="Freeform 252"/>
            <p:cNvSpPr>
              <a:spLocks/>
            </p:cNvSpPr>
            <p:nvPr/>
          </p:nvSpPr>
          <p:spPr bwMode="auto">
            <a:xfrm>
              <a:off x="4533900" y="4733925"/>
              <a:ext cx="63500" cy="65088"/>
            </a:xfrm>
            <a:custGeom>
              <a:avLst/>
              <a:gdLst/>
              <a:ahLst/>
              <a:cxnLst>
                <a:cxn ang="0">
                  <a:pos x="20" y="41"/>
                </a:cxn>
                <a:cxn ang="0">
                  <a:pos x="0" y="21"/>
                </a:cxn>
                <a:cxn ang="0">
                  <a:pos x="20" y="0"/>
                </a:cxn>
                <a:cxn ang="0">
                  <a:pos x="40" y="21"/>
                </a:cxn>
                <a:cxn ang="0">
                  <a:pos x="20" y="41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lnTo>
                    <a:pt x="0" y="21"/>
                  </a:lnTo>
                  <a:lnTo>
                    <a:pt x="20" y="0"/>
                  </a:lnTo>
                  <a:lnTo>
                    <a:pt x="40" y="21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05" name="Freeform 253"/>
            <p:cNvSpPr>
              <a:spLocks noEditPoints="1"/>
            </p:cNvSpPr>
            <p:nvPr/>
          </p:nvSpPr>
          <p:spPr bwMode="auto">
            <a:xfrm>
              <a:off x="4529138" y="4729163"/>
              <a:ext cx="73025" cy="74613"/>
            </a:xfrm>
            <a:custGeom>
              <a:avLst/>
              <a:gdLst/>
              <a:ahLst/>
              <a:cxnLst>
                <a:cxn ang="0">
                  <a:pos x="68" y="122"/>
                </a:cxn>
                <a:cxn ang="0">
                  <a:pos x="62" y="124"/>
                </a:cxn>
                <a:cxn ang="0">
                  <a:pos x="57" y="122"/>
                </a:cxn>
                <a:cxn ang="0">
                  <a:pos x="3" y="68"/>
                </a:cxn>
                <a:cxn ang="0">
                  <a:pos x="3" y="57"/>
                </a:cxn>
                <a:cxn ang="0">
                  <a:pos x="57" y="3"/>
                </a:cxn>
                <a:cxn ang="0">
                  <a:pos x="62" y="0"/>
                </a:cxn>
                <a:cxn ang="0">
                  <a:pos x="68" y="3"/>
                </a:cxn>
                <a:cxn ang="0">
                  <a:pos x="121" y="57"/>
                </a:cxn>
                <a:cxn ang="0">
                  <a:pos x="121" y="68"/>
                </a:cxn>
                <a:cxn ang="0">
                  <a:pos x="68" y="122"/>
                </a:cxn>
                <a:cxn ang="0">
                  <a:pos x="110" y="57"/>
                </a:cxn>
                <a:cxn ang="0">
                  <a:pos x="110" y="68"/>
                </a:cxn>
                <a:cxn ang="0">
                  <a:pos x="57" y="14"/>
                </a:cxn>
                <a:cxn ang="0">
                  <a:pos x="68" y="14"/>
                </a:cxn>
                <a:cxn ang="0">
                  <a:pos x="15" y="68"/>
                </a:cxn>
                <a:cxn ang="0">
                  <a:pos x="15" y="57"/>
                </a:cxn>
                <a:cxn ang="0">
                  <a:pos x="68" y="111"/>
                </a:cxn>
                <a:cxn ang="0">
                  <a:pos x="57" y="111"/>
                </a:cxn>
                <a:cxn ang="0">
                  <a:pos x="110" y="57"/>
                </a:cxn>
              </a:cxnLst>
              <a:rect l="0" t="0" r="r" b="b"/>
              <a:pathLst>
                <a:path w="124" h="124">
                  <a:moveTo>
                    <a:pt x="68" y="122"/>
                  </a:moveTo>
                  <a:cubicBezTo>
                    <a:pt x="66" y="124"/>
                    <a:pt x="64" y="124"/>
                    <a:pt x="62" y="124"/>
                  </a:cubicBezTo>
                  <a:cubicBezTo>
                    <a:pt x="60" y="124"/>
                    <a:pt x="58" y="124"/>
                    <a:pt x="57" y="122"/>
                  </a:cubicBezTo>
                  <a:lnTo>
                    <a:pt x="3" y="68"/>
                  </a:lnTo>
                  <a:cubicBezTo>
                    <a:pt x="0" y="65"/>
                    <a:pt x="0" y="60"/>
                    <a:pt x="3" y="57"/>
                  </a:cubicBezTo>
                  <a:lnTo>
                    <a:pt x="57" y="3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3"/>
                  </a:cubicBezTo>
                  <a:lnTo>
                    <a:pt x="121" y="57"/>
                  </a:lnTo>
                  <a:cubicBezTo>
                    <a:pt x="124" y="60"/>
                    <a:pt x="124" y="65"/>
                    <a:pt x="121" y="68"/>
                  </a:cubicBezTo>
                  <a:lnTo>
                    <a:pt x="68" y="122"/>
                  </a:lnTo>
                  <a:close/>
                  <a:moveTo>
                    <a:pt x="110" y="57"/>
                  </a:moveTo>
                  <a:lnTo>
                    <a:pt x="110" y="68"/>
                  </a:lnTo>
                  <a:lnTo>
                    <a:pt x="57" y="14"/>
                  </a:lnTo>
                  <a:lnTo>
                    <a:pt x="68" y="14"/>
                  </a:lnTo>
                  <a:lnTo>
                    <a:pt x="15" y="68"/>
                  </a:lnTo>
                  <a:lnTo>
                    <a:pt x="15" y="57"/>
                  </a:lnTo>
                  <a:lnTo>
                    <a:pt x="68" y="111"/>
                  </a:lnTo>
                  <a:lnTo>
                    <a:pt x="57" y="111"/>
                  </a:lnTo>
                  <a:lnTo>
                    <a:pt x="110" y="57"/>
                  </a:lnTo>
                  <a:close/>
                </a:path>
              </a:pathLst>
            </a:custGeom>
            <a:solidFill>
              <a:srgbClr val="CCFFFF"/>
            </a:solidFill>
            <a:ln w="6" cap="flat">
              <a:solidFill>
                <a:srgbClr val="CC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06" name="Freeform 254"/>
            <p:cNvSpPr>
              <a:spLocks/>
            </p:cNvSpPr>
            <p:nvPr/>
          </p:nvSpPr>
          <p:spPr bwMode="auto">
            <a:xfrm>
              <a:off x="4797425" y="4683125"/>
              <a:ext cx="61913" cy="65088"/>
            </a:xfrm>
            <a:custGeom>
              <a:avLst/>
              <a:gdLst/>
              <a:ahLst/>
              <a:cxnLst>
                <a:cxn ang="0">
                  <a:pos x="20" y="41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39" y="20"/>
                </a:cxn>
                <a:cxn ang="0">
                  <a:pos x="20" y="41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39" y="20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07" name="Freeform 255"/>
            <p:cNvSpPr>
              <a:spLocks noEditPoints="1"/>
            </p:cNvSpPr>
            <p:nvPr/>
          </p:nvSpPr>
          <p:spPr bwMode="auto">
            <a:xfrm>
              <a:off x="4791075" y="4678363"/>
              <a:ext cx="74613" cy="74613"/>
            </a:xfrm>
            <a:custGeom>
              <a:avLst/>
              <a:gdLst/>
              <a:ahLst/>
              <a:cxnLst>
                <a:cxn ang="0">
                  <a:pos x="68" y="122"/>
                </a:cxn>
                <a:cxn ang="0">
                  <a:pos x="62" y="124"/>
                </a:cxn>
                <a:cxn ang="0">
                  <a:pos x="57" y="122"/>
                </a:cxn>
                <a:cxn ang="0">
                  <a:pos x="3" y="68"/>
                </a:cxn>
                <a:cxn ang="0">
                  <a:pos x="3" y="56"/>
                </a:cxn>
                <a:cxn ang="0">
                  <a:pos x="57" y="2"/>
                </a:cxn>
                <a:cxn ang="0">
                  <a:pos x="62" y="0"/>
                </a:cxn>
                <a:cxn ang="0">
                  <a:pos x="68" y="2"/>
                </a:cxn>
                <a:cxn ang="0">
                  <a:pos x="121" y="56"/>
                </a:cxn>
                <a:cxn ang="0">
                  <a:pos x="121" y="68"/>
                </a:cxn>
                <a:cxn ang="0">
                  <a:pos x="68" y="122"/>
                </a:cxn>
                <a:cxn ang="0">
                  <a:pos x="110" y="56"/>
                </a:cxn>
                <a:cxn ang="0">
                  <a:pos x="110" y="68"/>
                </a:cxn>
                <a:cxn ang="0">
                  <a:pos x="57" y="14"/>
                </a:cxn>
                <a:cxn ang="0">
                  <a:pos x="68" y="14"/>
                </a:cxn>
                <a:cxn ang="0">
                  <a:pos x="15" y="68"/>
                </a:cxn>
                <a:cxn ang="0">
                  <a:pos x="15" y="56"/>
                </a:cxn>
                <a:cxn ang="0">
                  <a:pos x="68" y="110"/>
                </a:cxn>
                <a:cxn ang="0">
                  <a:pos x="57" y="110"/>
                </a:cxn>
                <a:cxn ang="0">
                  <a:pos x="110" y="56"/>
                </a:cxn>
              </a:cxnLst>
              <a:rect l="0" t="0" r="r" b="b"/>
              <a:pathLst>
                <a:path w="124" h="124">
                  <a:moveTo>
                    <a:pt x="68" y="122"/>
                  </a:moveTo>
                  <a:cubicBezTo>
                    <a:pt x="66" y="123"/>
                    <a:pt x="64" y="124"/>
                    <a:pt x="62" y="124"/>
                  </a:cubicBezTo>
                  <a:cubicBezTo>
                    <a:pt x="60" y="124"/>
                    <a:pt x="58" y="123"/>
                    <a:pt x="57" y="122"/>
                  </a:cubicBezTo>
                  <a:lnTo>
                    <a:pt x="3" y="68"/>
                  </a:lnTo>
                  <a:cubicBezTo>
                    <a:pt x="0" y="65"/>
                    <a:pt x="0" y="60"/>
                    <a:pt x="3" y="56"/>
                  </a:cubicBezTo>
                  <a:lnTo>
                    <a:pt x="57" y="2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2"/>
                  </a:cubicBezTo>
                  <a:lnTo>
                    <a:pt x="121" y="56"/>
                  </a:lnTo>
                  <a:cubicBezTo>
                    <a:pt x="124" y="60"/>
                    <a:pt x="124" y="65"/>
                    <a:pt x="121" y="68"/>
                  </a:cubicBezTo>
                  <a:lnTo>
                    <a:pt x="68" y="122"/>
                  </a:lnTo>
                  <a:close/>
                  <a:moveTo>
                    <a:pt x="110" y="56"/>
                  </a:moveTo>
                  <a:lnTo>
                    <a:pt x="110" y="68"/>
                  </a:lnTo>
                  <a:lnTo>
                    <a:pt x="57" y="14"/>
                  </a:lnTo>
                  <a:lnTo>
                    <a:pt x="68" y="14"/>
                  </a:lnTo>
                  <a:lnTo>
                    <a:pt x="15" y="68"/>
                  </a:lnTo>
                  <a:lnTo>
                    <a:pt x="15" y="56"/>
                  </a:lnTo>
                  <a:lnTo>
                    <a:pt x="68" y="110"/>
                  </a:lnTo>
                  <a:lnTo>
                    <a:pt x="57" y="110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CCFFFF"/>
            </a:solidFill>
            <a:ln w="6" cap="flat">
              <a:solidFill>
                <a:srgbClr val="CC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08" name="Freeform 256"/>
            <p:cNvSpPr>
              <a:spLocks/>
            </p:cNvSpPr>
            <p:nvPr/>
          </p:nvSpPr>
          <p:spPr bwMode="auto">
            <a:xfrm>
              <a:off x="5059363" y="4640263"/>
              <a:ext cx="63500" cy="63500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40" y="2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09" name="Freeform 257"/>
            <p:cNvSpPr>
              <a:spLocks noEditPoints="1"/>
            </p:cNvSpPr>
            <p:nvPr/>
          </p:nvSpPr>
          <p:spPr bwMode="auto">
            <a:xfrm>
              <a:off x="5054600" y="4635500"/>
              <a:ext cx="74613" cy="73025"/>
            </a:xfrm>
            <a:custGeom>
              <a:avLst/>
              <a:gdLst/>
              <a:ahLst/>
              <a:cxnLst>
                <a:cxn ang="0">
                  <a:pos x="68" y="121"/>
                </a:cxn>
                <a:cxn ang="0">
                  <a:pos x="62" y="124"/>
                </a:cxn>
                <a:cxn ang="0">
                  <a:pos x="57" y="121"/>
                </a:cxn>
                <a:cxn ang="0">
                  <a:pos x="3" y="67"/>
                </a:cxn>
                <a:cxn ang="0">
                  <a:pos x="3" y="56"/>
                </a:cxn>
                <a:cxn ang="0">
                  <a:pos x="57" y="2"/>
                </a:cxn>
                <a:cxn ang="0">
                  <a:pos x="62" y="0"/>
                </a:cxn>
                <a:cxn ang="0">
                  <a:pos x="68" y="2"/>
                </a:cxn>
                <a:cxn ang="0">
                  <a:pos x="121" y="56"/>
                </a:cxn>
                <a:cxn ang="0">
                  <a:pos x="121" y="67"/>
                </a:cxn>
                <a:cxn ang="0">
                  <a:pos x="68" y="121"/>
                </a:cxn>
                <a:cxn ang="0">
                  <a:pos x="110" y="56"/>
                </a:cxn>
                <a:cxn ang="0">
                  <a:pos x="110" y="67"/>
                </a:cxn>
                <a:cxn ang="0">
                  <a:pos x="57" y="14"/>
                </a:cxn>
                <a:cxn ang="0">
                  <a:pos x="68" y="14"/>
                </a:cxn>
                <a:cxn ang="0">
                  <a:pos x="15" y="67"/>
                </a:cxn>
                <a:cxn ang="0">
                  <a:pos x="15" y="56"/>
                </a:cxn>
                <a:cxn ang="0">
                  <a:pos x="68" y="110"/>
                </a:cxn>
                <a:cxn ang="0">
                  <a:pos x="57" y="110"/>
                </a:cxn>
                <a:cxn ang="0">
                  <a:pos x="110" y="56"/>
                </a:cxn>
              </a:cxnLst>
              <a:rect l="0" t="0" r="r" b="b"/>
              <a:pathLst>
                <a:path w="124" h="124">
                  <a:moveTo>
                    <a:pt x="68" y="121"/>
                  </a:moveTo>
                  <a:cubicBezTo>
                    <a:pt x="66" y="123"/>
                    <a:pt x="64" y="124"/>
                    <a:pt x="62" y="124"/>
                  </a:cubicBezTo>
                  <a:cubicBezTo>
                    <a:pt x="60" y="124"/>
                    <a:pt x="58" y="123"/>
                    <a:pt x="57" y="121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6"/>
                  </a:cubicBezTo>
                  <a:lnTo>
                    <a:pt x="57" y="2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2"/>
                  </a:cubicBezTo>
                  <a:lnTo>
                    <a:pt x="121" y="56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8" y="121"/>
                  </a:lnTo>
                  <a:close/>
                  <a:moveTo>
                    <a:pt x="110" y="56"/>
                  </a:moveTo>
                  <a:lnTo>
                    <a:pt x="110" y="67"/>
                  </a:lnTo>
                  <a:lnTo>
                    <a:pt x="57" y="14"/>
                  </a:lnTo>
                  <a:lnTo>
                    <a:pt x="68" y="14"/>
                  </a:lnTo>
                  <a:lnTo>
                    <a:pt x="15" y="67"/>
                  </a:lnTo>
                  <a:lnTo>
                    <a:pt x="15" y="56"/>
                  </a:lnTo>
                  <a:lnTo>
                    <a:pt x="68" y="110"/>
                  </a:lnTo>
                  <a:lnTo>
                    <a:pt x="57" y="110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CCFFFF"/>
            </a:solidFill>
            <a:ln w="6" cap="flat">
              <a:solidFill>
                <a:srgbClr val="CC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10" name="Freeform 258"/>
            <p:cNvSpPr>
              <a:spLocks/>
            </p:cNvSpPr>
            <p:nvPr/>
          </p:nvSpPr>
          <p:spPr bwMode="auto">
            <a:xfrm>
              <a:off x="5322888" y="4581525"/>
              <a:ext cx="63500" cy="65088"/>
            </a:xfrm>
            <a:custGeom>
              <a:avLst/>
              <a:gdLst/>
              <a:ahLst/>
              <a:cxnLst>
                <a:cxn ang="0">
                  <a:pos x="20" y="41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1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40" y="20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11" name="Freeform 259"/>
            <p:cNvSpPr>
              <a:spLocks noEditPoints="1"/>
            </p:cNvSpPr>
            <p:nvPr/>
          </p:nvSpPr>
          <p:spPr bwMode="auto">
            <a:xfrm>
              <a:off x="5318125" y="4576763"/>
              <a:ext cx="73025" cy="74613"/>
            </a:xfrm>
            <a:custGeom>
              <a:avLst/>
              <a:gdLst/>
              <a:ahLst/>
              <a:cxnLst>
                <a:cxn ang="0">
                  <a:pos x="68" y="122"/>
                </a:cxn>
                <a:cxn ang="0">
                  <a:pos x="62" y="124"/>
                </a:cxn>
                <a:cxn ang="0">
                  <a:pos x="57" y="122"/>
                </a:cxn>
                <a:cxn ang="0">
                  <a:pos x="3" y="68"/>
                </a:cxn>
                <a:cxn ang="0">
                  <a:pos x="3" y="56"/>
                </a:cxn>
                <a:cxn ang="0">
                  <a:pos x="57" y="2"/>
                </a:cxn>
                <a:cxn ang="0">
                  <a:pos x="62" y="0"/>
                </a:cxn>
                <a:cxn ang="0">
                  <a:pos x="68" y="2"/>
                </a:cxn>
                <a:cxn ang="0">
                  <a:pos x="121" y="56"/>
                </a:cxn>
                <a:cxn ang="0">
                  <a:pos x="121" y="68"/>
                </a:cxn>
                <a:cxn ang="0">
                  <a:pos x="68" y="122"/>
                </a:cxn>
                <a:cxn ang="0">
                  <a:pos x="110" y="56"/>
                </a:cxn>
                <a:cxn ang="0">
                  <a:pos x="110" y="68"/>
                </a:cxn>
                <a:cxn ang="0">
                  <a:pos x="57" y="14"/>
                </a:cxn>
                <a:cxn ang="0">
                  <a:pos x="68" y="14"/>
                </a:cxn>
                <a:cxn ang="0">
                  <a:pos x="15" y="68"/>
                </a:cxn>
                <a:cxn ang="0">
                  <a:pos x="15" y="56"/>
                </a:cxn>
                <a:cxn ang="0">
                  <a:pos x="68" y="110"/>
                </a:cxn>
                <a:cxn ang="0">
                  <a:pos x="57" y="110"/>
                </a:cxn>
                <a:cxn ang="0">
                  <a:pos x="110" y="56"/>
                </a:cxn>
              </a:cxnLst>
              <a:rect l="0" t="0" r="r" b="b"/>
              <a:pathLst>
                <a:path w="124" h="124">
                  <a:moveTo>
                    <a:pt x="68" y="122"/>
                  </a:moveTo>
                  <a:cubicBezTo>
                    <a:pt x="66" y="123"/>
                    <a:pt x="64" y="124"/>
                    <a:pt x="62" y="124"/>
                  </a:cubicBezTo>
                  <a:cubicBezTo>
                    <a:pt x="60" y="124"/>
                    <a:pt x="58" y="123"/>
                    <a:pt x="57" y="122"/>
                  </a:cubicBezTo>
                  <a:lnTo>
                    <a:pt x="3" y="68"/>
                  </a:lnTo>
                  <a:cubicBezTo>
                    <a:pt x="0" y="65"/>
                    <a:pt x="0" y="60"/>
                    <a:pt x="3" y="56"/>
                  </a:cubicBezTo>
                  <a:lnTo>
                    <a:pt x="57" y="2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2"/>
                  </a:cubicBezTo>
                  <a:lnTo>
                    <a:pt x="121" y="56"/>
                  </a:lnTo>
                  <a:cubicBezTo>
                    <a:pt x="124" y="60"/>
                    <a:pt x="124" y="65"/>
                    <a:pt x="121" y="68"/>
                  </a:cubicBezTo>
                  <a:lnTo>
                    <a:pt x="68" y="122"/>
                  </a:lnTo>
                  <a:close/>
                  <a:moveTo>
                    <a:pt x="110" y="56"/>
                  </a:moveTo>
                  <a:lnTo>
                    <a:pt x="110" y="68"/>
                  </a:lnTo>
                  <a:lnTo>
                    <a:pt x="57" y="14"/>
                  </a:lnTo>
                  <a:lnTo>
                    <a:pt x="68" y="14"/>
                  </a:lnTo>
                  <a:lnTo>
                    <a:pt x="15" y="68"/>
                  </a:lnTo>
                  <a:lnTo>
                    <a:pt x="15" y="56"/>
                  </a:lnTo>
                  <a:lnTo>
                    <a:pt x="68" y="110"/>
                  </a:lnTo>
                  <a:lnTo>
                    <a:pt x="57" y="110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CCFFFF"/>
            </a:solidFill>
            <a:ln w="6" cap="flat">
              <a:solidFill>
                <a:srgbClr val="CC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12" name="Freeform 260"/>
            <p:cNvSpPr>
              <a:spLocks/>
            </p:cNvSpPr>
            <p:nvPr/>
          </p:nvSpPr>
          <p:spPr bwMode="auto">
            <a:xfrm>
              <a:off x="5586413" y="4560888"/>
              <a:ext cx="63500" cy="65088"/>
            </a:xfrm>
            <a:custGeom>
              <a:avLst/>
              <a:gdLst/>
              <a:ahLst/>
              <a:cxnLst>
                <a:cxn ang="0">
                  <a:pos x="20" y="41"/>
                </a:cxn>
                <a:cxn ang="0">
                  <a:pos x="0" y="21"/>
                </a:cxn>
                <a:cxn ang="0">
                  <a:pos x="20" y="0"/>
                </a:cxn>
                <a:cxn ang="0">
                  <a:pos x="40" y="21"/>
                </a:cxn>
                <a:cxn ang="0">
                  <a:pos x="20" y="41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lnTo>
                    <a:pt x="0" y="21"/>
                  </a:lnTo>
                  <a:lnTo>
                    <a:pt x="20" y="0"/>
                  </a:lnTo>
                  <a:lnTo>
                    <a:pt x="40" y="21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13" name="Freeform 261"/>
            <p:cNvSpPr>
              <a:spLocks noEditPoints="1"/>
            </p:cNvSpPr>
            <p:nvPr/>
          </p:nvSpPr>
          <p:spPr bwMode="auto">
            <a:xfrm>
              <a:off x="5581650" y="4556125"/>
              <a:ext cx="73025" cy="74613"/>
            </a:xfrm>
            <a:custGeom>
              <a:avLst/>
              <a:gdLst/>
              <a:ahLst/>
              <a:cxnLst>
                <a:cxn ang="0">
                  <a:pos x="68" y="121"/>
                </a:cxn>
                <a:cxn ang="0">
                  <a:pos x="62" y="124"/>
                </a:cxn>
                <a:cxn ang="0">
                  <a:pos x="57" y="121"/>
                </a:cxn>
                <a:cxn ang="0">
                  <a:pos x="3" y="67"/>
                </a:cxn>
                <a:cxn ang="0">
                  <a:pos x="3" y="56"/>
                </a:cxn>
                <a:cxn ang="0">
                  <a:pos x="57" y="2"/>
                </a:cxn>
                <a:cxn ang="0">
                  <a:pos x="62" y="0"/>
                </a:cxn>
                <a:cxn ang="0">
                  <a:pos x="68" y="2"/>
                </a:cxn>
                <a:cxn ang="0">
                  <a:pos x="121" y="56"/>
                </a:cxn>
                <a:cxn ang="0">
                  <a:pos x="121" y="67"/>
                </a:cxn>
                <a:cxn ang="0">
                  <a:pos x="68" y="121"/>
                </a:cxn>
                <a:cxn ang="0">
                  <a:pos x="110" y="56"/>
                </a:cxn>
                <a:cxn ang="0">
                  <a:pos x="110" y="67"/>
                </a:cxn>
                <a:cxn ang="0">
                  <a:pos x="57" y="13"/>
                </a:cxn>
                <a:cxn ang="0">
                  <a:pos x="68" y="13"/>
                </a:cxn>
                <a:cxn ang="0">
                  <a:pos x="15" y="67"/>
                </a:cxn>
                <a:cxn ang="0">
                  <a:pos x="15" y="56"/>
                </a:cxn>
                <a:cxn ang="0">
                  <a:pos x="68" y="110"/>
                </a:cxn>
                <a:cxn ang="0">
                  <a:pos x="57" y="110"/>
                </a:cxn>
                <a:cxn ang="0">
                  <a:pos x="110" y="56"/>
                </a:cxn>
              </a:cxnLst>
              <a:rect l="0" t="0" r="r" b="b"/>
              <a:pathLst>
                <a:path w="124" h="124">
                  <a:moveTo>
                    <a:pt x="68" y="121"/>
                  </a:moveTo>
                  <a:cubicBezTo>
                    <a:pt x="66" y="123"/>
                    <a:pt x="64" y="124"/>
                    <a:pt x="62" y="124"/>
                  </a:cubicBezTo>
                  <a:cubicBezTo>
                    <a:pt x="60" y="124"/>
                    <a:pt x="58" y="123"/>
                    <a:pt x="57" y="121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6"/>
                  </a:cubicBezTo>
                  <a:lnTo>
                    <a:pt x="57" y="2"/>
                  </a:lnTo>
                  <a:cubicBezTo>
                    <a:pt x="58" y="0"/>
                    <a:pt x="60" y="0"/>
                    <a:pt x="62" y="0"/>
                  </a:cubicBezTo>
                  <a:cubicBezTo>
                    <a:pt x="64" y="0"/>
                    <a:pt x="66" y="0"/>
                    <a:pt x="68" y="2"/>
                  </a:cubicBezTo>
                  <a:lnTo>
                    <a:pt x="121" y="56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8" y="121"/>
                  </a:lnTo>
                  <a:close/>
                  <a:moveTo>
                    <a:pt x="110" y="56"/>
                  </a:moveTo>
                  <a:lnTo>
                    <a:pt x="110" y="67"/>
                  </a:lnTo>
                  <a:lnTo>
                    <a:pt x="57" y="13"/>
                  </a:lnTo>
                  <a:lnTo>
                    <a:pt x="68" y="13"/>
                  </a:lnTo>
                  <a:lnTo>
                    <a:pt x="15" y="67"/>
                  </a:lnTo>
                  <a:lnTo>
                    <a:pt x="15" y="56"/>
                  </a:lnTo>
                  <a:lnTo>
                    <a:pt x="68" y="110"/>
                  </a:lnTo>
                  <a:lnTo>
                    <a:pt x="57" y="110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CCFFFF"/>
            </a:solidFill>
            <a:ln w="6" cap="flat">
              <a:solidFill>
                <a:srgbClr val="CC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14" name="Freeform 262"/>
            <p:cNvSpPr>
              <a:spLocks/>
            </p:cNvSpPr>
            <p:nvPr/>
          </p:nvSpPr>
          <p:spPr bwMode="auto">
            <a:xfrm>
              <a:off x="5849938" y="4537075"/>
              <a:ext cx="61913" cy="63500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39" y="20"/>
                </a:cxn>
                <a:cxn ang="0">
                  <a:pos x="20" y="40"/>
                </a:cxn>
              </a:cxnLst>
              <a:rect l="0" t="0" r="r" b="b"/>
              <a:pathLst>
                <a:path w="39" h="40">
                  <a:moveTo>
                    <a:pt x="20" y="40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39" y="2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15" name="Freeform 263"/>
            <p:cNvSpPr>
              <a:spLocks noEditPoints="1"/>
            </p:cNvSpPr>
            <p:nvPr/>
          </p:nvSpPr>
          <p:spPr bwMode="auto">
            <a:xfrm>
              <a:off x="5843588" y="4532313"/>
              <a:ext cx="74613" cy="73025"/>
            </a:xfrm>
            <a:custGeom>
              <a:avLst/>
              <a:gdLst/>
              <a:ahLst/>
              <a:cxnLst>
                <a:cxn ang="0">
                  <a:pos x="68" y="122"/>
                </a:cxn>
                <a:cxn ang="0">
                  <a:pos x="62" y="124"/>
                </a:cxn>
                <a:cxn ang="0">
                  <a:pos x="56" y="122"/>
                </a:cxn>
                <a:cxn ang="0">
                  <a:pos x="3" y="68"/>
                </a:cxn>
                <a:cxn ang="0">
                  <a:pos x="3" y="56"/>
                </a:cxn>
                <a:cxn ang="0">
                  <a:pos x="56" y="2"/>
                </a:cxn>
                <a:cxn ang="0">
                  <a:pos x="62" y="0"/>
                </a:cxn>
                <a:cxn ang="0">
                  <a:pos x="68" y="2"/>
                </a:cxn>
                <a:cxn ang="0">
                  <a:pos x="121" y="56"/>
                </a:cxn>
                <a:cxn ang="0">
                  <a:pos x="121" y="68"/>
                </a:cxn>
                <a:cxn ang="0">
                  <a:pos x="68" y="122"/>
                </a:cxn>
                <a:cxn ang="0">
                  <a:pos x="110" y="56"/>
                </a:cxn>
                <a:cxn ang="0">
                  <a:pos x="110" y="68"/>
                </a:cxn>
                <a:cxn ang="0">
                  <a:pos x="56" y="14"/>
                </a:cxn>
                <a:cxn ang="0">
                  <a:pos x="68" y="14"/>
                </a:cxn>
                <a:cxn ang="0">
                  <a:pos x="15" y="68"/>
                </a:cxn>
                <a:cxn ang="0">
                  <a:pos x="15" y="56"/>
                </a:cxn>
                <a:cxn ang="0">
                  <a:pos x="68" y="110"/>
                </a:cxn>
                <a:cxn ang="0">
                  <a:pos x="56" y="110"/>
                </a:cxn>
                <a:cxn ang="0">
                  <a:pos x="110" y="56"/>
                </a:cxn>
              </a:cxnLst>
              <a:rect l="0" t="0" r="r" b="b"/>
              <a:pathLst>
                <a:path w="124" h="124">
                  <a:moveTo>
                    <a:pt x="68" y="122"/>
                  </a:moveTo>
                  <a:cubicBezTo>
                    <a:pt x="66" y="123"/>
                    <a:pt x="64" y="124"/>
                    <a:pt x="62" y="124"/>
                  </a:cubicBezTo>
                  <a:cubicBezTo>
                    <a:pt x="60" y="124"/>
                    <a:pt x="58" y="123"/>
                    <a:pt x="56" y="122"/>
                  </a:cubicBezTo>
                  <a:lnTo>
                    <a:pt x="3" y="68"/>
                  </a:lnTo>
                  <a:cubicBezTo>
                    <a:pt x="0" y="64"/>
                    <a:pt x="0" y="59"/>
                    <a:pt x="3" y="56"/>
                  </a:cubicBezTo>
                  <a:lnTo>
                    <a:pt x="56" y="2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2"/>
                  </a:cubicBezTo>
                  <a:lnTo>
                    <a:pt x="121" y="56"/>
                  </a:lnTo>
                  <a:cubicBezTo>
                    <a:pt x="124" y="59"/>
                    <a:pt x="124" y="64"/>
                    <a:pt x="121" y="68"/>
                  </a:cubicBezTo>
                  <a:lnTo>
                    <a:pt x="68" y="122"/>
                  </a:lnTo>
                  <a:close/>
                  <a:moveTo>
                    <a:pt x="110" y="56"/>
                  </a:moveTo>
                  <a:lnTo>
                    <a:pt x="110" y="68"/>
                  </a:lnTo>
                  <a:lnTo>
                    <a:pt x="56" y="14"/>
                  </a:lnTo>
                  <a:lnTo>
                    <a:pt x="68" y="14"/>
                  </a:lnTo>
                  <a:lnTo>
                    <a:pt x="15" y="68"/>
                  </a:lnTo>
                  <a:lnTo>
                    <a:pt x="15" y="56"/>
                  </a:lnTo>
                  <a:lnTo>
                    <a:pt x="68" y="110"/>
                  </a:lnTo>
                  <a:lnTo>
                    <a:pt x="56" y="110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CCFFFF"/>
            </a:solidFill>
            <a:ln w="6" cap="flat">
              <a:solidFill>
                <a:srgbClr val="CC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16" name="Freeform 264"/>
            <p:cNvSpPr>
              <a:spLocks/>
            </p:cNvSpPr>
            <p:nvPr/>
          </p:nvSpPr>
          <p:spPr bwMode="auto">
            <a:xfrm>
              <a:off x="6111875" y="4535488"/>
              <a:ext cx="63500" cy="63500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40" y="2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17" name="Freeform 265"/>
            <p:cNvSpPr>
              <a:spLocks noEditPoints="1"/>
            </p:cNvSpPr>
            <p:nvPr/>
          </p:nvSpPr>
          <p:spPr bwMode="auto">
            <a:xfrm>
              <a:off x="6107113" y="4530725"/>
              <a:ext cx="74613" cy="73025"/>
            </a:xfrm>
            <a:custGeom>
              <a:avLst/>
              <a:gdLst/>
              <a:ahLst/>
              <a:cxnLst>
                <a:cxn ang="0">
                  <a:pos x="68" y="121"/>
                </a:cxn>
                <a:cxn ang="0">
                  <a:pos x="62" y="124"/>
                </a:cxn>
                <a:cxn ang="0">
                  <a:pos x="56" y="121"/>
                </a:cxn>
                <a:cxn ang="0">
                  <a:pos x="3" y="67"/>
                </a:cxn>
                <a:cxn ang="0">
                  <a:pos x="3" y="56"/>
                </a:cxn>
                <a:cxn ang="0">
                  <a:pos x="56" y="2"/>
                </a:cxn>
                <a:cxn ang="0">
                  <a:pos x="62" y="0"/>
                </a:cxn>
                <a:cxn ang="0">
                  <a:pos x="68" y="2"/>
                </a:cxn>
                <a:cxn ang="0">
                  <a:pos x="121" y="56"/>
                </a:cxn>
                <a:cxn ang="0">
                  <a:pos x="121" y="67"/>
                </a:cxn>
                <a:cxn ang="0">
                  <a:pos x="68" y="121"/>
                </a:cxn>
                <a:cxn ang="0">
                  <a:pos x="110" y="56"/>
                </a:cxn>
                <a:cxn ang="0">
                  <a:pos x="110" y="67"/>
                </a:cxn>
                <a:cxn ang="0">
                  <a:pos x="56" y="13"/>
                </a:cxn>
                <a:cxn ang="0">
                  <a:pos x="68" y="13"/>
                </a:cxn>
                <a:cxn ang="0">
                  <a:pos x="15" y="67"/>
                </a:cxn>
                <a:cxn ang="0">
                  <a:pos x="15" y="56"/>
                </a:cxn>
                <a:cxn ang="0">
                  <a:pos x="68" y="110"/>
                </a:cxn>
                <a:cxn ang="0">
                  <a:pos x="56" y="110"/>
                </a:cxn>
                <a:cxn ang="0">
                  <a:pos x="110" y="56"/>
                </a:cxn>
              </a:cxnLst>
              <a:rect l="0" t="0" r="r" b="b"/>
              <a:pathLst>
                <a:path w="124" h="124">
                  <a:moveTo>
                    <a:pt x="68" y="121"/>
                  </a:moveTo>
                  <a:cubicBezTo>
                    <a:pt x="66" y="123"/>
                    <a:pt x="64" y="124"/>
                    <a:pt x="62" y="124"/>
                  </a:cubicBezTo>
                  <a:cubicBezTo>
                    <a:pt x="60" y="124"/>
                    <a:pt x="58" y="123"/>
                    <a:pt x="56" y="121"/>
                  </a:cubicBezTo>
                  <a:lnTo>
                    <a:pt x="3" y="67"/>
                  </a:lnTo>
                  <a:cubicBezTo>
                    <a:pt x="0" y="64"/>
                    <a:pt x="0" y="59"/>
                    <a:pt x="3" y="56"/>
                  </a:cubicBezTo>
                  <a:lnTo>
                    <a:pt x="56" y="2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2"/>
                  </a:cubicBezTo>
                  <a:lnTo>
                    <a:pt x="121" y="56"/>
                  </a:lnTo>
                  <a:cubicBezTo>
                    <a:pt x="124" y="59"/>
                    <a:pt x="124" y="64"/>
                    <a:pt x="121" y="67"/>
                  </a:cubicBezTo>
                  <a:lnTo>
                    <a:pt x="68" y="121"/>
                  </a:lnTo>
                  <a:close/>
                  <a:moveTo>
                    <a:pt x="110" y="56"/>
                  </a:moveTo>
                  <a:lnTo>
                    <a:pt x="110" y="67"/>
                  </a:lnTo>
                  <a:lnTo>
                    <a:pt x="56" y="13"/>
                  </a:lnTo>
                  <a:lnTo>
                    <a:pt x="68" y="13"/>
                  </a:lnTo>
                  <a:lnTo>
                    <a:pt x="15" y="67"/>
                  </a:lnTo>
                  <a:lnTo>
                    <a:pt x="15" y="56"/>
                  </a:lnTo>
                  <a:lnTo>
                    <a:pt x="68" y="110"/>
                  </a:lnTo>
                  <a:lnTo>
                    <a:pt x="56" y="110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CCFFFF"/>
            </a:solidFill>
            <a:ln w="6" cap="flat">
              <a:solidFill>
                <a:srgbClr val="CC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18" name="Freeform 266"/>
            <p:cNvSpPr>
              <a:spLocks/>
            </p:cNvSpPr>
            <p:nvPr/>
          </p:nvSpPr>
          <p:spPr bwMode="auto">
            <a:xfrm>
              <a:off x="6375400" y="4533900"/>
              <a:ext cx="63500" cy="65088"/>
            </a:xfrm>
            <a:custGeom>
              <a:avLst/>
              <a:gdLst/>
              <a:ahLst/>
              <a:cxnLst>
                <a:cxn ang="0">
                  <a:pos x="20" y="41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1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40" y="20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19" name="Freeform 267"/>
            <p:cNvSpPr>
              <a:spLocks noEditPoints="1"/>
            </p:cNvSpPr>
            <p:nvPr/>
          </p:nvSpPr>
          <p:spPr bwMode="auto">
            <a:xfrm>
              <a:off x="6370638" y="4529138"/>
              <a:ext cx="73025" cy="74613"/>
            </a:xfrm>
            <a:custGeom>
              <a:avLst/>
              <a:gdLst/>
              <a:ahLst/>
              <a:cxnLst>
                <a:cxn ang="0">
                  <a:pos x="68" y="122"/>
                </a:cxn>
                <a:cxn ang="0">
                  <a:pos x="62" y="124"/>
                </a:cxn>
                <a:cxn ang="0">
                  <a:pos x="56" y="122"/>
                </a:cxn>
                <a:cxn ang="0">
                  <a:pos x="3" y="68"/>
                </a:cxn>
                <a:cxn ang="0">
                  <a:pos x="3" y="57"/>
                </a:cxn>
                <a:cxn ang="0">
                  <a:pos x="56" y="3"/>
                </a:cxn>
                <a:cxn ang="0">
                  <a:pos x="62" y="0"/>
                </a:cxn>
                <a:cxn ang="0">
                  <a:pos x="68" y="3"/>
                </a:cxn>
                <a:cxn ang="0">
                  <a:pos x="121" y="57"/>
                </a:cxn>
                <a:cxn ang="0">
                  <a:pos x="121" y="68"/>
                </a:cxn>
                <a:cxn ang="0">
                  <a:pos x="68" y="122"/>
                </a:cxn>
                <a:cxn ang="0">
                  <a:pos x="110" y="57"/>
                </a:cxn>
                <a:cxn ang="0">
                  <a:pos x="110" y="68"/>
                </a:cxn>
                <a:cxn ang="0">
                  <a:pos x="56" y="14"/>
                </a:cxn>
                <a:cxn ang="0">
                  <a:pos x="68" y="14"/>
                </a:cxn>
                <a:cxn ang="0">
                  <a:pos x="15" y="68"/>
                </a:cxn>
                <a:cxn ang="0">
                  <a:pos x="15" y="57"/>
                </a:cxn>
                <a:cxn ang="0">
                  <a:pos x="68" y="111"/>
                </a:cxn>
                <a:cxn ang="0">
                  <a:pos x="56" y="111"/>
                </a:cxn>
                <a:cxn ang="0">
                  <a:pos x="110" y="57"/>
                </a:cxn>
              </a:cxnLst>
              <a:rect l="0" t="0" r="r" b="b"/>
              <a:pathLst>
                <a:path w="124" h="124">
                  <a:moveTo>
                    <a:pt x="68" y="122"/>
                  </a:moveTo>
                  <a:cubicBezTo>
                    <a:pt x="66" y="124"/>
                    <a:pt x="64" y="124"/>
                    <a:pt x="62" y="124"/>
                  </a:cubicBezTo>
                  <a:cubicBezTo>
                    <a:pt x="60" y="124"/>
                    <a:pt x="58" y="124"/>
                    <a:pt x="56" y="122"/>
                  </a:cubicBezTo>
                  <a:lnTo>
                    <a:pt x="3" y="68"/>
                  </a:lnTo>
                  <a:cubicBezTo>
                    <a:pt x="0" y="65"/>
                    <a:pt x="0" y="60"/>
                    <a:pt x="3" y="57"/>
                  </a:cubicBezTo>
                  <a:lnTo>
                    <a:pt x="56" y="3"/>
                  </a:lnTo>
                  <a:cubicBezTo>
                    <a:pt x="58" y="1"/>
                    <a:pt x="60" y="0"/>
                    <a:pt x="62" y="0"/>
                  </a:cubicBezTo>
                  <a:cubicBezTo>
                    <a:pt x="64" y="0"/>
                    <a:pt x="66" y="1"/>
                    <a:pt x="68" y="3"/>
                  </a:cubicBezTo>
                  <a:lnTo>
                    <a:pt x="121" y="57"/>
                  </a:lnTo>
                  <a:cubicBezTo>
                    <a:pt x="124" y="60"/>
                    <a:pt x="124" y="65"/>
                    <a:pt x="121" y="68"/>
                  </a:cubicBezTo>
                  <a:lnTo>
                    <a:pt x="68" y="122"/>
                  </a:lnTo>
                  <a:close/>
                  <a:moveTo>
                    <a:pt x="110" y="57"/>
                  </a:moveTo>
                  <a:lnTo>
                    <a:pt x="110" y="68"/>
                  </a:lnTo>
                  <a:lnTo>
                    <a:pt x="56" y="14"/>
                  </a:lnTo>
                  <a:lnTo>
                    <a:pt x="68" y="14"/>
                  </a:lnTo>
                  <a:lnTo>
                    <a:pt x="15" y="68"/>
                  </a:lnTo>
                  <a:lnTo>
                    <a:pt x="15" y="57"/>
                  </a:lnTo>
                  <a:lnTo>
                    <a:pt x="68" y="111"/>
                  </a:lnTo>
                  <a:lnTo>
                    <a:pt x="56" y="111"/>
                  </a:lnTo>
                  <a:lnTo>
                    <a:pt x="110" y="57"/>
                  </a:lnTo>
                  <a:close/>
                </a:path>
              </a:pathLst>
            </a:custGeom>
            <a:solidFill>
              <a:srgbClr val="CCFFFF"/>
            </a:solidFill>
            <a:ln w="6" cap="flat">
              <a:solidFill>
                <a:srgbClr val="CC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20" name="Freeform 268"/>
            <p:cNvSpPr>
              <a:spLocks/>
            </p:cNvSpPr>
            <p:nvPr/>
          </p:nvSpPr>
          <p:spPr bwMode="auto">
            <a:xfrm>
              <a:off x="1633538" y="4584700"/>
              <a:ext cx="4781550" cy="354013"/>
            </a:xfrm>
            <a:custGeom>
              <a:avLst/>
              <a:gdLst/>
              <a:ahLst/>
              <a:cxnLst>
                <a:cxn ang="0">
                  <a:pos x="401" y="570"/>
                </a:cxn>
                <a:cxn ang="0">
                  <a:pos x="794" y="557"/>
                </a:cxn>
                <a:cxn ang="0">
                  <a:pos x="1581" y="484"/>
                </a:cxn>
                <a:cxn ang="0">
                  <a:pos x="2367" y="410"/>
                </a:cxn>
                <a:cxn ang="0">
                  <a:pos x="2955" y="385"/>
                </a:cxn>
                <a:cxn ang="0">
                  <a:pos x="3375" y="374"/>
                </a:cxn>
                <a:cxn ang="0">
                  <a:pos x="3820" y="364"/>
                </a:cxn>
                <a:cxn ang="0">
                  <a:pos x="4041" y="350"/>
                </a:cxn>
                <a:cxn ang="0">
                  <a:pos x="4262" y="309"/>
                </a:cxn>
                <a:cxn ang="0">
                  <a:pos x="4483" y="270"/>
                </a:cxn>
                <a:cxn ang="0">
                  <a:pos x="4705" y="258"/>
                </a:cxn>
                <a:cxn ang="0">
                  <a:pos x="5369" y="256"/>
                </a:cxn>
                <a:cxn ang="0">
                  <a:pos x="5812" y="255"/>
                </a:cxn>
                <a:cxn ang="0">
                  <a:pos x="6254" y="240"/>
                </a:cxn>
                <a:cxn ang="0">
                  <a:pos x="6477" y="244"/>
                </a:cxn>
                <a:cxn ang="0">
                  <a:pos x="6697" y="239"/>
                </a:cxn>
                <a:cxn ang="0">
                  <a:pos x="6917" y="205"/>
                </a:cxn>
                <a:cxn ang="0">
                  <a:pos x="7248" y="118"/>
                </a:cxn>
                <a:cxn ang="0">
                  <a:pos x="7469" y="37"/>
                </a:cxn>
                <a:cxn ang="0">
                  <a:pos x="7582" y="9"/>
                </a:cxn>
                <a:cxn ang="0">
                  <a:pos x="7804" y="3"/>
                </a:cxn>
                <a:cxn ang="0">
                  <a:pos x="8025" y="16"/>
                </a:cxn>
                <a:cxn ang="0">
                  <a:pos x="8024" y="32"/>
                </a:cxn>
                <a:cxn ang="0">
                  <a:pos x="7803" y="19"/>
                </a:cxn>
                <a:cxn ang="0">
                  <a:pos x="7583" y="25"/>
                </a:cxn>
                <a:cxn ang="0">
                  <a:pos x="7474" y="52"/>
                </a:cxn>
                <a:cxn ang="0">
                  <a:pos x="7253" y="133"/>
                </a:cxn>
                <a:cxn ang="0">
                  <a:pos x="6920" y="220"/>
                </a:cxn>
                <a:cxn ang="0">
                  <a:pos x="6698" y="255"/>
                </a:cxn>
                <a:cxn ang="0">
                  <a:pos x="6476" y="260"/>
                </a:cxn>
                <a:cxn ang="0">
                  <a:pos x="6255" y="256"/>
                </a:cxn>
                <a:cxn ang="0">
                  <a:pos x="5813" y="271"/>
                </a:cxn>
                <a:cxn ang="0">
                  <a:pos x="5369" y="272"/>
                </a:cxn>
                <a:cxn ang="0">
                  <a:pos x="4706" y="274"/>
                </a:cxn>
                <a:cxn ang="0">
                  <a:pos x="4486" y="285"/>
                </a:cxn>
                <a:cxn ang="0">
                  <a:pos x="4265" y="324"/>
                </a:cxn>
                <a:cxn ang="0">
                  <a:pos x="4042" y="365"/>
                </a:cxn>
                <a:cxn ang="0">
                  <a:pos x="3821" y="380"/>
                </a:cxn>
                <a:cxn ang="0">
                  <a:pos x="3376" y="390"/>
                </a:cxn>
                <a:cxn ang="0">
                  <a:pos x="2956" y="401"/>
                </a:cxn>
                <a:cxn ang="0">
                  <a:pos x="2368" y="426"/>
                </a:cxn>
                <a:cxn ang="0">
                  <a:pos x="1582" y="499"/>
                </a:cxn>
                <a:cxn ang="0">
                  <a:pos x="795" y="573"/>
                </a:cxn>
                <a:cxn ang="0">
                  <a:pos x="402" y="586"/>
                </a:cxn>
                <a:cxn ang="0">
                  <a:pos x="0" y="587"/>
                </a:cxn>
              </a:cxnLst>
              <a:rect l="0" t="0" r="r" b="b"/>
              <a:pathLst>
                <a:path w="8033" h="595">
                  <a:moveTo>
                    <a:pt x="8" y="578"/>
                  </a:moveTo>
                  <a:lnTo>
                    <a:pt x="401" y="570"/>
                  </a:lnTo>
                  <a:lnTo>
                    <a:pt x="598" y="565"/>
                  </a:lnTo>
                  <a:lnTo>
                    <a:pt x="794" y="557"/>
                  </a:lnTo>
                  <a:lnTo>
                    <a:pt x="1188" y="525"/>
                  </a:lnTo>
                  <a:lnTo>
                    <a:pt x="1581" y="484"/>
                  </a:lnTo>
                  <a:lnTo>
                    <a:pt x="1974" y="441"/>
                  </a:lnTo>
                  <a:lnTo>
                    <a:pt x="2367" y="410"/>
                  </a:lnTo>
                  <a:lnTo>
                    <a:pt x="2760" y="393"/>
                  </a:lnTo>
                  <a:lnTo>
                    <a:pt x="2955" y="385"/>
                  </a:lnTo>
                  <a:lnTo>
                    <a:pt x="3156" y="378"/>
                  </a:lnTo>
                  <a:lnTo>
                    <a:pt x="3375" y="374"/>
                  </a:lnTo>
                  <a:lnTo>
                    <a:pt x="3599" y="370"/>
                  </a:lnTo>
                  <a:lnTo>
                    <a:pt x="3820" y="364"/>
                  </a:lnTo>
                  <a:lnTo>
                    <a:pt x="3931" y="359"/>
                  </a:lnTo>
                  <a:lnTo>
                    <a:pt x="4041" y="350"/>
                  </a:lnTo>
                  <a:lnTo>
                    <a:pt x="4151" y="332"/>
                  </a:lnTo>
                  <a:lnTo>
                    <a:pt x="4262" y="309"/>
                  </a:lnTo>
                  <a:lnTo>
                    <a:pt x="4372" y="286"/>
                  </a:lnTo>
                  <a:lnTo>
                    <a:pt x="4483" y="270"/>
                  </a:lnTo>
                  <a:lnTo>
                    <a:pt x="4594" y="261"/>
                  </a:lnTo>
                  <a:lnTo>
                    <a:pt x="4705" y="258"/>
                  </a:lnTo>
                  <a:lnTo>
                    <a:pt x="4926" y="256"/>
                  </a:lnTo>
                  <a:lnTo>
                    <a:pt x="5369" y="256"/>
                  </a:lnTo>
                  <a:lnTo>
                    <a:pt x="5592" y="257"/>
                  </a:lnTo>
                  <a:lnTo>
                    <a:pt x="5812" y="255"/>
                  </a:lnTo>
                  <a:lnTo>
                    <a:pt x="6033" y="248"/>
                  </a:lnTo>
                  <a:lnTo>
                    <a:pt x="6254" y="240"/>
                  </a:lnTo>
                  <a:lnTo>
                    <a:pt x="6366" y="241"/>
                  </a:lnTo>
                  <a:lnTo>
                    <a:pt x="6477" y="244"/>
                  </a:lnTo>
                  <a:lnTo>
                    <a:pt x="6587" y="245"/>
                  </a:lnTo>
                  <a:lnTo>
                    <a:pt x="6697" y="239"/>
                  </a:lnTo>
                  <a:lnTo>
                    <a:pt x="6806" y="225"/>
                  </a:lnTo>
                  <a:lnTo>
                    <a:pt x="6917" y="205"/>
                  </a:lnTo>
                  <a:lnTo>
                    <a:pt x="7138" y="153"/>
                  </a:lnTo>
                  <a:lnTo>
                    <a:pt x="7248" y="118"/>
                  </a:lnTo>
                  <a:lnTo>
                    <a:pt x="7359" y="76"/>
                  </a:lnTo>
                  <a:lnTo>
                    <a:pt x="7469" y="37"/>
                  </a:lnTo>
                  <a:lnTo>
                    <a:pt x="7581" y="10"/>
                  </a:lnTo>
                  <a:cubicBezTo>
                    <a:pt x="7581" y="10"/>
                    <a:pt x="7581" y="10"/>
                    <a:pt x="7582" y="9"/>
                  </a:cubicBezTo>
                  <a:lnTo>
                    <a:pt x="7692" y="0"/>
                  </a:lnTo>
                  <a:lnTo>
                    <a:pt x="7804" y="3"/>
                  </a:lnTo>
                  <a:lnTo>
                    <a:pt x="7915" y="11"/>
                  </a:lnTo>
                  <a:lnTo>
                    <a:pt x="8025" y="16"/>
                  </a:lnTo>
                  <a:cubicBezTo>
                    <a:pt x="8029" y="17"/>
                    <a:pt x="8033" y="20"/>
                    <a:pt x="8032" y="25"/>
                  </a:cubicBezTo>
                  <a:cubicBezTo>
                    <a:pt x="8032" y="29"/>
                    <a:pt x="8029" y="33"/>
                    <a:pt x="8024" y="32"/>
                  </a:cubicBezTo>
                  <a:lnTo>
                    <a:pt x="7914" y="27"/>
                  </a:lnTo>
                  <a:lnTo>
                    <a:pt x="7803" y="19"/>
                  </a:lnTo>
                  <a:lnTo>
                    <a:pt x="7693" y="16"/>
                  </a:lnTo>
                  <a:lnTo>
                    <a:pt x="7583" y="25"/>
                  </a:lnTo>
                  <a:lnTo>
                    <a:pt x="7584" y="25"/>
                  </a:lnTo>
                  <a:lnTo>
                    <a:pt x="7474" y="52"/>
                  </a:lnTo>
                  <a:lnTo>
                    <a:pt x="7364" y="91"/>
                  </a:lnTo>
                  <a:lnTo>
                    <a:pt x="7253" y="133"/>
                  </a:lnTo>
                  <a:lnTo>
                    <a:pt x="7141" y="168"/>
                  </a:lnTo>
                  <a:lnTo>
                    <a:pt x="6920" y="220"/>
                  </a:lnTo>
                  <a:lnTo>
                    <a:pt x="6809" y="240"/>
                  </a:lnTo>
                  <a:lnTo>
                    <a:pt x="6698" y="255"/>
                  </a:lnTo>
                  <a:lnTo>
                    <a:pt x="6586" y="261"/>
                  </a:lnTo>
                  <a:lnTo>
                    <a:pt x="6476" y="260"/>
                  </a:lnTo>
                  <a:lnTo>
                    <a:pt x="6365" y="257"/>
                  </a:lnTo>
                  <a:lnTo>
                    <a:pt x="6255" y="256"/>
                  </a:lnTo>
                  <a:lnTo>
                    <a:pt x="6034" y="264"/>
                  </a:lnTo>
                  <a:lnTo>
                    <a:pt x="5813" y="271"/>
                  </a:lnTo>
                  <a:lnTo>
                    <a:pt x="5591" y="273"/>
                  </a:lnTo>
                  <a:lnTo>
                    <a:pt x="5369" y="272"/>
                  </a:lnTo>
                  <a:lnTo>
                    <a:pt x="4927" y="272"/>
                  </a:lnTo>
                  <a:lnTo>
                    <a:pt x="4706" y="274"/>
                  </a:lnTo>
                  <a:lnTo>
                    <a:pt x="4595" y="277"/>
                  </a:lnTo>
                  <a:lnTo>
                    <a:pt x="4486" y="285"/>
                  </a:lnTo>
                  <a:lnTo>
                    <a:pt x="4375" y="301"/>
                  </a:lnTo>
                  <a:lnTo>
                    <a:pt x="4265" y="324"/>
                  </a:lnTo>
                  <a:lnTo>
                    <a:pt x="4154" y="347"/>
                  </a:lnTo>
                  <a:lnTo>
                    <a:pt x="4042" y="365"/>
                  </a:lnTo>
                  <a:lnTo>
                    <a:pt x="3932" y="375"/>
                  </a:lnTo>
                  <a:lnTo>
                    <a:pt x="3821" y="380"/>
                  </a:lnTo>
                  <a:lnTo>
                    <a:pt x="3600" y="386"/>
                  </a:lnTo>
                  <a:lnTo>
                    <a:pt x="3376" y="390"/>
                  </a:lnTo>
                  <a:lnTo>
                    <a:pt x="3157" y="394"/>
                  </a:lnTo>
                  <a:lnTo>
                    <a:pt x="2956" y="401"/>
                  </a:lnTo>
                  <a:lnTo>
                    <a:pt x="2761" y="409"/>
                  </a:lnTo>
                  <a:lnTo>
                    <a:pt x="2368" y="426"/>
                  </a:lnTo>
                  <a:lnTo>
                    <a:pt x="1975" y="456"/>
                  </a:lnTo>
                  <a:lnTo>
                    <a:pt x="1582" y="499"/>
                  </a:lnTo>
                  <a:lnTo>
                    <a:pt x="1189" y="541"/>
                  </a:lnTo>
                  <a:lnTo>
                    <a:pt x="795" y="573"/>
                  </a:lnTo>
                  <a:lnTo>
                    <a:pt x="599" y="581"/>
                  </a:lnTo>
                  <a:lnTo>
                    <a:pt x="402" y="586"/>
                  </a:lnTo>
                  <a:lnTo>
                    <a:pt x="9" y="594"/>
                  </a:lnTo>
                  <a:cubicBezTo>
                    <a:pt x="4" y="595"/>
                    <a:pt x="1" y="591"/>
                    <a:pt x="0" y="587"/>
                  </a:cubicBezTo>
                  <a:cubicBezTo>
                    <a:pt x="0" y="582"/>
                    <a:pt x="4" y="579"/>
                    <a:pt x="8" y="578"/>
                  </a:cubicBezTo>
                  <a:close/>
                </a:path>
              </a:pathLst>
            </a:custGeom>
            <a:solidFill>
              <a:srgbClr val="CCFFCC"/>
            </a:solidFill>
            <a:ln w="6" cap="flat">
              <a:solidFill>
                <a:srgbClr val="CCFF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21" name="Rectangle 269"/>
            <p:cNvSpPr>
              <a:spLocks noChangeArrowheads="1"/>
            </p:cNvSpPr>
            <p:nvPr/>
          </p:nvSpPr>
          <p:spPr bwMode="auto">
            <a:xfrm>
              <a:off x="1609725" y="4895850"/>
              <a:ext cx="66675" cy="666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22" name="Freeform 270"/>
            <p:cNvSpPr>
              <a:spLocks noEditPoints="1"/>
            </p:cNvSpPr>
            <p:nvPr/>
          </p:nvSpPr>
          <p:spPr bwMode="auto">
            <a:xfrm>
              <a:off x="1604963" y="4891088"/>
              <a:ext cx="76200" cy="76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120"/>
                </a:cxn>
                <a:cxn ang="0">
                  <a:pos x="120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16" y="120"/>
                </a:cxn>
                <a:cxn ang="0">
                  <a:pos x="8" y="112"/>
                </a:cxn>
                <a:cxn ang="0">
                  <a:pos x="120" y="112"/>
                </a:cxn>
                <a:cxn ang="0">
                  <a:pos x="112" y="12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"/>
                </a:cxn>
              </a:cxnLst>
              <a:rect l="0" t="0" r="r" b="b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CCFFCC"/>
            </a:solidFill>
            <a:ln w="6" cap="flat">
              <a:solidFill>
                <a:srgbClr val="CCFF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23" name="Rectangle 271"/>
            <p:cNvSpPr>
              <a:spLocks noChangeArrowheads="1"/>
            </p:cNvSpPr>
            <p:nvPr/>
          </p:nvSpPr>
          <p:spPr bwMode="auto">
            <a:xfrm>
              <a:off x="1847850" y="4895850"/>
              <a:ext cx="57150" cy="571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24" name="Freeform 272"/>
            <p:cNvSpPr>
              <a:spLocks noEditPoints="1"/>
            </p:cNvSpPr>
            <p:nvPr/>
          </p:nvSpPr>
          <p:spPr bwMode="auto">
            <a:xfrm>
              <a:off x="1843088" y="4891088"/>
              <a:ext cx="66675" cy="666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12" y="104"/>
                </a:cxn>
                <a:cxn ang="0">
                  <a:pos x="104" y="112"/>
                </a:cxn>
                <a:cxn ang="0">
                  <a:pos x="8" y="112"/>
                </a:cxn>
                <a:cxn ang="0">
                  <a:pos x="0" y="104"/>
                </a:cxn>
                <a:cxn ang="0">
                  <a:pos x="0" y="8"/>
                </a:cxn>
                <a:cxn ang="0">
                  <a:pos x="16" y="104"/>
                </a:cxn>
                <a:cxn ang="0">
                  <a:pos x="8" y="96"/>
                </a:cxn>
                <a:cxn ang="0">
                  <a:pos x="104" y="96"/>
                </a:cxn>
                <a:cxn ang="0">
                  <a:pos x="96" y="104"/>
                </a:cxn>
                <a:cxn ang="0">
                  <a:pos x="96" y="8"/>
                </a:cxn>
                <a:cxn ang="0">
                  <a:pos x="10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04"/>
                </a:cxn>
              </a:cxnLst>
              <a:rect l="0" t="0" r="r" b="b"/>
              <a:pathLst>
                <a:path w="112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04"/>
                  </a:lnTo>
                  <a:cubicBezTo>
                    <a:pt x="112" y="109"/>
                    <a:pt x="109" y="112"/>
                    <a:pt x="104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04" y="96"/>
                  </a:lnTo>
                  <a:lnTo>
                    <a:pt x="96" y="104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CCFFCC"/>
            </a:solidFill>
            <a:ln w="6" cap="flat">
              <a:solidFill>
                <a:srgbClr val="CCFF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25" name="Rectangle 273"/>
            <p:cNvSpPr>
              <a:spLocks noChangeArrowheads="1"/>
            </p:cNvSpPr>
            <p:nvPr/>
          </p:nvSpPr>
          <p:spPr bwMode="auto">
            <a:xfrm>
              <a:off x="2076450" y="4886325"/>
              <a:ext cx="66675" cy="666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26" name="Freeform 274"/>
            <p:cNvSpPr>
              <a:spLocks noEditPoints="1"/>
            </p:cNvSpPr>
            <p:nvPr/>
          </p:nvSpPr>
          <p:spPr bwMode="auto">
            <a:xfrm>
              <a:off x="2071688" y="4881563"/>
              <a:ext cx="76200" cy="76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120"/>
                </a:cxn>
                <a:cxn ang="0">
                  <a:pos x="120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16" y="120"/>
                </a:cxn>
                <a:cxn ang="0">
                  <a:pos x="8" y="112"/>
                </a:cxn>
                <a:cxn ang="0">
                  <a:pos x="120" y="112"/>
                </a:cxn>
                <a:cxn ang="0">
                  <a:pos x="112" y="12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"/>
                </a:cxn>
              </a:cxnLst>
              <a:rect l="0" t="0" r="r" b="b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CCFFCC"/>
            </a:solidFill>
            <a:ln w="6" cap="flat">
              <a:solidFill>
                <a:srgbClr val="CCFF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27" name="Rectangle 275"/>
            <p:cNvSpPr>
              <a:spLocks noChangeArrowheads="1"/>
            </p:cNvSpPr>
            <p:nvPr/>
          </p:nvSpPr>
          <p:spPr bwMode="auto">
            <a:xfrm>
              <a:off x="2314575" y="4867275"/>
              <a:ext cx="57150" cy="666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28" name="Freeform 276"/>
            <p:cNvSpPr>
              <a:spLocks noEditPoints="1"/>
            </p:cNvSpPr>
            <p:nvPr/>
          </p:nvSpPr>
          <p:spPr bwMode="auto">
            <a:xfrm>
              <a:off x="2309813" y="4862513"/>
              <a:ext cx="66675" cy="76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12" y="120"/>
                </a:cxn>
                <a:cxn ang="0">
                  <a:pos x="104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16" y="120"/>
                </a:cxn>
                <a:cxn ang="0">
                  <a:pos x="8" y="112"/>
                </a:cxn>
                <a:cxn ang="0">
                  <a:pos x="104" y="112"/>
                </a:cxn>
                <a:cxn ang="0">
                  <a:pos x="96" y="120"/>
                </a:cxn>
                <a:cxn ang="0">
                  <a:pos x="96" y="8"/>
                </a:cxn>
                <a:cxn ang="0">
                  <a:pos x="10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"/>
                </a:cxn>
              </a:cxnLst>
              <a:rect l="0" t="0" r="r" b="b"/>
              <a:pathLst>
                <a:path w="112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20"/>
                  </a:lnTo>
                  <a:cubicBezTo>
                    <a:pt x="112" y="125"/>
                    <a:pt x="109" y="128"/>
                    <a:pt x="104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CCFFCC"/>
            </a:solidFill>
            <a:ln w="6" cap="flat">
              <a:solidFill>
                <a:srgbClr val="CCFF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29" name="Rectangle 277"/>
            <p:cNvSpPr>
              <a:spLocks noChangeArrowheads="1"/>
            </p:cNvSpPr>
            <p:nvPr/>
          </p:nvSpPr>
          <p:spPr bwMode="auto">
            <a:xfrm>
              <a:off x="2543175" y="4838700"/>
              <a:ext cx="66675" cy="666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30" name="Freeform 278"/>
            <p:cNvSpPr>
              <a:spLocks noEditPoints="1"/>
            </p:cNvSpPr>
            <p:nvPr/>
          </p:nvSpPr>
          <p:spPr bwMode="auto">
            <a:xfrm>
              <a:off x="2538413" y="4833938"/>
              <a:ext cx="76200" cy="76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120"/>
                </a:cxn>
                <a:cxn ang="0">
                  <a:pos x="120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16" y="120"/>
                </a:cxn>
                <a:cxn ang="0">
                  <a:pos x="8" y="112"/>
                </a:cxn>
                <a:cxn ang="0">
                  <a:pos x="120" y="112"/>
                </a:cxn>
                <a:cxn ang="0">
                  <a:pos x="112" y="12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"/>
                </a:cxn>
              </a:cxnLst>
              <a:rect l="0" t="0" r="r" b="b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CCFFCC"/>
            </a:solidFill>
            <a:ln w="6" cap="flat">
              <a:solidFill>
                <a:srgbClr val="CCFF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31" name="Rectangle 279"/>
            <p:cNvSpPr>
              <a:spLocks noChangeArrowheads="1"/>
            </p:cNvSpPr>
            <p:nvPr/>
          </p:nvSpPr>
          <p:spPr bwMode="auto">
            <a:xfrm>
              <a:off x="2781300" y="4819650"/>
              <a:ext cx="57150" cy="571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32" name="Freeform 280"/>
            <p:cNvSpPr>
              <a:spLocks noEditPoints="1"/>
            </p:cNvSpPr>
            <p:nvPr/>
          </p:nvSpPr>
          <p:spPr bwMode="auto">
            <a:xfrm>
              <a:off x="2776538" y="4814888"/>
              <a:ext cx="66675" cy="666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12" y="104"/>
                </a:cxn>
                <a:cxn ang="0">
                  <a:pos x="104" y="112"/>
                </a:cxn>
                <a:cxn ang="0">
                  <a:pos x="8" y="112"/>
                </a:cxn>
                <a:cxn ang="0">
                  <a:pos x="0" y="104"/>
                </a:cxn>
                <a:cxn ang="0">
                  <a:pos x="0" y="8"/>
                </a:cxn>
                <a:cxn ang="0">
                  <a:pos x="16" y="104"/>
                </a:cxn>
                <a:cxn ang="0">
                  <a:pos x="8" y="96"/>
                </a:cxn>
                <a:cxn ang="0">
                  <a:pos x="104" y="96"/>
                </a:cxn>
                <a:cxn ang="0">
                  <a:pos x="96" y="104"/>
                </a:cxn>
                <a:cxn ang="0">
                  <a:pos x="96" y="8"/>
                </a:cxn>
                <a:cxn ang="0">
                  <a:pos x="10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04"/>
                </a:cxn>
              </a:cxnLst>
              <a:rect l="0" t="0" r="r" b="b"/>
              <a:pathLst>
                <a:path w="112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04"/>
                  </a:lnTo>
                  <a:cubicBezTo>
                    <a:pt x="112" y="109"/>
                    <a:pt x="109" y="112"/>
                    <a:pt x="104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04" y="96"/>
                  </a:lnTo>
                  <a:lnTo>
                    <a:pt x="96" y="104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CCFFCC"/>
            </a:solidFill>
            <a:ln w="6" cap="flat">
              <a:solidFill>
                <a:srgbClr val="CCFF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33" name="Rectangle 281"/>
            <p:cNvSpPr>
              <a:spLocks noChangeArrowheads="1"/>
            </p:cNvSpPr>
            <p:nvPr/>
          </p:nvSpPr>
          <p:spPr bwMode="auto">
            <a:xfrm>
              <a:off x="3009900" y="4800600"/>
              <a:ext cx="66675" cy="666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34" name="Freeform 282"/>
            <p:cNvSpPr>
              <a:spLocks noEditPoints="1"/>
            </p:cNvSpPr>
            <p:nvPr/>
          </p:nvSpPr>
          <p:spPr bwMode="auto">
            <a:xfrm>
              <a:off x="3005138" y="4795838"/>
              <a:ext cx="76200" cy="76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120"/>
                </a:cxn>
                <a:cxn ang="0">
                  <a:pos x="120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16" y="120"/>
                </a:cxn>
                <a:cxn ang="0">
                  <a:pos x="8" y="112"/>
                </a:cxn>
                <a:cxn ang="0">
                  <a:pos x="120" y="112"/>
                </a:cxn>
                <a:cxn ang="0">
                  <a:pos x="112" y="12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"/>
                </a:cxn>
              </a:cxnLst>
              <a:rect l="0" t="0" r="r" b="b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CCFFCC"/>
            </a:solidFill>
            <a:ln w="6" cap="flat">
              <a:solidFill>
                <a:srgbClr val="CCFF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35" name="Rectangle 283"/>
            <p:cNvSpPr>
              <a:spLocks noChangeArrowheads="1"/>
            </p:cNvSpPr>
            <p:nvPr/>
          </p:nvSpPr>
          <p:spPr bwMode="auto">
            <a:xfrm>
              <a:off x="3248025" y="4791075"/>
              <a:ext cx="57150" cy="571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36" name="Freeform 284"/>
            <p:cNvSpPr>
              <a:spLocks noEditPoints="1"/>
            </p:cNvSpPr>
            <p:nvPr/>
          </p:nvSpPr>
          <p:spPr bwMode="auto">
            <a:xfrm>
              <a:off x="3243263" y="4786313"/>
              <a:ext cx="66675" cy="666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12" y="104"/>
                </a:cxn>
                <a:cxn ang="0">
                  <a:pos x="104" y="112"/>
                </a:cxn>
                <a:cxn ang="0">
                  <a:pos x="8" y="112"/>
                </a:cxn>
                <a:cxn ang="0">
                  <a:pos x="0" y="104"/>
                </a:cxn>
                <a:cxn ang="0">
                  <a:pos x="0" y="8"/>
                </a:cxn>
                <a:cxn ang="0">
                  <a:pos x="16" y="104"/>
                </a:cxn>
                <a:cxn ang="0">
                  <a:pos x="8" y="96"/>
                </a:cxn>
                <a:cxn ang="0">
                  <a:pos x="104" y="96"/>
                </a:cxn>
                <a:cxn ang="0">
                  <a:pos x="96" y="104"/>
                </a:cxn>
                <a:cxn ang="0">
                  <a:pos x="96" y="8"/>
                </a:cxn>
                <a:cxn ang="0">
                  <a:pos x="10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04"/>
                </a:cxn>
              </a:cxnLst>
              <a:rect l="0" t="0" r="r" b="b"/>
              <a:pathLst>
                <a:path w="112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04"/>
                  </a:lnTo>
                  <a:cubicBezTo>
                    <a:pt x="112" y="109"/>
                    <a:pt x="109" y="112"/>
                    <a:pt x="104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04" y="96"/>
                  </a:lnTo>
                  <a:lnTo>
                    <a:pt x="96" y="104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CCFFCC"/>
            </a:solidFill>
            <a:ln w="6" cap="flat">
              <a:solidFill>
                <a:srgbClr val="CCFF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37" name="Rectangle 285"/>
            <p:cNvSpPr>
              <a:spLocks noChangeArrowheads="1"/>
            </p:cNvSpPr>
            <p:nvPr/>
          </p:nvSpPr>
          <p:spPr bwMode="auto">
            <a:xfrm>
              <a:off x="3476625" y="4781550"/>
              <a:ext cx="66675" cy="666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38" name="Freeform 286"/>
            <p:cNvSpPr>
              <a:spLocks noEditPoints="1"/>
            </p:cNvSpPr>
            <p:nvPr/>
          </p:nvSpPr>
          <p:spPr bwMode="auto">
            <a:xfrm>
              <a:off x="3471863" y="4776788"/>
              <a:ext cx="76200" cy="76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120"/>
                </a:cxn>
                <a:cxn ang="0">
                  <a:pos x="120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16" y="120"/>
                </a:cxn>
                <a:cxn ang="0">
                  <a:pos x="8" y="112"/>
                </a:cxn>
                <a:cxn ang="0">
                  <a:pos x="120" y="112"/>
                </a:cxn>
                <a:cxn ang="0">
                  <a:pos x="112" y="12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"/>
                </a:cxn>
              </a:cxnLst>
              <a:rect l="0" t="0" r="r" b="b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CCFFCC"/>
            </a:solidFill>
            <a:ln w="6" cap="flat">
              <a:solidFill>
                <a:srgbClr val="CCFF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39" name="Rectangle 287"/>
            <p:cNvSpPr>
              <a:spLocks noChangeArrowheads="1"/>
            </p:cNvSpPr>
            <p:nvPr/>
          </p:nvSpPr>
          <p:spPr bwMode="auto">
            <a:xfrm>
              <a:off x="3743325" y="4772025"/>
              <a:ext cx="66675" cy="666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40" name="Freeform 288"/>
            <p:cNvSpPr>
              <a:spLocks noEditPoints="1"/>
            </p:cNvSpPr>
            <p:nvPr/>
          </p:nvSpPr>
          <p:spPr bwMode="auto">
            <a:xfrm>
              <a:off x="3738563" y="4767263"/>
              <a:ext cx="76200" cy="76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120"/>
                </a:cxn>
                <a:cxn ang="0">
                  <a:pos x="120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16" y="120"/>
                </a:cxn>
                <a:cxn ang="0">
                  <a:pos x="8" y="112"/>
                </a:cxn>
                <a:cxn ang="0">
                  <a:pos x="120" y="112"/>
                </a:cxn>
                <a:cxn ang="0">
                  <a:pos x="112" y="12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"/>
                </a:cxn>
              </a:cxnLst>
              <a:rect l="0" t="0" r="r" b="b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CCFFCC"/>
            </a:solidFill>
            <a:ln w="6" cap="flat">
              <a:solidFill>
                <a:srgbClr val="CCFF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41" name="Rectangle 289"/>
            <p:cNvSpPr>
              <a:spLocks noChangeArrowheads="1"/>
            </p:cNvSpPr>
            <p:nvPr/>
          </p:nvSpPr>
          <p:spPr bwMode="auto">
            <a:xfrm>
              <a:off x="4010025" y="4762500"/>
              <a:ext cx="57150" cy="666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42" name="Freeform 290"/>
            <p:cNvSpPr>
              <a:spLocks noEditPoints="1"/>
            </p:cNvSpPr>
            <p:nvPr/>
          </p:nvSpPr>
          <p:spPr bwMode="auto">
            <a:xfrm>
              <a:off x="4005263" y="4757738"/>
              <a:ext cx="66675" cy="76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12" y="120"/>
                </a:cxn>
                <a:cxn ang="0">
                  <a:pos x="104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16" y="120"/>
                </a:cxn>
                <a:cxn ang="0">
                  <a:pos x="8" y="112"/>
                </a:cxn>
                <a:cxn ang="0">
                  <a:pos x="104" y="112"/>
                </a:cxn>
                <a:cxn ang="0">
                  <a:pos x="96" y="120"/>
                </a:cxn>
                <a:cxn ang="0">
                  <a:pos x="96" y="8"/>
                </a:cxn>
                <a:cxn ang="0">
                  <a:pos x="10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"/>
                </a:cxn>
              </a:cxnLst>
              <a:rect l="0" t="0" r="r" b="b"/>
              <a:pathLst>
                <a:path w="112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20"/>
                  </a:lnTo>
                  <a:cubicBezTo>
                    <a:pt x="112" y="125"/>
                    <a:pt x="109" y="128"/>
                    <a:pt x="104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CCFFCC"/>
            </a:solidFill>
            <a:ln w="6" cap="flat">
              <a:solidFill>
                <a:srgbClr val="CCFF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43" name="Rectangle 291"/>
            <p:cNvSpPr>
              <a:spLocks noChangeArrowheads="1"/>
            </p:cNvSpPr>
            <p:nvPr/>
          </p:nvSpPr>
          <p:spPr bwMode="auto">
            <a:xfrm>
              <a:off x="4267200" y="4714875"/>
              <a:ext cx="66675" cy="666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44" name="Freeform 292"/>
            <p:cNvSpPr>
              <a:spLocks noEditPoints="1"/>
            </p:cNvSpPr>
            <p:nvPr/>
          </p:nvSpPr>
          <p:spPr bwMode="auto">
            <a:xfrm>
              <a:off x="4262438" y="4710113"/>
              <a:ext cx="76200" cy="76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120"/>
                </a:cxn>
                <a:cxn ang="0">
                  <a:pos x="120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16" y="120"/>
                </a:cxn>
                <a:cxn ang="0">
                  <a:pos x="8" y="112"/>
                </a:cxn>
                <a:cxn ang="0">
                  <a:pos x="120" y="112"/>
                </a:cxn>
                <a:cxn ang="0">
                  <a:pos x="112" y="12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"/>
                </a:cxn>
              </a:cxnLst>
              <a:rect l="0" t="0" r="r" b="b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CCFFCC"/>
            </a:solidFill>
            <a:ln w="6" cap="flat">
              <a:solidFill>
                <a:srgbClr val="CCFF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45" name="Rectangle 293"/>
            <p:cNvSpPr>
              <a:spLocks noChangeArrowheads="1"/>
            </p:cNvSpPr>
            <p:nvPr/>
          </p:nvSpPr>
          <p:spPr bwMode="auto">
            <a:xfrm>
              <a:off x="4533900" y="4705350"/>
              <a:ext cx="66675" cy="666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46" name="Freeform 294"/>
            <p:cNvSpPr>
              <a:spLocks noEditPoints="1"/>
            </p:cNvSpPr>
            <p:nvPr/>
          </p:nvSpPr>
          <p:spPr bwMode="auto">
            <a:xfrm>
              <a:off x="4529138" y="4700588"/>
              <a:ext cx="76200" cy="76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120"/>
                </a:cxn>
                <a:cxn ang="0">
                  <a:pos x="120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16" y="120"/>
                </a:cxn>
                <a:cxn ang="0">
                  <a:pos x="8" y="112"/>
                </a:cxn>
                <a:cxn ang="0">
                  <a:pos x="120" y="112"/>
                </a:cxn>
                <a:cxn ang="0">
                  <a:pos x="112" y="12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"/>
                </a:cxn>
              </a:cxnLst>
              <a:rect l="0" t="0" r="r" b="b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CCFFCC"/>
            </a:solidFill>
            <a:ln w="6" cap="flat">
              <a:solidFill>
                <a:srgbClr val="CCFF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47" name="Rectangle 295"/>
            <p:cNvSpPr>
              <a:spLocks noChangeArrowheads="1"/>
            </p:cNvSpPr>
            <p:nvPr/>
          </p:nvSpPr>
          <p:spPr bwMode="auto">
            <a:xfrm>
              <a:off x="4800600" y="4705350"/>
              <a:ext cx="57150" cy="666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48" name="Freeform 296"/>
            <p:cNvSpPr>
              <a:spLocks noEditPoints="1"/>
            </p:cNvSpPr>
            <p:nvPr/>
          </p:nvSpPr>
          <p:spPr bwMode="auto">
            <a:xfrm>
              <a:off x="4795838" y="4700588"/>
              <a:ext cx="66675" cy="76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12" y="120"/>
                </a:cxn>
                <a:cxn ang="0">
                  <a:pos x="104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16" y="120"/>
                </a:cxn>
                <a:cxn ang="0">
                  <a:pos x="8" y="112"/>
                </a:cxn>
                <a:cxn ang="0">
                  <a:pos x="104" y="112"/>
                </a:cxn>
                <a:cxn ang="0">
                  <a:pos x="96" y="120"/>
                </a:cxn>
                <a:cxn ang="0">
                  <a:pos x="96" y="8"/>
                </a:cxn>
                <a:cxn ang="0">
                  <a:pos x="10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"/>
                </a:cxn>
              </a:cxnLst>
              <a:rect l="0" t="0" r="r" b="b"/>
              <a:pathLst>
                <a:path w="112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20"/>
                  </a:lnTo>
                  <a:cubicBezTo>
                    <a:pt x="112" y="125"/>
                    <a:pt x="109" y="128"/>
                    <a:pt x="104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CCFFCC"/>
            </a:solidFill>
            <a:ln w="6" cap="flat">
              <a:solidFill>
                <a:srgbClr val="CCFF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49" name="Rectangle 297"/>
            <p:cNvSpPr>
              <a:spLocks noChangeArrowheads="1"/>
            </p:cNvSpPr>
            <p:nvPr/>
          </p:nvSpPr>
          <p:spPr bwMode="auto">
            <a:xfrm>
              <a:off x="5057775" y="4705350"/>
              <a:ext cx="66675" cy="666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50" name="Freeform 298"/>
            <p:cNvSpPr>
              <a:spLocks noEditPoints="1"/>
            </p:cNvSpPr>
            <p:nvPr/>
          </p:nvSpPr>
          <p:spPr bwMode="auto">
            <a:xfrm>
              <a:off x="5053013" y="4700588"/>
              <a:ext cx="76200" cy="76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120"/>
                </a:cxn>
                <a:cxn ang="0">
                  <a:pos x="120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16" y="120"/>
                </a:cxn>
                <a:cxn ang="0">
                  <a:pos x="8" y="112"/>
                </a:cxn>
                <a:cxn ang="0">
                  <a:pos x="120" y="112"/>
                </a:cxn>
                <a:cxn ang="0">
                  <a:pos x="112" y="12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"/>
                </a:cxn>
              </a:cxnLst>
              <a:rect l="0" t="0" r="r" b="b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CCFFCC"/>
            </a:solidFill>
            <a:ln w="6" cap="flat">
              <a:solidFill>
                <a:srgbClr val="CCFF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51" name="Rectangle 299"/>
            <p:cNvSpPr>
              <a:spLocks noChangeArrowheads="1"/>
            </p:cNvSpPr>
            <p:nvPr/>
          </p:nvSpPr>
          <p:spPr bwMode="auto">
            <a:xfrm>
              <a:off x="5324475" y="4695825"/>
              <a:ext cx="66675" cy="666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52" name="Freeform 300"/>
            <p:cNvSpPr>
              <a:spLocks noEditPoints="1"/>
            </p:cNvSpPr>
            <p:nvPr/>
          </p:nvSpPr>
          <p:spPr bwMode="auto">
            <a:xfrm>
              <a:off x="5319713" y="4691063"/>
              <a:ext cx="76200" cy="76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120"/>
                </a:cxn>
                <a:cxn ang="0">
                  <a:pos x="120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16" y="120"/>
                </a:cxn>
                <a:cxn ang="0">
                  <a:pos x="8" y="112"/>
                </a:cxn>
                <a:cxn ang="0">
                  <a:pos x="120" y="112"/>
                </a:cxn>
                <a:cxn ang="0">
                  <a:pos x="112" y="12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"/>
                </a:cxn>
              </a:cxnLst>
              <a:rect l="0" t="0" r="r" b="b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CCFFCC"/>
            </a:solidFill>
            <a:ln w="6" cap="flat">
              <a:solidFill>
                <a:srgbClr val="CCFF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53" name="Rectangle 301"/>
            <p:cNvSpPr>
              <a:spLocks noChangeArrowheads="1"/>
            </p:cNvSpPr>
            <p:nvPr/>
          </p:nvSpPr>
          <p:spPr bwMode="auto">
            <a:xfrm>
              <a:off x="5581650" y="4695825"/>
              <a:ext cx="66675" cy="666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54" name="Freeform 302"/>
            <p:cNvSpPr>
              <a:spLocks noEditPoints="1"/>
            </p:cNvSpPr>
            <p:nvPr/>
          </p:nvSpPr>
          <p:spPr bwMode="auto">
            <a:xfrm>
              <a:off x="5576888" y="4691063"/>
              <a:ext cx="76200" cy="76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120"/>
                </a:cxn>
                <a:cxn ang="0">
                  <a:pos x="120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16" y="120"/>
                </a:cxn>
                <a:cxn ang="0">
                  <a:pos x="8" y="112"/>
                </a:cxn>
                <a:cxn ang="0">
                  <a:pos x="120" y="112"/>
                </a:cxn>
                <a:cxn ang="0">
                  <a:pos x="112" y="12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"/>
                </a:cxn>
              </a:cxnLst>
              <a:rect l="0" t="0" r="r" b="b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CCFFCC"/>
            </a:solidFill>
            <a:ln w="6" cap="flat">
              <a:solidFill>
                <a:srgbClr val="CCFF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55" name="Rectangle 303"/>
            <p:cNvSpPr>
              <a:spLocks noChangeArrowheads="1"/>
            </p:cNvSpPr>
            <p:nvPr/>
          </p:nvSpPr>
          <p:spPr bwMode="auto">
            <a:xfrm>
              <a:off x="5848350" y="4648200"/>
              <a:ext cx="66675" cy="666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56" name="Freeform 304"/>
            <p:cNvSpPr>
              <a:spLocks noEditPoints="1"/>
            </p:cNvSpPr>
            <p:nvPr/>
          </p:nvSpPr>
          <p:spPr bwMode="auto">
            <a:xfrm>
              <a:off x="5843588" y="4643438"/>
              <a:ext cx="76200" cy="76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120"/>
                </a:cxn>
                <a:cxn ang="0">
                  <a:pos x="120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16" y="120"/>
                </a:cxn>
                <a:cxn ang="0">
                  <a:pos x="8" y="112"/>
                </a:cxn>
                <a:cxn ang="0">
                  <a:pos x="120" y="112"/>
                </a:cxn>
                <a:cxn ang="0">
                  <a:pos x="112" y="12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"/>
                </a:cxn>
              </a:cxnLst>
              <a:rect l="0" t="0" r="r" b="b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CCFFCC"/>
            </a:solidFill>
            <a:ln w="6" cap="flat">
              <a:solidFill>
                <a:srgbClr val="CCFF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57" name="Rectangle 305"/>
            <p:cNvSpPr>
              <a:spLocks noChangeArrowheads="1"/>
            </p:cNvSpPr>
            <p:nvPr/>
          </p:nvSpPr>
          <p:spPr bwMode="auto">
            <a:xfrm>
              <a:off x="6115050" y="4562475"/>
              <a:ext cx="57150" cy="666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58" name="Freeform 306"/>
            <p:cNvSpPr>
              <a:spLocks noEditPoints="1"/>
            </p:cNvSpPr>
            <p:nvPr/>
          </p:nvSpPr>
          <p:spPr bwMode="auto">
            <a:xfrm>
              <a:off x="6110288" y="4557713"/>
              <a:ext cx="66675" cy="76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12" y="120"/>
                </a:cxn>
                <a:cxn ang="0">
                  <a:pos x="104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16" y="120"/>
                </a:cxn>
                <a:cxn ang="0">
                  <a:pos x="8" y="112"/>
                </a:cxn>
                <a:cxn ang="0">
                  <a:pos x="104" y="112"/>
                </a:cxn>
                <a:cxn ang="0">
                  <a:pos x="96" y="120"/>
                </a:cxn>
                <a:cxn ang="0">
                  <a:pos x="96" y="8"/>
                </a:cxn>
                <a:cxn ang="0">
                  <a:pos x="10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"/>
                </a:cxn>
              </a:cxnLst>
              <a:rect l="0" t="0" r="r" b="b"/>
              <a:pathLst>
                <a:path w="112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20"/>
                  </a:lnTo>
                  <a:cubicBezTo>
                    <a:pt x="112" y="125"/>
                    <a:pt x="109" y="128"/>
                    <a:pt x="104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CCFFCC"/>
            </a:solidFill>
            <a:ln w="6" cap="flat">
              <a:solidFill>
                <a:srgbClr val="CCFF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59" name="Rectangle 307"/>
            <p:cNvSpPr>
              <a:spLocks noChangeArrowheads="1"/>
            </p:cNvSpPr>
            <p:nvPr/>
          </p:nvSpPr>
          <p:spPr bwMode="auto">
            <a:xfrm>
              <a:off x="6372225" y="4562475"/>
              <a:ext cx="66675" cy="666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60" name="Freeform 308"/>
            <p:cNvSpPr>
              <a:spLocks noEditPoints="1"/>
            </p:cNvSpPr>
            <p:nvPr/>
          </p:nvSpPr>
          <p:spPr bwMode="auto">
            <a:xfrm>
              <a:off x="6367463" y="4557713"/>
              <a:ext cx="76200" cy="76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28" y="120"/>
                </a:cxn>
                <a:cxn ang="0">
                  <a:pos x="120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8"/>
                </a:cxn>
                <a:cxn ang="0">
                  <a:pos x="16" y="120"/>
                </a:cxn>
                <a:cxn ang="0">
                  <a:pos x="8" y="112"/>
                </a:cxn>
                <a:cxn ang="0">
                  <a:pos x="120" y="112"/>
                </a:cxn>
                <a:cxn ang="0">
                  <a:pos x="112" y="120"/>
                </a:cxn>
                <a:cxn ang="0">
                  <a:pos x="112" y="8"/>
                </a:cxn>
                <a:cxn ang="0">
                  <a:pos x="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"/>
                </a:cxn>
              </a:cxnLst>
              <a:rect l="0" t="0" r="r" b="b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CCFFCC"/>
            </a:solidFill>
            <a:ln w="6" cap="flat">
              <a:solidFill>
                <a:srgbClr val="CCFF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61" name="Freeform 309"/>
            <p:cNvSpPr>
              <a:spLocks/>
            </p:cNvSpPr>
            <p:nvPr/>
          </p:nvSpPr>
          <p:spPr bwMode="auto">
            <a:xfrm>
              <a:off x="1633538" y="4413250"/>
              <a:ext cx="4781550" cy="506413"/>
            </a:xfrm>
            <a:custGeom>
              <a:avLst/>
              <a:gdLst/>
              <a:ahLst/>
              <a:cxnLst>
                <a:cxn ang="0">
                  <a:pos x="302" y="768"/>
                </a:cxn>
                <a:cxn ang="0">
                  <a:pos x="598" y="742"/>
                </a:cxn>
                <a:cxn ang="0">
                  <a:pos x="991" y="721"/>
                </a:cxn>
                <a:cxn ang="0">
                  <a:pos x="1286" y="703"/>
                </a:cxn>
                <a:cxn ang="0">
                  <a:pos x="1581" y="707"/>
                </a:cxn>
                <a:cxn ang="0">
                  <a:pos x="1875" y="656"/>
                </a:cxn>
                <a:cxn ang="0">
                  <a:pos x="2172" y="643"/>
                </a:cxn>
                <a:cxn ang="0">
                  <a:pos x="2465" y="636"/>
                </a:cxn>
                <a:cxn ang="0">
                  <a:pos x="2760" y="594"/>
                </a:cxn>
                <a:cxn ang="0">
                  <a:pos x="3156" y="584"/>
                </a:cxn>
                <a:cxn ang="0">
                  <a:pos x="3709" y="556"/>
                </a:cxn>
                <a:cxn ang="0">
                  <a:pos x="4041" y="552"/>
                </a:cxn>
                <a:cxn ang="0">
                  <a:pos x="4261" y="487"/>
                </a:cxn>
                <a:cxn ang="0">
                  <a:pos x="4594" y="407"/>
                </a:cxn>
                <a:cxn ang="0">
                  <a:pos x="5038" y="415"/>
                </a:cxn>
                <a:cxn ang="0">
                  <a:pos x="5370" y="449"/>
                </a:cxn>
                <a:cxn ang="0">
                  <a:pos x="5922" y="440"/>
                </a:cxn>
                <a:cxn ang="0">
                  <a:pos x="6476" y="400"/>
                </a:cxn>
                <a:cxn ang="0">
                  <a:pos x="6919" y="392"/>
                </a:cxn>
                <a:cxn ang="0">
                  <a:pos x="7137" y="353"/>
                </a:cxn>
                <a:cxn ang="0">
                  <a:pos x="7246" y="285"/>
                </a:cxn>
                <a:cxn ang="0">
                  <a:pos x="7411" y="141"/>
                </a:cxn>
                <a:cxn ang="0">
                  <a:pos x="7579" y="28"/>
                </a:cxn>
                <a:cxn ang="0">
                  <a:pos x="7691" y="3"/>
                </a:cxn>
                <a:cxn ang="0">
                  <a:pos x="7915" y="12"/>
                </a:cxn>
                <a:cxn ang="0">
                  <a:pos x="8024" y="33"/>
                </a:cxn>
                <a:cxn ang="0">
                  <a:pos x="7749" y="16"/>
                </a:cxn>
                <a:cxn ang="0">
                  <a:pos x="7585" y="43"/>
                </a:cxn>
                <a:cxn ang="0">
                  <a:pos x="7477" y="108"/>
                </a:cxn>
                <a:cxn ang="0">
                  <a:pos x="7311" y="252"/>
                </a:cxn>
                <a:cxn ang="0">
                  <a:pos x="7143" y="368"/>
                </a:cxn>
                <a:cxn ang="0">
                  <a:pos x="7030" y="399"/>
                </a:cxn>
                <a:cxn ang="0">
                  <a:pos x="6698" y="409"/>
                </a:cxn>
                <a:cxn ang="0">
                  <a:pos x="6034" y="444"/>
                </a:cxn>
                <a:cxn ang="0">
                  <a:pos x="5591" y="470"/>
                </a:cxn>
                <a:cxn ang="0">
                  <a:pos x="5148" y="443"/>
                </a:cxn>
                <a:cxn ang="0">
                  <a:pos x="4706" y="418"/>
                </a:cxn>
                <a:cxn ang="0">
                  <a:pos x="4376" y="463"/>
                </a:cxn>
                <a:cxn ang="0">
                  <a:pos x="4043" y="568"/>
                </a:cxn>
                <a:cxn ang="0">
                  <a:pos x="3820" y="576"/>
                </a:cxn>
                <a:cxn ang="0">
                  <a:pos x="3376" y="586"/>
                </a:cxn>
                <a:cxn ang="0">
                  <a:pos x="2858" y="604"/>
                </a:cxn>
                <a:cxn ang="0">
                  <a:pos x="2565" y="636"/>
                </a:cxn>
                <a:cxn ang="0">
                  <a:pos x="2269" y="663"/>
                </a:cxn>
                <a:cxn ang="0">
                  <a:pos x="1976" y="658"/>
                </a:cxn>
                <a:cxn ang="0">
                  <a:pos x="1681" y="710"/>
                </a:cxn>
                <a:cxn ang="0">
                  <a:pos x="1385" y="723"/>
                </a:cxn>
                <a:cxn ang="0">
                  <a:pos x="1090" y="726"/>
                </a:cxn>
                <a:cxn ang="0">
                  <a:pos x="696" y="758"/>
                </a:cxn>
                <a:cxn ang="0">
                  <a:pos x="403" y="767"/>
                </a:cxn>
                <a:cxn ang="0">
                  <a:pos x="10" y="851"/>
                </a:cxn>
              </a:cxnLst>
              <a:rect l="0" t="0" r="r" b="b"/>
              <a:pathLst>
                <a:path w="8033" h="852">
                  <a:moveTo>
                    <a:pt x="7" y="836"/>
                  </a:moveTo>
                  <a:lnTo>
                    <a:pt x="204" y="790"/>
                  </a:lnTo>
                  <a:lnTo>
                    <a:pt x="302" y="768"/>
                  </a:lnTo>
                  <a:lnTo>
                    <a:pt x="400" y="752"/>
                  </a:lnTo>
                  <a:lnTo>
                    <a:pt x="499" y="744"/>
                  </a:lnTo>
                  <a:lnTo>
                    <a:pt x="598" y="742"/>
                  </a:lnTo>
                  <a:lnTo>
                    <a:pt x="696" y="742"/>
                  </a:lnTo>
                  <a:lnTo>
                    <a:pt x="794" y="739"/>
                  </a:lnTo>
                  <a:lnTo>
                    <a:pt x="991" y="721"/>
                  </a:lnTo>
                  <a:lnTo>
                    <a:pt x="1089" y="711"/>
                  </a:lnTo>
                  <a:lnTo>
                    <a:pt x="1188" y="704"/>
                  </a:lnTo>
                  <a:lnTo>
                    <a:pt x="1286" y="703"/>
                  </a:lnTo>
                  <a:lnTo>
                    <a:pt x="1386" y="707"/>
                  </a:lnTo>
                  <a:lnTo>
                    <a:pt x="1484" y="710"/>
                  </a:lnTo>
                  <a:lnTo>
                    <a:pt x="1581" y="707"/>
                  </a:lnTo>
                  <a:lnTo>
                    <a:pt x="1678" y="695"/>
                  </a:lnTo>
                  <a:lnTo>
                    <a:pt x="1777" y="675"/>
                  </a:lnTo>
                  <a:lnTo>
                    <a:pt x="1875" y="656"/>
                  </a:lnTo>
                  <a:lnTo>
                    <a:pt x="1973" y="643"/>
                  </a:lnTo>
                  <a:lnTo>
                    <a:pt x="2072" y="640"/>
                  </a:lnTo>
                  <a:lnTo>
                    <a:pt x="2172" y="643"/>
                  </a:lnTo>
                  <a:lnTo>
                    <a:pt x="2270" y="647"/>
                  </a:lnTo>
                  <a:lnTo>
                    <a:pt x="2367" y="645"/>
                  </a:lnTo>
                  <a:lnTo>
                    <a:pt x="2465" y="636"/>
                  </a:lnTo>
                  <a:lnTo>
                    <a:pt x="2562" y="621"/>
                  </a:lnTo>
                  <a:lnTo>
                    <a:pt x="2660" y="605"/>
                  </a:lnTo>
                  <a:lnTo>
                    <a:pt x="2760" y="594"/>
                  </a:lnTo>
                  <a:lnTo>
                    <a:pt x="2857" y="588"/>
                  </a:lnTo>
                  <a:lnTo>
                    <a:pt x="2955" y="587"/>
                  </a:lnTo>
                  <a:lnTo>
                    <a:pt x="3156" y="584"/>
                  </a:lnTo>
                  <a:lnTo>
                    <a:pt x="3375" y="570"/>
                  </a:lnTo>
                  <a:lnTo>
                    <a:pt x="3599" y="556"/>
                  </a:lnTo>
                  <a:lnTo>
                    <a:pt x="3709" y="556"/>
                  </a:lnTo>
                  <a:lnTo>
                    <a:pt x="3821" y="560"/>
                  </a:lnTo>
                  <a:lnTo>
                    <a:pt x="3932" y="561"/>
                  </a:lnTo>
                  <a:lnTo>
                    <a:pt x="4041" y="552"/>
                  </a:lnTo>
                  <a:lnTo>
                    <a:pt x="4040" y="553"/>
                  </a:lnTo>
                  <a:lnTo>
                    <a:pt x="4151" y="526"/>
                  </a:lnTo>
                  <a:lnTo>
                    <a:pt x="4261" y="487"/>
                  </a:lnTo>
                  <a:lnTo>
                    <a:pt x="4371" y="448"/>
                  </a:lnTo>
                  <a:lnTo>
                    <a:pt x="4483" y="420"/>
                  </a:lnTo>
                  <a:lnTo>
                    <a:pt x="4594" y="407"/>
                  </a:lnTo>
                  <a:lnTo>
                    <a:pt x="4705" y="402"/>
                  </a:lnTo>
                  <a:lnTo>
                    <a:pt x="4927" y="407"/>
                  </a:lnTo>
                  <a:lnTo>
                    <a:pt x="5038" y="415"/>
                  </a:lnTo>
                  <a:lnTo>
                    <a:pt x="5149" y="428"/>
                  </a:lnTo>
                  <a:lnTo>
                    <a:pt x="5259" y="441"/>
                  </a:lnTo>
                  <a:lnTo>
                    <a:pt x="5370" y="449"/>
                  </a:lnTo>
                  <a:lnTo>
                    <a:pt x="5592" y="454"/>
                  </a:lnTo>
                  <a:lnTo>
                    <a:pt x="5812" y="448"/>
                  </a:lnTo>
                  <a:lnTo>
                    <a:pt x="5922" y="440"/>
                  </a:lnTo>
                  <a:lnTo>
                    <a:pt x="6033" y="429"/>
                  </a:lnTo>
                  <a:lnTo>
                    <a:pt x="6254" y="408"/>
                  </a:lnTo>
                  <a:lnTo>
                    <a:pt x="6476" y="400"/>
                  </a:lnTo>
                  <a:lnTo>
                    <a:pt x="6697" y="393"/>
                  </a:lnTo>
                  <a:lnTo>
                    <a:pt x="6807" y="391"/>
                  </a:lnTo>
                  <a:lnTo>
                    <a:pt x="6919" y="392"/>
                  </a:lnTo>
                  <a:lnTo>
                    <a:pt x="7029" y="383"/>
                  </a:lnTo>
                  <a:lnTo>
                    <a:pt x="7083" y="372"/>
                  </a:lnTo>
                  <a:lnTo>
                    <a:pt x="7137" y="353"/>
                  </a:lnTo>
                  <a:lnTo>
                    <a:pt x="7136" y="353"/>
                  </a:lnTo>
                  <a:lnTo>
                    <a:pt x="7191" y="324"/>
                  </a:lnTo>
                  <a:lnTo>
                    <a:pt x="7246" y="285"/>
                  </a:lnTo>
                  <a:lnTo>
                    <a:pt x="7300" y="239"/>
                  </a:lnTo>
                  <a:lnTo>
                    <a:pt x="7356" y="190"/>
                  </a:lnTo>
                  <a:lnTo>
                    <a:pt x="7411" y="141"/>
                  </a:lnTo>
                  <a:lnTo>
                    <a:pt x="7466" y="95"/>
                  </a:lnTo>
                  <a:lnTo>
                    <a:pt x="7523" y="57"/>
                  </a:lnTo>
                  <a:lnTo>
                    <a:pt x="7579" y="28"/>
                  </a:lnTo>
                  <a:cubicBezTo>
                    <a:pt x="7579" y="28"/>
                    <a:pt x="7580" y="28"/>
                    <a:pt x="7580" y="28"/>
                  </a:cubicBezTo>
                  <a:lnTo>
                    <a:pt x="7635" y="12"/>
                  </a:lnTo>
                  <a:lnTo>
                    <a:pt x="7691" y="3"/>
                  </a:lnTo>
                  <a:lnTo>
                    <a:pt x="7748" y="0"/>
                  </a:lnTo>
                  <a:lnTo>
                    <a:pt x="7804" y="3"/>
                  </a:lnTo>
                  <a:lnTo>
                    <a:pt x="7915" y="12"/>
                  </a:lnTo>
                  <a:lnTo>
                    <a:pt x="8025" y="17"/>
                  </a:lnTo>
                  <a:cubicBezTo>
                    <a:pt x="8029" y="18"/>
                    <a:pt x="8033" y="21"/>
                    <a:pt x="8032" y="26"/>
                  </a:cubicBezTo>
                  <a:cubicBezTo>
                    <a:pt x="8032" y="30"/>
                    <a:pt x="8029" y="34"/>
                    <a:pt x="8024" y="33"/>
                  </a:cubicBezTo>
                  <a:lnTo>
                    <a:pt x="7914" y="28"/>
                  </a:lnTo>
                  <a:lnTo>
                    <a:pt x="7803" y="19"/>
                  </a:lnTo>
                  <a:lnTo>
                    <a:pt x="7749" y="16"/>
                  </a:lnTo>
                  <a:lnTo>
                    <a:pt x="7694" y="18"/>
                  </a:lnTo>
                  <a:lnTo>
                    <a:pt x="7640" y="27"/>
                  </a:lnTo>
                  <a:lnTo>
                    <a:pt x="7585" y="43"/>
                  </a:lnTo>
                  <a:lnTo>
                    <a:pt x="7586" y="43"/>
                  </a:lnTo>
                  <a:lnTo>
                    <a:pt x="7532" y="70"/>
                  </a:lnTo>
                  <a:lnTo>
                    <a:pt x="7477" y="108"/>
                  </a:lnTo>
                  <a:lnTo>
                    <a:pt x="7422" y="152"/>
                  </a:lnTo>
                  <a:lnTo>
                    <a:pt x="7367" y="202"/>
                  </a:lnTo>
                  <a:lnTo>
                    <a:pt x="7311" y="252"/>
                  </a:lnTo>
                  <a:lnTo>
                    <a:pt x="7255" y="298"/>
                  </a:lnTo>
                  <a:lnTo>
                    <a:pt x="7198" y="339"/>
                  </a:lnTo>
                  <a:lnTo>
                    <a:pt x="7143" y="368"/>
                  </a:lnTo>
                  <a:cubicBezTo>
                    <a:pt x="7143" y="368"/>
                    <a:pt x="7142" y="368"/>
                    <a:pt x="7142" y="368"/>
                  </a:cubicBezTo>
                  <a:lnTo>
                    <a:pt x="7086" y="387"/>
                  </a:lnTo>
                  <a:lnTo>
                    <a:pt x="7030" y="399"/>
                  </a:lnTo>
                  <a:lnTo>
                    <a:pt x="6918" y="408"/>
                  </a:lnTo>
                  <a:lnTo>
                    <a:pt x="6808" y="407"/>
                  </a:lnTo>
                  <a:lnTo>
                    <a:pt x="6698" y="409"/>
                  </a:lnTo>
                  <a:lnTo>
                    <a:pt x="6477" y="416"/>
                  </a:lnTo>
                  <a:lnTo>
                    <a:pt x="6255" y="423"/>
                  </a:lnTo>
                  <a:lnTo>
                    <a:pt x="6034" y="444"/>
                  </a:lnTo>
                  <a:lnTo>
                    <a:pt x="5923" y="456"/>
                  </a:lnTo>
                  <a:lnTo>
                    <a:pt x="5813" y="464"/>
                  </a:lnTo>
                  <a:lnTo>
                    <a:pt x="5591" y="470"/>
                  </a:lnTo>
                  <a:lnTo>
                    <a:pt x="5369" y="465"/>
                  </a:lnTo>
                  <a:lnTo>
                    <a:pt x="5258" y="456"/>
                  </a:lnTo>
                  <a:lnTo>
                    <a:pt x="5148" y="443"/>
                  </a:lnTo>
                  <a:lnTo>
                    <a:pt x="5037" y="431"/>
                  </a:lnTo>
                  <a:lnTo>
                    <a:pt x="4926" y="423"/>
                  </a:lnTo>
                  <a:lnTo>
                    <a:pt x="4706" y="418"/>
                  </a:lnTo>
                  <a:lnTo>
                    <a:pt x="4595" y="422"/>
                  </a:lnTo>
                  <a:lnTo>
                    <a:pt x="4486" y="435"/>
                  </a:lnTo>
                  <a:lnTo>
                    <a:pt x="4376" y="463"/>
                  </a:lnTo>
                  <a:lnTo>
                    <a:pt x="4266" y="502"/>
                  </a:lnTo>
                  <a:lnTo>
                    <a:pt x="4154" y="541"/>
                  </a:lnTo>
                  <a:lnTo>
                    <a:pt x="4043" y="568"/>
                  </a:lnTo>
                  <a:cubicBezTo>
                    <a:pt x="4043" y="568"/>
                    <a:pt x="4043" y="568"/>
                    <a:pt x="4042" y="568"/>
                  </a:cubicBezTo>
                  <a:lnTo>
                    <a:pt x="3931" y="577"/>
                  </a:lnTo>
                  <a:lnTo>
                    <a:pt x="3820" y="576"/>
                  </a:lnTo>
                  <a:lnTo>
                    <a:pt x="3709" y="572"/>
                  </a:lnTo>
                  <a:lnTo>
                    <a:pt x="3600" y="572"/>
                  </a:lnTo>
                  <a:lnTo>
                    <a:pt x="3376" y="586"/>
                  </a:lnTo>
                  <a:lnTo>
                    <a:pt x="3157" y="600"/>
                  </a:lnTo>
                  <a:lnTo>
                    <a:pt x="2956" y="603"/>
                  </a:lnTo>
                  <a:lnTo>
                    <a:pt x="2858" y="604"/>
                  </a:lnTo>
                  <a:lnTo>
                    <a:pt x="2761" y="609"/>
                  </a:lnTo>
                  <a:lnTo>
                    <a:pt x="2663" y="620"/>
                  </a:lnTo>
                  <a:lnTo>
                    <a:pt x="2565" y="636"/>
                  </a:lnTo>
                  <a:lnTo>
                    <a:pt x="2466" y="651"/>
                  </a:lnTo>
                  <a:lnTo>
                    <a:pt x="2368" y="661"/>
                  </a:lnTo>
                  <a:lnTo>
                    <a:pt x="2269" y="663"/>
                  </a:lnTo>
                  <a:lnTo>
                    <a:pt x="2171" y="659"/>
                  </a:lnTo>
                  <a:lnTo>
                    <a:pt x="2073" y="656"/>
                  </a:lnTo>
                  <a:lnTo>
                    <a:pt x="1976" y="658"/>
                  </a:lnTo>
                  <a:lnTo>
                    <a:pt x="1878" y="671"/>
                  </a:lnTo>
                  <a:lnTo>
                    <a:pt x="1780" y="690"/>
                  </a:lnTo>
                  <a:lnTo>
                    <a:pt x="1681" y="710"/>
                  </a:lnTo>
                  <a:lnTo>
                    <a:pt x="1582" y="723"/>
                  </a:lnTo>
                  <a:lnTo>
                    <a:pt x="1483" y="726"/>
                  </a:lnTo>
                  <a:lnTo>
                    <a:pt x="1385" y="723"/>
                  </a:lnTo>
                  <a:lnTo>
                    <a:pt x="1287" y="719"/>
                  </a:lnTo>
                  <a:lnTo>
                    <a:pt x="1189" y="720"/>
                  </a:lnTo>
                  <a:lnTo>
                    <a:pt x="1090" y="726"/>
                  </a:lnTo>
                  <a:lnTo>
                    <a:pt x="992" y="736"/>
                  </a:lnTo>
                  <a:lnTo>
                    <a:pt x="795" y="755"/>
                  </a:lnTo>
                  <a:lnTo>
                    <a:pt x="696" y="758"/>
                  </a:lnTo>
                  <a:lnTo>
                    <a:pt x="599" y="758"/>
                  </a:lnTo>
                  <a:lnTo>
                    <a:pt x="500" y="760"/>
                  </a:lnTo>
                  <a:lnTo>
                    <a:pt x="403" y="767"/>
                  </a:lnTo>
                  <a:lnTo>
                    <a:pt x="305" y="783"/>
                  </a:lnTo>
                  <a:lnTo>
                    <a:pt x="207" y="805"/>
                  </a:lnTo>
                  <a:lnTo>
                    <a:pt x="10" y="851"/>
                  </a:lnTo>
                  <a:cubicBezTo>
                    <a:pt x="6" y="852"/>
                    <a:pt x="2" y="850"/>
                    <a:pt x="1" y="845"/>
                  </a:cubicBezTo>
                  <a:cubicBezTo>
                    <a:pt x="0" y="841"/>
                    <a:pt x="2" y="837"/>
                    <a:pt x="7" y="836"/>
                  </a:cubicBezTo>
                  <a:close/>
                </a:path>
              </a:pathLst>
            </a:custGeom>
            <a:solidFill>
              <a:srgbClr val="FFFF99"/>
            </a:solidFill>
            <a:ln w="6" cap="flat">
              <a:solidFill>
                <a:srgbClr val="FFFF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62" name="Freeform 310"/>
            <p:cNvSpPr>
              <a:spLocks/>
            </p:cNvSpPr>
            <p:nvPr/>
          </p:nvSpPr>
          <p:spPr bwMode="auto">
            <a:xfrm>
              <a:off x="1609725" y="4889500"/>
              <a:ext cx="63500" cy="635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40"/>
                </a:cxn>
                <a:cxn ang="0">
                  <a:pos x="0" y="4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63" name="Freeform 311"/>
            <p:cNvSpPr>
              <a:spLocks noEditPoints="1"/>
            </p:cNvSpPr>
            <p:nvPr/>
          </p:nvSpPr>
          <p:spPr bwMode="auto">
            <a:xfrm>
              <a:off x="1604963" y="4884738"/>
              <a:ext cx="73025" cy="73025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62" y="0"/>
                </a:cxn>
                <a:cxn ang="0">
                  <a:pos x="69" y="4"/>
                </a:cxn>
                <a:cxn ang="0">
                  <a:pos x="122" y="111"/>
                </a:cxn>
                <a:cxn ang="0">
                  <a:pos x="122" y="119"/>
                </a:cxn>
                <a:cxn ang="0">
                  <a:pos x="115" y="122"/>
                </a:cxn>
                <a:cxn ang="0">
                  <a:pos x="8" y="122"/>
                </a:cxn>
                <a:cxn ang="0">
                  <a:pos x="2" y="119"/>
                </a:cxn>
                <a:cxn ang="0">
                  <a:pos x="1" y="111"/>
                </a:cxn>
                <a:cxn ang="0">
                  <a:pos x="55" y="4"/>
                </a:cxn>
                <a:cxn ang="0">
                  <a:pos x="16" y="118"/>
                </a:cxn>
                <a:cxn ang="0">
                  <a:pos x="8" y="106"/>
                </a:cxn>
                <a:cxn ang="0">
                  <a:pos x="115" y="106"/>
                </a:cxn>
                <a:cxn ang="0">
                  <a:pos x="108" y="118"/>
                </a:cxn>
                <a:cxn ang="0">
                  <a:pos x="55" y="11"/>
                </a:cxn>
                <a:cxn ang="0">
                  <a:pos x="69" y="11"/>
                </a:cxn>
                <a:cxn ang="0">
                  <a:pos x="16" y="118"/>
                </a:cxn>
              </a:cxnLst>
              <a:rect l="0" t="0" r="r" b="b"/>
              <a:pathLst>
                <a:path w="123" h="122">
                  <a:moveTo>
                    <a:pt x="55" y="4"/>
                  </a:move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8" y="2"/>
                    <a:pt x="69" y="4"/>
                  </a:cubicBezTo>
                  <a:lnTo>
                    <a:pt x="122" y="111"/>
                  </a:lnTo>
                  <a:cubicBezTo>
                    <a:pt x="123" y="113"/>
                    <a:pt x="123" y="116"/>
                    <a:pt x="122" y="119"/>
                  </a:cubicBezTo>
                  <a:cubicBezTo>
                    <a:pt x="120" y="121"/>
                    <a:pt x="118" y="122"/>
                    <a:pt x="115" y="122"/>
                  </a:cubicBezTo>
                  <a:lnTo>
                    <a:pt x="8" y="122"/>
                  </a:lnTo>
                  <a:cubicBezTo>
                    <a:pt x="6" y="122"/>
                    <a:pt x="3" y="121"/>
                    <a:pt x="2" y="119"/>
                  </a:cubicBezTo>
                  <a:cubicBezTo>
                    <a:pt x="0" y="116"/>
                    <a:pt x="0" y="113"/>
                    <a:pt x="1" y="111"/>
                  </a:cubicBezTo>
                  <a:lnTo>
                    <a:pt x="55" y="4"/>
                  </a:lnTo>
                  <a:close/>
                  <a:moveTo>
                    <a:pt x="16" y="118"/>
                  </a:moveTo>
                  <a:lnTo>
                    <a:pt x="8" y="106"/>
                  </a:lnTo>
                  <a:lnTo>
                    <a:pt x="115" y="106"/>
                  </a:lnTo>
                  <a:lnTo>
                    <a:pt x="108" y="118"/>
                  </a:lnTo>
                  <a:lnTo>
                    <a:pt x="55" y="11"/>
                  </a:lnTo>
                  <a:lnTo>
                    <a:pt x="69" y="11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rgbClr val="FFFF99"/>
            </a:solidFill>
            <a:ln w="6" cap="flat">
              <a:solidFill>
                <a:srgbClr val="FFFF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64" name="Freeform 312"/>
            <p:cNvSpPr>
              <a:spLocks/>
            </p:cNvSpPr>
            <p:nvPr/>
          </p:nvSpPr>
          <p:spPr bwMode="auto">
            <a:xfrm>
              <a:off x="1843088" y="4838700"/>
              <a:ext cx="63500" cy="6508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41"/>
                </a:cxn>
                <a:cxn ang="0">
                  <a:pos x="0" y="41"/>
                </a:cxn>
                <a:cxn ang="0">
                  <a:pos x="20" y="0"/>
                </a:cxn>
              </a:cxnLst>
              <a:rect l="0" t="0" r="r" b="b"/>
              <a:pathLst>
                <a:path w="40" h="41">
                  <a:moveTo>
                    <a:pt x="20" y="0"/>
                  </a:moveTo>
                  <a:lnTo>
                    <a:pt x="40" y="41"/>
                  </a:lnTo>
                  <a:lnTo>
                    <a:pt x="0" y="4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65" name="Freeform 313"/>
            <p:cNvSpPr>
              <a:spLocks noEditPoints="1"/>
            </p:cNvSpPr>
            <p:nvPr/>
          </p:nvSpPr>
          <p:spPr bwMode="auto">
            <a:xfrm>
              <a:off x="1838325" y="4833938"/>
              <a:ext cx="73025" cy="74613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61" y="0"/>
                </a:cxn>
                <a:cxn ang="0">
                  <a:pos x="68" y="5"/>
                </a:cxn>
                <a:cxn ang="0">
                  <a:pos x="122" y="111"/>
                </a:cxn>
                <a:cxn ang="0">
                  <a:pos x="121" y="119"/>
                </a:cxn>
                <a:cxn ang="0">
                  <a:pos x="115" y="123"/>
                </a:cxn>
                <a:cxn ang="0">
                  <a:pos x="8" y="123"/>
                </a:cxn>
                <a:cxn ang="0">
                  <a:pos x="1" y="119"/>
                </a:cxn>
                <a:cxn ang="0">
                  <a:pos x="1" y="111"/>
                </a:cxn>
                <a:cxn ang="0">
                  <a:pos x="54" y="5"/>
                </a:cxn>
                <a:cxn ang="0">
                  <a:pos x="15" y="119"/>
                </a:cxn>
                <a:cxn ang="0">
                  <a:pos x="8" y="107"/>
                </a:cxn>
                <a:cxn ang="0">
                  <a:pos x="115" y="107"/>
                </a:cxn>
                <a:cxn ang="0">
                  <a:pos x="107" y="119"/>
                </a:cxn>
                <a:cxn ang="0">
                  <a:pos x="54" y="12"/>
                </a:cxn>
                <a:cxn ang="0">
                  <a:pos x="68" y="12"/>
                </a:cxn>
                <a:cxn ang="0">
                  <a:pos x="15" y="119"/>
                </a:cxn>
              </a:cxnLst>
              <a:rect l="0" t="0" r="r" b="b"/>
              <a:pathLst>
                <a:path w="123" h="123">
                  <a:moveTo>
                    <a:pt x="54" y="5"/>
                  </a:moveTo>
                  <a:cubicBezTo>
                    <a:pt x="55" y="2"/>
                    <a:pt x="58" y="0"/>
                    <a:pt x="61" y="0"/>
                  </a:cubicBezTo>
                  <a:cubicBezTo>
                    <a:pt x="64" y="0"/>
                    <a:pt x="67" y="2"/>
                    <a:pt x="68" y="5"/>
                  </a:cubicBezTo>
                  <a:lnTo>
                    <a:pt x="122" y="111"/>
                  </a:lnTo>
                  <a:cubicBezTo>
                    <a:pt x="123" y="114"/>
                    <a:pt x="123" y="117"/>
                    <a:pt x="121" y="119"/>
                  </a:cubicBezTo>
                  <a:cubicBezTo>
                    <a:pt x="120" y="121"/>
                    <a:pt x="117" y="123"/>
                    <a:pt x="115" y="123"/>
                  </a:cubicBezTo>
                  <a:lnTo>
                    <a:pt x="8" y="123"/>
                  </a:lnTo>
                  <a:cubicBezTo>
                    <a:pt x="5" y="123"/>
                    <a:pt x="3" y="121"/>
                    <a:pt x="1" y="119"/>
                  </a:cubicBezTo>
                  <a:cubicBezTo>
                    <a:pt x="0" y="117"/>
                    <a:pt x="0" y="114"/>
                    <a:pt x="1" y="111"/>
                  </a:cubicBezTo>
                  <a:lnTo>
                    <a:pt x="54" y="5"/>
                  </a:lnTo>
                  <a:close/>
                  <a:moveTo>
                    <a:pt x="15" y="119"/>
                  </a:moveTo>
                  <a:lnTo>
                    <a:pt x="8" y="107"/>
                  </a:lnTo>
                  <a:lnTo>
                    <a:pt x="115" y="107"/>
                  </a:lnTo>
                  <a:lnTo>
                    <a:pt x="107" y="119"/>
                  </a:lnTo>
                  <a:lnTo>
                    <a:pt x="54" y="12"/>
                  </a:lnTo>
                  <a:lnTo>
                    <a:pt x="68" y="12"/>
                  </a:lnTo>
                  <a:lnTo>
                    <a:pt x="15" y="119"/>
                  </a:lnTo>
                  <a:close/>
                </a:path>
              </a:pathLst>
            </a:custGeom>
            <a:solidFill>
              <a:srgbClr val="FFFF99"/>
            </a:solidFill>
            <a:ln w="6" cap="flat">
              <a:solidFill>
                <a:srgbClr val="FFFF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66" name="Freeform 314"/>
            <p:cNvSpPr>
              <a:spLocks/>
            </p:cNvSpPr>
            <p:nvPr/>
          </p:nvSpPr>
          <p:spPr bwMode="auto">
            <a:xfrm>
              <a:off x="2076450" y="4832350"/>
              <a:ext cx="63500" cy="6350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0" y="40"/>
                </a:cxn>
                <a:cxn ang="0">
                  <a:pos x="0" y="40"/>
                </a:cxn>
                <a:cxn ang="0">
                  <a:pos x="21" y="0"/>
                </a:cxn>
              </a:cxnLst>
              <a:rect l="0" t="0" r="r" b="b"/>
              <a:pathLst>
                <a:path w="40" h="40">
                  <a:moveTo>
                    <a:pt x="21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67" name="Freeform 315"/>
            <p:cNvSpPr>
              <a:spLocks noEditPoints="1"/>
            </p:cNvSpPr>
            <p:nvPr/>
          </p:nvSpPr>
          <p:spPr bwMode="auto">
            <a:xfrm>
              <a:off x="2071688" y="4827588"/>
              <a:ext cx="73025" cy="73025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62" y="0"/>
                </a:cxn>
                <a:cxn ang="0">
                  <a:pos x="69" y="5"/>
                </a:cxn>
                <a:cxn ang="0">
                  <a:pos x="122" y="111"/>
                </a:cxn>
                <a:cxn ang="0">
                  <a:pos x="122" y="119"/>
                </a:cxn>
                <a:cxn ang="0">
                  <a:pos x="115" y="123"/>
                </a:cxn>
                <a:cxn ang="0">
                  <a:pos x="8" y="123"/>
                </a:cxn>
                <a:cxn ang="0">
                  <a:pos x="2" y="119"/>
                </a:cxn>
                <a:cxn ang="0">
                  <a:pos x="1" y="111"/>
                </a:cxn>
                <a:cxn ang="0">
                  <a:pos x="55" y="5"/>
                </a:cxn>
                <a:cxn ang="0">
                  <a:pos x="16" y="118"/>
                </a:cxn>
                <a:cxn ang="0">
                  <a:pos x="8" y="107"/>
                </a:cxn>
                <a:cxn ang="0">
                  <a:pos x="115" y="107"/>
                </a:cxn>
                <a:cxn ang="0">
                  <a:pos x="108" y="118"/>
                </a:cxn>
                <a:cxn ang="0">
                  <a:pos x="55" y="12"/>
                </a:cxn>
                <a:cxn ang="0">
                  <a:pos x="69" y="12"/>
                </a:cxn>
                <a:cxn ang="0">
                  <a:pos x="16" y="118"/>
                </a:cxn>
              </a:cxnLst>
              <a:rect l="0" t="0" r="r" b="b"/>
              <a:pathLst>
                <a:path w="123" h="123">
                  <a:moveTo>
                    <a:pt x="55" y="5"/>
                  </a:move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8" y="2"/>
                    <a:pt x="69" y="5"/>
                  </a:cubicBezTo>
                  <a:lnTo>
                    <a:pt x="122" y="111"/>
                  </a:lnTo>
                  <a:cubicBezTo>
                    <a:pt x="123" y="114"/>
                    <a:pt x="123" y="117"/>
                    <a:pt x="122" y="119"/>
                  </a:cubicBezTo>
                  <a:cubicBezTo>
                    <a:pt x="120" y="121"/>
                    <a:pt x="118" y="123"/>
                    <a:pt x="115" y="123"/>
                  </a:cubicBezTo>
                  <a:lnTo>
                    <a:pt x="8" y="123"/>
                  </a:lnTo>
                  <a:cubicBezTo>
                    <a:pt x="6" y="123"/>
                    <a:pt x="3" y="121"/>
                    <a:pt x="2" y="119"/>
                  </a:cubicBezTo>
                  <a:cubicBezTo>
                    <a:pt x="0" y="117"/>
                    <a:pt x="0" y="114"/>
                    <a:pt x="1" y="111"/>
                  </a:cubicBezTo>
                  <a:lnTo>
                    <a:pt x="55" y="5"/>
                  </a:lnTo>
                  <a:close/>
                  <a:moveTo>
                    <a:pt x="16" y="118"/>
                  </a:moveTo>
                  <a:lnTo>
                    <a:pt x="8" y="107"/>
                  </a:lnTo>
                  <a:lnTo>
                    <a:pt x="115" y="107"/>
                  </a:lnTo>
                  <a:lnTo>
                    <a:pt x="108" y="118"/>
                  </a:lnTo>
                  <a:lnTo>
                    <a:pt x="55" y="12"/>
                  </a:lnTo>
                  <a:lnTo>
                    <a:pt x="69" y="12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rgbClr val="FFFF99"/>
            </a:solidFill>
            <a:ln w="6" cap="flat">
              <a:solidFill>
                <a:srgbClr val="FFFF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68" name="Freeform 316"/>
            <p:cNvSpPr>
              <a:spLocks/>
            </p:cNvSpPr>
            <p:nvPr/>
          </p:nvSpPr>
          <p:spPr bwMode="auto">
            <a:xfrm>
              <a:off x="2311400" y="4810125"/>
              <a:ext cx="63500" cy="6508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41"/>
                </a:cxn>
                <a:cxn ang="0">
                  <a:pos x="0" y="41"/>
                </a:cxn>
                <a:cxn ang="0">
                  <a:pos x="20" y="0"/>
                </a:cxn>
              </a:cxnLst>
              <a:rect l="0" t="0" r="r" b="b"/>
              <a:pathLst>
                <a:path w="40" h="41">
                  <a:moveTo>
                    <a:pt x="20" y="0"/>
                  </a:moveTo>
                  <a:lnTo>
                    <a:pt x="40" y="41"/>
                  </a:lnTo>
                  <a:lnTo>
                    <a:pt x="0" y="4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69" name="Freeform 317"/>
            <p:cNvSpPr>
              <a:spLocks noEditPoints="1"/>
            </p:cNvSpPr>
            <p:nvPr/>
          </p:nvSpPr>
          <p:spPr bwMode="auto">
            <a:xfrm>
              <a:off x="2306638" y="4805363"/>
              <a:ext cx="73025" cy="74613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61" y="0"/>
                </a:cxn>
                <a:cxn ang="0">
                  <a:pos x="68" y="5"/>
                </a:cxn>
                <a:cxn ang="0">
                  <a:pos x="122" y="111"/>
                </a:cxn>
                <a:cxn ang="0">
                  <a:pos x="121" y="119"/>
                </a:cxn>
                <a:cxn ang="0">
                  <a:pos x="115" y="123"/>
                </a:cxn>
                <a:cxn ang="0">
                  <a:pos x="8" y="123"/>
                </a:cxn>
                <a:cxn ang="0">
                  <a:pos x="1" y="119"/>
                </a:cxn>
                <a:cxn ang="0">
                  <a:pos x="1" y="111"/>
                </a:cxn>
                <a:cxn ang="0">
                  <a:pos x="54" y="5"/>
                </a:cxn>
                <a:cxn ang="0">
                  <a:pos x="15" y="119"/>
                </a:cxn>
                <a:cxn ang="0">
                  <a:pos x="8" y="107"/>
                </a:cxn>
                <a:cxn ang="0">
                  <a:pos x="115" y="107"/>
                </a:cxn>
                <a:cxn ang="0">
                  <a:pos x="107" y="119"/>
                </a:cxn>
                <a:cxn ang="0">
                  <a:pos x="54" y="12"/>
                </a:cxn>
                <a:cxn ang="0">
                  <a:pos x="68" y="12"/>
                </a:cxn>
                <a:cxn ang="0">
                  <a:pos x="15" y="119"/>
                </a:cxn>
              </a:cxnLst>
              <a:rect l="0" t="0" r="r" b="b"/>
              <a:pathLst>
                <a:path w="123" h="123">
                  <a:moveTo>
                    <a:pt x="54" y="5"/>
                  </a:moveTo>
                  <a:cubicBezTo>
                    <a:pt x="55" y="2"/>
                    <a:pt x="58" y="0"/>
                    <a:pt x="61" y="0"/>
                  </a:cubicBezTo>
                  <a:cubicBezTo>
                    <a:pt x="64" y="0"/>
                    <a:pt x="67" y="2"/>
                    <a:pt x="68" y="5"/>
                  </a:cubicBezTo>
                  <a:lnTo>
                    <a:pt x="122" y="111"/>
                  </a:lnTo>
                  <a:cubicBezTo>
                    <a:pt x="123" y="114"/>
                    <a:pt x="123" y="117"/>
                    <a:pt x="121" y="119"/>
                  </a:cubicBezTo>
                  <a:cubicBezTo>
                    <a:pt x="120" y="122"/>
                    <a:pt x="117" y="123"/>
                    <a:pt x="115" y="123"/>
                  </a:cubicBezTo>
                  <a:lnTo>
                    <a:pt x="8" y="123"/>
                  </a:lnTo>
                  <a:cubicBezTo>
                    <a:pt x="5" y="123"/>
                    <a:pt x="3" y="122"/>
                    <a:pt x="1" y="119"/>
                  </a:cubicBezTo>
                  <a:cubicBezTo>
                    <a:pt x="0" y="117"/>
                    <a:pt x="0" y="114"/>
                    <a:pt x="1" y="111"/>
                  </a:cubicBezTo>
                  <a:lnTo>
                    <a:pt x="54" y="5"/>
                  </a:lnTo>
                  <a:close/>
                  <a:moveTo>
                    <a:pt x="15" y="119"/>
                  </a:moveTo>
                  <a:lnTo>
                    <a:pt x="8" y="107"/>
                  </a:lnTo>
                  <a:lnTo>
                    <a:pt x="115" y="107"/>
                  </a:lnTo>
                  <a:lnTo>
                    <a:pt x="107" y="119"/>
                  </a:lnTo>
                  <a:lnTo>
                    <a:pt x="54" y="12"/>
                  </a:lnTo>
                  <a:lnTo>
                    <a:pt x="68" y="12"/>
                  </a:lnTo>
                  <a:lnTo>
                    <a:pt x="15" y="119"/>
                  </a:lnTo>
                  <a:close/>
                </a:path>
              </a:pathLst>
            </a:custGeom>
            <a:solidFill>
              <a:srgbClr val="FFFF99"/>
            </a:solidFill>
            <a:ln w="6" cap="flat">
              <a:solidFill>
                <a:srgbClr val="FFFF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70" name="Freeform 318"/>
            <p:cNvSpPr>
              <a:spLocks/>
            </p:cNvSpPr>
            <p:nvPr/>
          </p:nvSpPr>
          <p:spPr bwMode="auto">
            <a:xfrm>
              <a:off x="2544763" y="4813300"/>
              <a:ext cx="63500" cy="635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40"/>
                </a:cxn>
                <a:cxn ang="0">
                  <a:pos x="0" y="4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71" name="Freeform 319"/>
            <p:cNvSpPr>
              <a:spLocks noEditPoints="1"/>
            </p:cNvSpPr>
            <p:nvPr/>
          </p:nvSpPr>
          <p:spPr bwMode="auto">
            <a:xfrm>
              <a:off x="2540000" y="4808538"/>
              <a:ext cx="73025" cy="73025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62" y="0"/>
                </a:cxn>
                <a:cxn ang="0">
                  <a:pos x="69" y="5"/>
                </a:cxn>
                <a:cxn ang="0">
                  <a:pos x="122" y="112"/>
                </a:cxn>
                <a:cxn ang="0">
                  <a:pos x="122" y="119"/>
                </a:cxn>
                <a:cxn ang="0">
                  <a:pos x="115" y="123"/>
                </a:cxn>
                <a:cxn ang="0">
                  <a:pos x="8" y="123"/>
                </a:cxn>
                <a:cxn ang="0">
                  <a:pos x="2" y="119"/>
                </a:cxn>
                <a:cxn ang="0">
                  <a:pos x="1" y="112"/>
                </a:cxn>
                <a:cxn ang="0">
                  <a:pos x="55" y="5"/>
                </a:cxn>
                <a:cxn ang="0">
                  <a:pos x="16" y="119"/>
                </a:cxn>
                <a:cxn ang="0">
                  <a:pos x="8" y="107"/>
                </a:cxn>
                <a:cxn ang="0">
                  <a:pos x="115" y="107"/>
                </a:cxn>
                <a:cxn ang="0">
                  <a:pos x="108" y="119"/>
                </a:cxn>
                <a:cxn ang="0">
                  <a:pos x="55" y="12"/>
                </a:cxn>
                <a:cxn ang="0">
                  <a:pos x="69" y="12"/>
                </a:cxn>
                <a:cxn ang="0">
                  <a:pos x="16" y="119"/>
                </a:cxn>
              </a:cxnLst>
              <a:rect l="0" t="0" r="r" b="b"/>
              <a:pathLst>
                <a:path w="123" h="123">
                  <a:moveTo>
                    <a:pt x="55" y="5"/>
                  </a:move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8" y="2"/>
                    <a:pt x="69" y="5"/>
                  </a:cubicBezTo>
                  <a:lnTo>
                    <a:pt x="122" y="112"/>
                  </a:lnTo>
                  <a:cubicBezTo>
                    <a:pt x="123" y="114"/>
                    <a:pt x="123" y="117"/>
                    <a:pt x="122" y="119"/>
                  </a:cubicBezTo>
                  <a:cubicBezTo>
                    <a:pt x="120" y="122"/>
                    <a:pt x="118" y="123"/>
                    <a:pt x="115" y="123"/>
                  </a:cubicBezTo>
                  <a:lnTo>
                    <a:pt x="8" y="123"/>
                  </a:lnTo>
                  <a:cubicBezTo>
                    <a:pt x="6" y="123"/>
                    <a:pt x="3" y="122"/>
                    <a:pt x="2" y="119"/>
                  </a:cubicBezTo>
                  <a:cubicBezTo>
                    <a:pt x="0" y="117"/>
                    <a:pt x="0" y="114"/>
                    <a:pt x="1" y="112"/>
                  </a:cubicBezTo>
                  <a:lnTo>
                    <a:pt x="55" y="5"/>
                  </a:lnTo>
                  <a:close/>
                  <a:moveTo>
                    <a:pt x="16" y="119"/>
                  </a:moveTo>
                  <a:lnTo>
                    <a:pt x="8" y="107"/>
                  </a:lnTo>
                  <a:lnTo>
                    <a:pt x="115" y="107"/>
                  </a:lnTo>
                  <a:lnTo>
                    <a:pt x="108" y="119"/>
                  </a:lnTo>
                  <a:lnTo>
                    <a:pt x="55" y="12"/>
                  </a:lnTo>
                  <a:lnTo>
                    <a:pt x="69" y="12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rgbClr val="FFFF99"/>
            </a:solidFill>
            <a:ln w="6" cap="flat">
              <a:solidFill>
                <a:srgbClr val="FFFF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72" name="Freeform 320"/>
            <p:cNvSpPr>
              <a:spLocks/>
            </p:cNvSpPr>
            <p:nvPr/>
          </p:nvSpPr>
          <p:spPr bwMode="auto">
            <a:xfrm>
              <a:off x="2778125" y="4773613"/>
              <a:ext cx="63500" cy="635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40"/>
                </a:cxn>
                <a:cxn ang="0">
                  <a:pos x="0" y="4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73" name="Freeform 321"/>
            <p:cNvSpPr>
              <a:spLocks noEditPoints="1"/>
            </p:cNvSpPr>
            <p:nvPr/>
          </p:nvSpPr>
          <p:spPr bwMode="auto">
            <a:xfrm>
              <a:off x="2773363" y="4768850"/>
              <a:ext cx="73025" cy="73025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61" y="0"/>
                </a:cxn>
                <a:cxn ang="0">
                  <a:pos x="68" y="5"/>
                </a:cxn>
                <a:cxn ang="0">
                  <a:pos x="122" y="111"/>
                </a:cxn>
                <a:cxn ang="0">
                  <a:pos x="121" y="119"/>
                </a:cxn>
                <a:cxn ang="0">
                  <a:pos x="114" y="123"/>
                </a:cxn>
                <a:cxn ang="0">
                  <a:pos x="8" y="123"/>
                </a:cxn>
                <a:cxn ang="0">
                  <a:pos x="1" y="119"/>
                </a:cxn>
                <a:cxn ang="0">
                  <a:pos x="1" y="111"/>
                </a:cxn>
                <a:cxn ang="0">
                  <a:pos x="54" y="5"/>
                </a:cxn>
                <a:cxn ang="0">
                  <a:pos x="15" y="119"/>
                </a:cxn>
                <a:cxn ang="0">
                  <a:pos x="8" y="107"/>
                </a:cxn>
                <a:cxn ang="0">
                  <a:pos x="114" y="107"/>
                </a:cxn>
                <a:cxn ang="0">
                  <a:pos x="107" y="119"/>
                </a:cxn>
                <a:cxn ang="0">
                  <a:pos x="54" y="12"/>
                </a:cxn>
                <a:cxn ang="0">
                  <a:pos x="68" y="12"/>
                </a:cxn>
                <a:cxn ang="0">
                  <a:pos x="15" y="119"/>
                </a:cxn>
              </a:cxnLst>
              <a:rect l="0" t="0" r="r" b="b"/>
              <a:pathLst>
                <a:path w="123" h="123">
                  <a:moveTo>
                    <a:pt x="54" y="5"/>
                  </a:moveTo>
                  <a:cubicBezTo>
                    <a:pt x="55" y="2"/>
                    <a:pt x="58" y="0"/>
                    <a:pt x="61" y="0"/>
                  </a:cubicBezTo>
                  <a:cubicBezTo>
                    <a:pt x="64" y="0"/>
                    <a:pt x="67" y="2"/>
                    <a:pt x="68" y="5"/>
                  </a:cubicBezTo>
                  <a:lnTo>
                    <a:pt x="122" y="111"/>
                  </a:lnTo>
                  <a:cubicBezTo>
                    <a:pt x="123" y="114"/>
                    <a:pt x="123" y="117"/>
                    <a:pt x="121" y="119"/>
                  </a:cubicBezTo>
                  <a:cubicBezTo>
                    <a:pt x="120" y="122"/>
                    <a:pt x="117" y="123"/>
                    <a:pt x="114" y="123"/>
                  </a:cubicBezTo>
                  <a:lnTo>
                    <a:pt x="8" y="123"/>
                  </a:lnTo>
                  <a:cubicBezTo>
                    <a:pt x="5" y="123"/>
                    <a:pt x="3" y="122"/>
                    <a:pt x="1" y="119"/>
                  </a:cubicBezTo>
                  <a:cubicBezTo>
                    <a:pt x="0" y="117"/>
                    <a:pt x="0" y="114"/>
                    <a:pt x="1" y="111"/>
                  </a:cubicBezTo>
                  <a:lnTo>
                    <a:pt x="54" y="5"/>
                  </a:lnTo>
                  <a:close/>
                  <a:moveTo>
                    <a:pt x="15" y="119"/>
                  </a:moveTo>
                  <a:lnTo>
                    <a:pt x="8" y="107"/>
                  </a:lnTo>
                  <a:lnTo>
                    <a:pt x="114" y="107"/>
                  </a:lnTo>
                  <a:lnTo>
                    <a:pt x="107" y="119"/>
                  </a:lnTo>
                  <a:lnTo>
                    <a:pt x="54" y="12"/>
                  </a:lnTo>
                  <a:lnTo>
                    <a:pt x="68" y="12"/>
                  </a:lnTo>
                  <a:lnTo>
                    <a:pt x="15" y="119"/>
                  </a:lnTo>
                  <a:close/>
                </a:path>
              </a:pathLst>
            </a:custGeom>
            <a:solidFill>
              <a:srgbClr val="FFFF99"/>
            </a:solidFill>
            <a:ln w="6" cap="flat">
              <a:solidFill>
                <a:srgbClr val="FFFF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74" name="Freeform 322"/>
            <p:cNvSpPr>
              <a:spLocks/>
            </p:cNvSpPr>
            <p:nvPr/>
          </p:nvSpPr>
          <p:spPr bwMode="auto">
            <a:xfrm>
              <a:off x="3011488" y="4776788"/>
              <a:ext cx="63500" cy="635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40"/>
                </a:cxn>
                <a:cxn ang="0">
                  <a:pos x="0" y="4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75" name="Freeform 323"/>
            <p:cNvSpPr>
              <a:spLocks noEditPoints="1"/>
            </p:cNvSpPr>
            <p:nvPr/>
          </p:nvSpPr>
          <p:spPr bwMode="auto">
            <a:xfrm>
              <a:off x="3006725" y="4772025"/>
              <a:ext cx="73025" cy="73025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62" y="0"/>
                </a:cxn>
                <a:cxn ang="0">
                  <a:pos x="69" y="4"/>
                </a:cxn>
                <a:cxn ang="0">
                  <a:pos x="122" y="111"/>
                </a:cxn>
                <a:cxn ang="0">
                  <a:pos x="122" y="119"/>
                </a:cxn>
                <a:cxn ang="0">
                  <a:pos x="115" y="123"/>
                </a:cxn>
                <a:cxn ang="0">
                  <a:pos x="8" y="123"/>
                </a:cxn>
                <a:cxn ang="0">
                  <a:pos x="2" y="119"/>
                </a:cxn>
                <a:cxn ang="0">
                  <a:pos x="1" y="111"/>
                </a:cxn>
                <a:cxn ang="0">
                  <a:pos x="55" y="4"/>
                </a:cxn>
                <a:cxn ang="0">
                  <a:pos x="16" y="118"/>
                </a:cxn>
                <a:cxn ang="0">
                  <a:pos x="8" y="107"/>
                </a:cxn>
                <a:cxn ang="0">
                  <a:pos x="115" y="107"/>
                </a:cxn>
                <a:cxn ang="0">
                  <a:pos x="108" y="118"/>
                </a:cxn>
                <a:cxn ang="0">
                  <a:pos x="55" y="12"/>
                </a:cxn>
                <a:cxn ang="0">
                  <a:pos x="69" y="12"/>
                </a:cxn>
                <a:cxn ang="0">
                  <a:pos x="16" y="118"/>
                </a:cxn>
              </a:cxnLst>
              <a:rect l="0" t="0" r="r" b="b"/>
              <a:pathLst>
                <a:path w="123" h="123">
                  <a:moveTo>
                    <a:pt x="55" y="4"/>
                  </a:move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8" y="2"/>
                    <a:pt x="69" y="4"/>
                  </a:cubicBezTo>
                  <a:lnTo>
                    <a:pt x="122" y="111"/>
                  </a:lnTo>
                  <a:cubicBezTo>
                    <a:pt x="123" y="114"/>
                    <a:pt x="123" y="116"/>
                    <a:pt x="122" y="119"/>
                  </a:cubicBezTo>
                  <a:cubicBezTo>
                    <a:pt x="120" y="121"/>
                    <a:pt x="118" y="123"/>
                    <a:pt x="115" y="123"/>
                  </a:cubicBezTo>
                  <a:lnTo>
                    <a:pt x="8" y="123"/>
                  </a:lnTo>
                  <a:cubicBezTo>
                    <a:pt x="6" y="123"/>
                    <a:pt x="3" y="121"/>
                    <a:pt x="2" y="119"/>
                  </a:cubicBezTo>
                  <a:cubicBezTo>
                    <a:pt x="0" y="116"/>
                    <a:pt x="0" y="114"/>
                    <a:pt x="1" y="111"/>
                  </a:cubicBezTo>
                  <a:lnTo>
                    <a:pt x="55" y="4"/>
                  </a:lnTo>
                  <a:close/>
                  <a:moveTo>
                    <a:pt x="16" y="118"/>
                  </a:moveTo>
                  <a:lnTo>
                    <a:pt x="8" y="107"/>
                  </a:lnTo>
                  <a:lnTo>
                    <a:pt x="115" y="107"/>
                  </a:lnTo>
                  <a:lnTo>
                    <a:pt x="108" y="118"/>
                  </a:lnTo>
                  <a:lnTo>
                    <a:pt x="55" y="12"/>
                  </a:lnTo>
                  <a:lnTo>
                    <a:pt x="69" y="12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rgbClr val="FFFF99"/>
            </a:solidFill>
            <a:ln w="6" cap="flat">
              <a:solidFill>
                <a:srgbClr val="FFFF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76" name="Freeform 324"/>
            <p:cNvSpPr>
              <a:spLocks/>
            </p:cNvSpPr>
            <p:nvPr/>
          </p:nvSpPr>
          <p:spPr bwMode="auto">
            <a:xfrm>
              <a:off x="3244850" y="4745038"/>
              <a:ext cx="63500" cy="635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40"/>
                </a:cxn>
                <a:cxn ang="0">
                  <a:pos x="0" y="4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77" name="Freeform 325"/>
            <p:cNvSpPr>
              <a:spLocks noEditPoints="1"/>
            </p:cNvSpPr>
            <p:nvPr/>
          </p:nvSpPr>
          <p:spPr bwMode="auto">
            <a:xfrm>
              <a:off x="3240088" y="4740275"/>
              <a:ext cx="74613" cy="73025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61" y="0"/>
                </a:cxn>
                <a:cxn ang="0">
                  <a:pos x="68" y="4"/>
                </a:cxn>
                <a:cxn ang="0">
                  <a:pos x="122" y="111"/>
                </a:cxn>
                <a:cxn ang="0">
                  <a:pos x="121" y="119"/>
                </a:cxn>
                <a:cxn ang="0">
                  <a:pos x="114" y="123"/>
                </a:cxn>
                <a:cxn ang="0">
                  <a:pos x="8" y="123"/>
                </a:cxn>
                <a:cxn ang="0">
                  <a:pos x="1" y="119"/>
                </a:cxn>
                <a:cxn ang="0">
                  <a:pos x="1" y="111"/>
                </a:cxn>
                <a:cxn ang="0">
                  <a:pos x="54" y="4"/>
                </a:cxn>
                <a:cxn ang="0">
                  <a:pos x="15" y="118"/>
                </a:cxn>
                <a:cxn ang="0">
                  <a:pos x="8" y="107"/>
                </a:cxn>
                <a:cxn ang="0">
                  <a:pos x="114" y="107"/>
                </a:cxn>
                <a:cxn ang="0">
                  <a:pos x="107" y="118"/>
                </a:cxn>
                <a:cxn ang="0">
                  <a:pos x="54" y="12"/>
                </a:cxn>
                <a:cxn ang="0">
                  <a:pos x="68" y="12"/>
                </a:cxn>
                <a:cxn ang="0">
                  <a:pos x="15" y="118"/>
                </a:cxn>
              </a:cxnLst>
              <a:rect l="0" t="0" r="r" b="b"/>
              <a:pathLst>
                <a:path w="123" h="123">
                  <a:moveTo>
                    <a:pt x="54" y="4"/>
                  </a:moveTo>
                  <a:cubicBezTo>
                    <a:pt x="55" y="2"/>
                    <a:pt x="58" y="0"/>
                    <a:pt x="61" y="0"/>
                  </a:cubicBezTo>
                  <a:cubicBezTo>
                    <a:pt x="64" y="0"/>
                    <a:pt x="67" y="2"/>
                    <a:pt x="68" y="4"/>
                  </a:cubicBezTo>
                  <a:lnTo>
                    <a:pt x="122" y="111"/>
                  </a:lnTo>
                  <a:cubicBezTo>
                    <a:pt x="123" y="114"/>
                    <a:pt x="123" y="116"/>
                    <a:pt x="121" y="119"/>
                  </a:cubicBezTo>
                  <a:cubicBezTo>
                    <a:pt x="120" y="121"/>
                    <a:pt x="117" y="123"/>
                    <a:pt x="114" y="123"/>
                  </a:cubicBezTo>
                  <a:lnTo>
                    <a:pt x="8" y="123"/>
                  </a:lnTo>
                  <a:cubicBezTo>
                    <a:pt x="5" y="123"/>
                    <a:pt x="3" y="121"/>
                    <a:pt x="1" y="119"/>
                  </a:cubicBezTo>
                  <a:cubicBezTo>
                    <a:pt x="0" y="116"/>
                    <a:pt x="0" y="114"/>
                    <a:pt x="1" y="111"/>
                  </a:cubicBezTo>
                  <a:lnTo>
                    <a:pt x="54" y="4"/>
                  </a:lnTo>
                  <a:close/>
                  <a:moveTo>
                    <a:pt x="15" y="118"/>
                  </a:moveTo>
                  <a:lnTo>
                    <a:pt x="8" y="107"/>
                  </a:lnTo>
                  <a:lnTo>
                    <a:pt x="114" y="107"/>
                  </a:lnTo>
                  <a:lnTo>
                    <a:pt x="107" y="118"/>
                  </a:lnTo>
                  <a:lnTo>
                    <a:pt x="54" y="12"/>
                  </a:lnTo>
                  <a:lnTo>
                    <a:pt x="68" y="12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FFFF99"/>
            </a:solidFill>
            <a:ln w="6" cap="flat">
              <a:solidFill>
                <a:srgbClr val="FFFF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78" name="Freeform 326"/>
            <p:cNvSpPr>
              <a:spLocks/>
            </p:cNvSpPr>
            <p:nvPr/>
          </p:nvSpPr>
          <p:spPr bwMode="auto">
            <a:xfrm>
              <a:off x="3481388" y="4738688"/>
              <a:ext cx="63500" cy="6508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41"/>
                </a:cxn>
                <a:cxn ang="0">
                  <a:pos x="0" y="41"/>
                </a:cxn>
                <a:cxn ang="0">
                  <a:pos x="20" y="0"/>
                </a:cxn>
              </a:cxnLst>
              <a:rect l="0" t="0" r="r" b="b"/>
              <a:pathLst>
                <a:path w="40" h="41">
                  <a:moveTo>
                    <a:pt x="20" y="0"/>
                  </a:moveTo>
                  <a:lnTo>
                    <a:pt x="40" y="41"/>
                  </a:lnTo>
                  <a:lnTo>
                    <a:pt x="0" y="4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79" name="Freeform 327"/>
            <p:cNvSpPr>
              <a:spLocks noEditPoints="1"/>
            </p:cNvSpPr>
            <p:nvPr/>
          </p:nvSpPr>
          <p:spPr bwMode="auto">
            <a:xfrm>
              <a:off x="3476625" y="4733925"/>
              <a:ext cx="73025" cy="74613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61" y="0"/>
                </a:cxn>
                <a:cxn ang="0">
                  <a:pos x="68" y="5"/>
                </a:cxn>
                <a:cxn ang="0">
                  <a:pos x="122" y="111"/>
                </a:cxn>
                <a:cxn ang="0">
                  <a:pos x="121" y="119"/>
                </a:cxn>
                <a:cxn ang="0">
                  <a:pos x="115" y="123"/>
                </a:cxn>
                <a:cxn ang="0">
                  <a:pos x="8" y="123"/>
                </a:cxn>
                <a:cxn ang="0">
                  <a:pos x="1" y="119"/>
                </a:cxn>
                <a:cxn ang="0">
                  <a:pos x="1" y="111"/>
                </a:cxn>
                <a:cxn ang="0">
                  <a:pos x="54" y="5"/>
                </a:cxn>
                <a:cxn ang="0">
                  <a:pos x="15" y="118"/>
                </a:cxn>
                <a:cxn ang="0">
                  <a:pos x="8" y="107"/>
                </a:cxn>
                <a:cxn ang="0">
                  <a:pos x="115" y="107"/>
                </a:cxn>
                <a:cxn ang="0">
                  <a:pos x="107" y="118"/>
                </a:cxn>
                <a:cxn ang="0">
                  <a:pos x="54" y="12"/>
                </a:cxn>
                <a:cxn ang="0">
                  <a:pos x="68" y="12"/>
                </a:cxn>
                <a:cxn ang="0">
                  <a:pos x="15" y="118"/>
                </a:cxn>
              </a:cxnLst>
              <a:rect l="0" t="0" r="r" b="b"/>
              <a:pathLst>
                <a:path w="123" h="123">
                  <a:moveTo>
                    <a:pt x="54" y="5"/>
                  </a:moveTo>
                  <a:cubicBezTo>
                    <a:pt x="55" y="2"/>
                    <a:pt x="58" y="0"/>
                    <a:pt x="61" y="0"/>
                  </a:cubicBezTo>
                  <a:cubicBezTo>
                    <a:pt x="64" y="0"/>
                    <a:pt x="67" y="2"/>
                    <a:pt x="68" y="5"/>
                  </a:cubicBezTo>
                  <a:lnTo>
                    <a:pt x="122" y="111"/>
                  </a:lnTo>
                  <a:cubicBezTo>
                    <a:pt x="123" y="114"/>
                    <a:pt x="123" y="117"/>
                    <a:pt x="121" y="119"/>
                  </a:cubicBezTo>
                  <a:cubicBezTo>
                    <a:pt x="120" y="121"/>
                    <a:pt x="117" y="123"/>
                    <a:pt x="115" y="123"/>
                  </a:cubicBezTo>
                  <a:lnTo>
                    <a:pt x="8" y="123"/>
                  </a:lnTo>
                  <a:cubicBezTo>
                    <a:pt x="5" y="123"/>
                    <a:pt x="3" y="121"/>
                    <a:pt x="1" y="119"/>
                  </a:cubicBezTo>
                  <a:cubicBezTo>
                    <a:pt x="0" y="117"/>
                    <a:pt x="0" y="114"/>
                    <a:pt x="1" y="111"/>
                  </a:cubicBezTo>
                  <a:lnTo>
                    <a:pt x="54" y="5"/>
                  </a:lnTo>
                  <a:close/>
                  <a:moveTo>
                    <a:pt x="15" y="118"/>
                  </a:moveTo>
                  <a:lnTo>
                    <a:pt x="8" y="107"/>
                  </a:lnTo>
                  <a:lnTo>
                    <a:pt x="115" y="107"/>
                  </a:lnTo>
                  <a:lnTo>
                    <a:pt x="107" y="118"/>
                  </a:lnTo>
                  <a:lnTo>
                    <a:pt x="54" y="12"/>
                  </a:lnTo>
                  <a:lnTo>
                    <a:pt x="68" y="12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FFFF99"/>
            </a:solidFill>
            <a:ln w="6" cap="flat">
              <a:solidFill>
                <a:srgbClr val="FFFF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80" name="Freeform 328"/>
            <p:cNvSpPr>
              <a:spLocks/>
            </p:cNvSpPr>
            <p:nvPr/>
          </p:nvSpPr>
          <p:spPr bwMode="auto">
            <a:xfrm>
              <a:off x="3744913" y="4722813"/>
              <a:ext cx="63500" cy="635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40"/>
                </a:cxn>
                <a:cxn ang="0">
                  <a:pos x="0" y="4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81" name="Freeform 329"/>
            <p:cNvSpPr>
              <a:spLocks noEditPoints="1"/>
            </p:cNvSpPr>
            <p:nvPr/>
          </p:nvSpPr>
          <p:spPr bwMode="auto">
            <a:xfrm>
              <a:off x="3740150" y="4718050"/>
              <a:ext cx="73025" cy="73025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61" y="0"/>
                </a:cxn>
                <a:cxn ang="0">
                  <a:pos x="68" y="4"/>
                </a:cxn>
                <a:cxn ang="0">
                  <a:pos x="122" y="111"/>
                </a:cxn>
                <a:cxn ang="0">
                  <a:pos x="121" y="119"/>
                </a:cxn>
                <a:cxn ang="0">
                  <a:pos x="115" y="122"/>
                </a:cxn>
                <a:cxn ang="0">
                  <a:pos x="8" y="122"/>
                </a:cxn>
                <a:cxn ang="0">
                  <a:pos x="1" y="119"/>
                </a:cxn>
                <a:cxn ang="0">
                  <a:pos x="1" y="111"/>
                </a:cxn>
                <a:cxn ang="0">
                  <a:pos x="54" y="4"/>
                </a:cxn>
                <a:cxn ang="0">
                  <a:pos x="15" y="118"/>
                </a:cxn>
                <a:cxn ang="0">
                  <a:pos x="8" y="106"/>
                </a:cxn>
                <a:cxn ang="0">
                  <a:pos x="115" y="106"/>
                </a:cxn>
                <a:cxn ang="0">
                  <a:pos x="107" y="118"/>
                </a:cxn>
                <a:cxn ang="0">
                  <a:pos x="54" y="11"/>
                </a:cxn>
                <a:cxn ang="0">
                  <a:pos x="68" y="11"/>
                </a:cxn>
                <a:cxn ang="0">
                  <a:pos x="15" y="118"/>
                </a:cxn>
              </a:cxnLst>
              <a:rect l="0" t="0" r="r" b="b"/>
              <a:pathLst>
                <a:path w="123" h="122">
                  <a:moveTo>
                    <a:pt x="54" y="4"/>
                  </a:moveTo>
                  <a:cubicBezTo>
                    <a:pt x="55" y="1"/>
                    <a:pt x="58" y="0"/>
                    <a:pt x="61" y="0"/>
                  </a:cubicBezTo>
                  <a:cubicBezTo>
                    <a:pt x="64" y="0"/>
                    <a:pt x="67" y="1"/>
                    <a:pt x="68" y="4"/>
                  </a:cubicBezTo>
                  <a:lnTo>
                    <a:pt x="122" y="111"/>
                  </a:lnTo>
                  <a:cubicBezTo>
                    <a:pt x="123" y="113"/>
                    <a:pt x="123" y="116"/>
                    <a:pt x="121" y="119"/>
                  </a:cubicBezTo>
                  <a:cubicBezTo>
                    <a:pt x="120" y="121"/>
                    <a:pt x="117" y="122"/>
                    <a:pt x="115" y="122"/>
                  </a:cubicBezTo>
                  <a:lnTo>
                    <a:pt x="8" y="122"/>
                  </a:lnTo>
                  <a:cubicBezTo>
                    <a:pt x="5" y="122"/>
                    <a:pt x="3" y="121"/>
                    <a:pt x="1" y="119"/>
                  </a:cubicBezTo>
                  <a:cubicBezTo>
                    <a:pt x="0" y="116"/>
                    <a:pt x="0" y="113"/>
                    <a:pt x="1" y="111"/>
                  </a:cubicBezTo>
                  <a:lnTo>
                    <a:pt x="54" y="4"/>
                  </a:lnTo>
                  <a:close/>
                  <a:moveTo>
                    <a:pt x="15" y="118"/>
                  </a:moveTo>
                  <a:lnTo>
                    <a:pt x="8" y="106"/>
                  </a:lnTo>
                  <a:lnTo>
                    <a:pt x="115" y="106"/>
                  </a:lnTo>
                  <a:lnTo>
                    <a:pt x="107" y="118"/>
                  </a:lnTo>
                  <a:lnTo>
                    <a:pt x="54" y="11"/>
                  </a:lnTo>
                  <a:lnTo>
                    <a:pt x="68" y="11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FFFF99"/>
            </a:solidFill>
            <a:ln w="6" cap="flat">
              <a:solidFill>
                <a:srgbClr val="FFFF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82" name="Freeform 330"/>
            <p:cNvSpPr>
              <a:spLocks/>
            </p:cNvSpPr>
            <p:nvPr/>
          </p:nvSpPr>
          <p:spPr bwMode="auto">
            <a:xfrm>
              <a:off x="4006850" y="4719638"/>
              <a:ext cx="65088" cy="6508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1" y="41"/>
                </a:cxn>
                <a:cxn ang="0">
                  <a:pos x="0" y="41"/>
                </a:cxn>
                <a:cxn ang="0">
                  <a:pos x="20" y="0"/>
                </a:cxn>
              </a:cxnLst>
              <a:rect l="0" t="0" r="r" b="b"/>
              <a:pathLst>
                <a:path w="41" h="41">
                  <a:moveTo>
                    <a:pt x="20" y="0"/>
                  </a:moveTo>
                  <a:lnTo>
                    <a:pt x="41" y="41"/>
                  </a:lnTo>
                  <a:lnTo>
                    <a:pt x="0" y="4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83" name="Freeform 331"/>
            <p:cNvSpPr>
              <a:spLocks noEditPoints="1"/>
            </p:cNvSpPr>
            <p:nvPr/>
          </p:nvSpPr>
          <p:spPr bwMode="auto">
            <a:xfrm>
              <a:off x="4002088" y="4714875"/>
              <a:ext cx="74613" cy="74613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61" y="0"/>
                </a:cxn>
                <a:cxn ang="0">
                  <a:pos x="68" y="4"/>
                </a:cxn>
                <a:cxn ang="0">
                  <a:pos x="122" y="111"/>
                </a:cxn>
                <a:cxn ang="0">
                  <a:pos x="121" y="119"/>
                </a:cxn>
                <a:cxn ang="0">
                  <a:pos x="115" y="123"/>
                </a:cxn>
                <a:cxn ang="0">
                  <a:pos x="8" y="123"/>
                </a:cxn>
                <a:cxn ang="0">
                  <a:pos x="1" y="119"/>
                </a:cxn>
                <a:cxn ang="0">
                  <a:pos x="1" y="111"/>
                </a:cxn>
                <a:cxn ang="0">
                  <a:pos x="54" y="4"/>
                </a:cxn>
                <a:cxn ang="0">
                  <a:pos x="15" y="118"/>
                </a:cxn>
                <a:cxn ang="0">
                  <a:pos x="8" y="107"/>
                </a:cxn>
                <a:cxn ang="0">
                  <a:pos x="115" y="107"/>
                </a:cxn>
                <a:cxn ang="0">
                  <a:pos x="107" y="118"/>
                </a:cxn>
                <a:cxn ang="0">
                  <a:pos x="54" y="11"/>
                </a:cxn>
                <a:cxn ang="0">
                  <a:pos x="68" y="11"/>
                </a:cxn>
                <a:cxn ang="0">
                  <a:pos x="15" y="118"/>
                </a:cxn>
              </a:cxnLst>
              <a:rect l="0" t="0" r="r" b="b"/>
              <a:pathLst>
                <a:path w="123" h="123">
                  <a:moveTo>
                    <a:pt x="54" y="4"/>
                  </a:moveTo>
                  <a:cubicBezTo>
                    <a:pt x="55" y="2"/>
                    <a:pt x="58" y="0"/>
                    <a:pt x="61" y="0"/>
                  </a:cubicBezTo>
                  <a:cubicBezTo>
                    <a:pt x="64" y="0"/>
                    <a:pt x="67" y="2"/>
                    <a:pt x="68" y="4"/>
                  </a:cubicBezTo>
                  <a:lnTo>
                    <a:pt x="122" y="111"/>
                  </a:lnTo>
                  <a:cubicBezTo>
                    <a:pt x="123" y="113"/>
                    <a:pt x="123" y="116"/>
                    <a:pt x="121" y="119"/>
                  </a:cubicBezTo>
                  <a:cubicBezTo>
                    <a:pt x="120" y="121"/>
                    <a:pt x="117" y="123"/>
                    <a:pt x="115" y="123"/>
                  </a:cubicBezTo>
                  <a:lnTo>
                    <a:pt x="8" y="123"/>
                  </a:lnTo>
                  <a:cubicBezTo>
                    <a:pt x="5" y="123"/>
                    <a:pt x="3" y="121"/>
                    <a:pt x="1" y="119"/>
                  </a:cubicBezTo>
                  <a:cubicBezTo>
                    <a:pt x="0" y="116"/>
                    <a:pt x="0" y="113"/>
                    <a:pt x="1" y="111"/>
                  </a:cubicBezTo>
                  <a:lnTo>
                    <a:pt x="54" y="4"/>
                  </a:lnTo>
                  <a:close/>
                  <a:moveTo>
                    <a:pt x="15" y="118"/>
                  </a:moveTo>
                  <a:lnTo>
                    <a:pt x="8" y="107"/>
                  </a:lnTo>
                  <a:lnTo>
                    <a:pt x="115" y="107"/>
                  </a:lnTo>
                  <a:lnTo>
                    <a:pt x="107" y="118"/>
                  </a:lnTo>
                  <a:lnTo>
                    <a:pt x="54" y="11"/>
                  </a:lnTo>
                  <a:lnTo>
                    <a:pt x="68" y="11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FFFF99"/>
            </a:solidFill>
            <a:ln w="6" cap="flat">
              <a:solidFill>
                <a:srgbClr val="FFFF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84" name="Freeform 332"/>
            <p:cNvSpPr>
              <a:spLocks/>
            </p:cNvSpPr>
            <p:nvPr/>
          </p:nvSpPr>
          <p:spPr bwMode="auto">
            <a:xfrm>
              <a:off x="4270375" y="4640263"/>
              <a:ext cx="63500" cy="635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40"/>
                </a:cxn>
                <a:cxn ang="0">
                  <a:pos x="0" y="4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85" name="Freeform 333"/>
            <p:cNvSpPr>
              <a:spLocks noEditPoints="1"/>
            </p:cNvSpPr>
            <p:nvPr/>
          </p:nvSpPr>
          <p:spPr bwMode="auto">
            <a:xfrm>
              <a:off x="4265613" y="4635500"/>
              <a:ext cx="73025" cy="73025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61" y="0"/>
                </a:cxn>
                <a:cxn ang="0">
                  <a:pos x="68" y="5"/>
                </a:cxn>
                <a:cxn ang="0">
                  <a:pos x="122" y="111"/>
                </a:cxn>
                <a:cxn ang="0">
                  <a:pos x="121" y="119"/>
                </a:cxn>
                <a:cxn ang="0">
                  <a:pos x="115" y="123"/>
                </a:cxn>
                <a:cxn ang="0">
                  <a:pos x="8" y="123"/>
                </a:cxn>
                <a:cxn ang="0">
                  <a:pos x="1" y="119"/>
                </a:cxn>
                <a:cxn ang="0">
                  <a:pos x="1" y="111"/>
                </a:cxn>
                <a:cxn ang="0">
                  <a:pos x="54" y="5"/>
                </a:cxn>
                <a:cxn ang="0">
                  <a:pos x="15" y="118"/>
                </a:cxn>
                <a:cxn ang="0">
                  <a:pos x="8" y="107"/>
                </a:cxn>
                <a:cxn ang="0">
                  <a:pos x="115" y="107"/>
                </a:cxn>
                <a:cxn ang="0">
                  <a:pos x="107" y="118"/>
                </a:cxn>
                <a:cxn ang="0">
                  <a:pos x="54" y="12"/>
                </a:cxn>
                <a:cxn ang="0">
                  <a:pos x="68" y="12"/>
                </a:cxn>
                <a:cxn ang="0">
                  <a:pos x="15" y="118"/>
                </a:cxn>
              </a:cxnLst>
              <a:rect l="0" t="0" r="r" b="b"/>
              <a:pathLst>
                <a:path w="123" h="123">
                  <a:moveTo>
                    <a:pt x="54" y="5"/>
                  </a:moveTo>
                  <a:cubicBezTo>
                    <a:pt x="55" y="2"/>
                    <a:pt x="58" y="0"/>
                    <a:pt x="61" y="0"/>
                  </a:cubicBezTo>
                  <a:cubicBezTo>
                    <a:pt x="64" y="0"/>
                    <a:pt x="67" y="2"/>
                    <a:pt x="68" y="5"/>
                  </a:cubicBezTo>
                  <a:lnTo>
                    <a:pt x="122" y="111"/>
                  </a:lnTo>
                  <a:cubicBezTo>
                    <a:pt x="123" y="114"/>
                    <a:pt x="123" y="117"/>
                    <a:pt x="121" y="119"/>
                  </a:cubicBezTo>
                  <a:cubicBezTo>
                    <a:pt x="120" y="121"/>
                    <a:pt x="117" y="123"/>
                    <a:pt x="115" y="123"/>
                  </a:cubicBezTo>
                  <a:lnTo>
                    <a:pt x="8" y="123"/>
                  </a:lnTo>
                  <a:cubicBezTo>
                    <a:pt x="5" y="123"/>
                    <a:pt x="3" y="121"/>
                    <a:pt x="1" y="119"/>
                  </a:cubicBezTo>
                  <a:cubicBezTo>
                    <a:pt x="0" y="117"/>
                    <a:pt x="0" y="114"/>
                    <a:pt x="1" y="111"/>
                  </a:cubicBezTo>
                  <a:lnTo>
                    <a:pt x="54" y="5"/>
                  </a:lnTo>
                  <a:close/>
                  <a:moveTo>
                    <a:pt x="15" y="118"/>
                  </a:moveTo>
                  <a:lnTo>
                    <a:pt x="8" y="107"/>
                  </a:lnTo>
                  <a:lnTo>
                    <a:pt x="115" y="107"/>
                  </a:lnTo>
                  <a:lnTo>
                    <a:pt x="107" y="118"/>
                  </a:lnTo>
                  <a:lnTo>
                    <a:pt x="54" y="12"/>
                  </a:lnTo>
                  <a:lnTo>
                    <a:pt x="68" y="12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FFFF99"/>
            </a:solidFill>
            <a:ln w="6" cap="flat">
              <a:solidFill>
                <a:srgbClr val="FFFF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86" name="Freeform 334"/>
            <p:cNvSpPr>
              <a:spLocks/>
            </p:cNvSpPr>
            <p:nvPr/>
          </p:nvSpPr>
          <p:spPr bwMode="auto">
            <a:xfrm>
              <a:off x="4533900" y="4633913"/>
              <a:ext cx="63500" cy="635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40"/>
                </a:cxn>
                <a:cxn ang="0">
                  <a:pos x="0" y="4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87" name="Freeform 335"/>
            <p:cNvSpPr>
              <a:spLocks noEditPoints="1"/>
            </p:cNvSpPr>
            <p:nvPr/>
          </p:nvSpPr>
          <p:spPr bwMode="auto">
            <a:xfrm>
              <a:off x="4529138" y="4629150"/>
              <a:ext cx="73025" cy="73025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61" y="0"/>
                </a:cxn>
                <a:cxn ang="0">
                  <a:pos x="68" y="4"/>
                </a:cxn>
                <a:cxn ang="0">
                  <a:pos x="122" y="111"/>
                </a:cxn>
                <a:cxn ang="0">
                  <a:pos x="121" y="119"/>
                </a:cxn>
                <a:cxn ang="0">
                  <a:pos x="114" y="123"/>
                </a:cxn>
                <a:cxn ang="0">
                  <a:pos x="8" y="123"/>
                </a:cxn>
                <a:cxn ang="0">
                  <a:pos x="1" y="119"/>
                </a:cxn>
                <a:cxn ang="0">
                  <a:pos x="1" y="111"/>
                </a:cxn>
                <a:cxn ang="0">
                  <a:pos x="54" y="4"/>
                </a:cxn>
                <a:cxn ang="0">
                  <a:pos x="15" y="118"/>
                </a:cxn>
                <a:cxn ang="0">
                  <a:pos x="8" y="107"/>
                </a:cxn>
                <a:cxn ang="0">
                  <a:pos x="114" y="107"/>
                </a:cxn>
                <a:cxn ang="0">
                  <a:pos x="107" y="118"/>
                </a:cxn>
                <a:cxn ang="0">
                  <a:pos x="54" y="12"/>
                </a:cxn>
                <a:cxn ang="0">
                  <a:pos x="68" y="12"/>
                </a:cxn>
                <a:cxn ang="0">
                  <a:pos x="15" y="118"/>
                </a:cxn>
              </a:cxnLst>
              <a:rect l="0" t="0" r="r" b="b"/>
              <a:pathLst>
                <a:path w="123" h="123">
                  <a:moveTo>
                    <a:pt x="54" y="4"/>
                  </a:moveTo>
                  <a:cubicBezTo>
                    <a:pt x="55" y="2"/>
                    <a:pt x="58" y="0"/>
                    <a:pt x="61" y="0"/>
                  </a:cubicBezTo>
                  <a:cubicBezTo>
                    <a:pt x="64" y="0"/>
                    <a:pt x="67" y="2"/>
                    <a:pt x="68" y="4"/>
                  </a:cubicBezTo>
                  <a:lnTo>
                    <a:pt x="122" y="111"/>
                  </a:lnTo>
                  <a:cubicBezTo>
                    <a:pt x="123" y="114"/>
                    <a:pt x="123" y="116"/>
                    <a:pt x="121" y="119"/>
                  </a:cubicBezTo>
                  <a:cubicBezTo>
                    <a:pt x="120" y="121"/>
                    <a:pt x="117" y="123"/>
                    <a:pt x="114" y="123"/>
                  </a:cubicBezTo>
                  <a:lnTo>
                    <a:pt x="8" y="123"/>
                  </a:lnTo>
                  <a:cubicBezTo>
                    <a:pt x="5" y="123"/>
                    <a:pt x="3" y="121"/>
                    <a:pt x="1" y="119"/>
                  </a:cubicBezTo>
                  <a:cubicBezTo>
                    <a:pt x="0" y="116"/>
                    <a:pt x="0" y="114"/>
                    <a:pt x="1" y="111"/>
                  </a:cubicBezTo>
                  <a:lnTo>
                    <a:pt x="54" y="4"/>
                  </a:lnTo>
                  <a:close/>
                  <a:moveTo>
                    <a:pt x="15" y="118"/>
                  </a:moveTo>
                  <a:lnTo>
                    <a:pt x="8" y="107"/>
                  </a:lnTo>
                  <a:lnTo>
                    <a:pt x="114" y="107"/>
                  </a:lnTo>
                  <a:lnTo>
                    <a:pt x="107" y="118"/>
                  </a:lnTo>
                  <a:lnTo>
                    <a:pt x="54" y="12"/>
                  </a:lnTo>
                  <a:lnTo>
                    <a:pt x="68" y="12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FFFF99"/>
            </a:solidFill>
            <a:ln w="6" cap="flat">
              <a:solidFill>
                <a:srgbClr val="FFFF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88" name="Freeform 336"/>
            <p:cNvSpPr>
              <a:spLocks/>
            </p:cNvSpPr>
            <p:nvPr/>
          </p:nvSpPr>
          <p:spPr bwMode="auto">
            <a:xfrm>
              <a:off x="4797425" y="4659313"/>
              <a:ext cx="61913" cy="635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9" y="40"/>
                </a:cxn>
                <a:cxn ang="0">
                  <a:pos x="0" y="40"/>
                </a:cxn>
                <a:cxn ang="0">
                  <a:pos x="20" y="0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lnTo>
                    <a:pt x="39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89" name="Freeform 337"/>
            <p:cNvSpPr>
              <a:spLocks noEditPoints="1"/>
            </p:cNvSpPr>
            <p:nvPr/>
          </p:nvSpPr>
          <p:spPr bwMode="auto">
            <a:xfrm>
              <a:off x="4792663" y="4654550"/>
              <a:ext cx="73025" cy="73025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61" y="0"/>
                </a:cxn>
                <a:cxn ang="0">
                  <a:pos x="68" y="4"/>
                </a:cxn>
                <a:cxn ang="0">
                  <a:pos x="122" y="111"/>
                </a:cxn>
                <a:cxn ang="0">
                  <a:pos x="121" y="118"/>
                </a:cxn>
                <a:cxn ang="0">
                  <a:pos x="114" y="122"/>
                </a:cxn>
                <a:cxn ang="0">
                  <a:pos x="8" y="122"/>
                </a:cxn>
                <a:cxn ang="0">
                  <a:pos x="1" y="118"/>
                </a:cxn>
                <a:cxn ang="0">
                  <a:pos x="1" y="111"/>
                </a:cxn>
                <a:cxn ang="0">
                  <a:pos x="54" y="4"/>
                </a:cxn>
                <a:cxn ang="0">
                  <a:pos x="15" y="118"/>
                </a:cxn>
                <a:cxn ang="0">
                  <a:pos x="8" y="106"/>
                </a:cxn>
                <a:cxn ang="0">
                  <a:pos x="114" y="106"/>
                </a:cxn>
                <a:cxn ang="0">
                  <a:pos x="107" y="118"/>
                </a:cxn>
                <a:cxn ang="0">
                  <a:pos x="54" y="11"/>
                </a:cxn>
                <a:cxn ang="0">
                  <a:pos x="68" y="11"/>
                </a:cxn>
                <a:cxn ang="0">
                  <a:pos x="15" y="118"/>
                </a:cxn>
              </a:cxnLst>
              <a:rect l="0" t="0" r="r" b="b"/>
              <a:pathLst>
                <a:path w="123" h="122">
                  <a:moveTo>
                    <a:pt x="54" y="4"/>
                  </a:moveTo>
                  <a:cubicBezTo>
                    <a:pt x="55" y="1"/>
                    <a:pt x="58" y="0"/>
                    <a:pt x="61" y="0"/>
                  </a:cubicBezTo>
                  <a:cubicBezTo>
                    <a:pt x="64" y="0"/>
                    <a:pt x="67" y="1"/>
                    <a:pt x="68" y="4"/>
                  </a:cubicBezTo>
                  <a:lnTo>
                    <a:pt x="122" y="111"/>
                  </a:lnTo>
                  <a:cubicBezTo>
                    <a:pt x="123" y="113"/>
                    <a:pt x="123" y="116"/>
                    <a:pt x="121" y="118"/>
                  </a:cubicBezTo>
                  <a:cubicBezTo>
                    <a:pt x="120" y="121"/>
                    <a:pt x="117" y="122"/>
                    <a:pt x="114" y="122"/>
                  </a:cubicBezTo>
                  <a:lnTo>
                    <a:pt x="8" y="122"/>
                  </a:lnTo>
                  <a:cubicBezTo>
                    <a:pt x="5" y="122"/>
                    <a:pt x="3" y="121"/>
                    <a:pt x="1" y="118"/>
                  </a:cubicBezTo>
                  <a:cubicBezTo>
                    <a:pt x="0" y="116"/>
                    <a:pt x="0" y="113"/>
                    <a:pt x="1" y="111"/>
                  </a:cubicBezTo>
                  <a:lnTo>
                    <a:pt x="54" y="4"/>
                  </a:lnTo>
                  <a:close/>
                  <a:moveTo>
                    <a:pt x="15" y="118"/>
                  </a:moveTo>
                  <a:lnTo>
                    <a:pt x="8" y="106"/>
                  </a:lnTo>
                  <a:lnTo>
                    <a:pt x="114" y="106"/>
                  </a:lnTo>
                  <a:lnTo>
                    <a:pt x="107" y="118"/>
                  </a:lnTo>
                  <a:lnTo>
                    <a:pt x="54" y="11"/>
                  </a:lnTo>
                  <a:lnTo>
                    <a:pt x="68" y="11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FFFF99"/>
            </a:solidFill>
            <a:ln w="6" cap="flat">
              <a:solidFill>
                <a:srgbClr val="FFFF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90" name="Freeform 338"/>
            <p:cNvSpPr>
              <a:spLocks/>
            </p:cNvSpPr>
            <p:nvPr/>
          </p:nvSpPr>
          <p:spPr bwMode="auto">
            <a:xfrm>
              <a:off x="5059363" y="4657725"/>
              <a:ext cx="63500" cy="635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40"/>
                </a:cxn>
                <a:cxn ang="0">
                  <a:pos x="0" y="4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91" name="Freeform 339"/>
            <p:cNvSpPr>
              <a:spLocks noEditPoints="1"/>
            </p:cNvSpPr>
            <p:nvPr/>
          </p:nvSpPr>
          <p:spPr bwMode="auto">
            <a:xfrm>
              <a:off x="5054600" y="4652963"/>
              <a:ext cx="74613" cy="73025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61" y="0"/>
                </a:cxn>
                <a:cxn ang="0">
                  <a:pos x="68" y="4"/>
                </a:cxn>
                <a:cxn ang="0">
                  <a:pos x="122" y="111"/>
                </a:cxn>
                <a:cxn ang="0">
                  <a:pos x="121" y="119"/>
                </a:cxn>
                <a:cxn ang="0">
                  <a:pos x="114" y="122"/>
                </a:cxn>
                <a:cxn ang="0">
                  <a:pos x="8" y="122"/>
                </a:cxn>
                <a:cxn ang="0">
                  <a:pos x="1" y="119"/>
                </a:cxn>
                <a:cxn ang="0">
                  <a:pos x="1" y="111"/>
                </a:cxn>
                <a:cxn ang="0">
                  <a:pos x="54" y="4"/>
                </a:cxn>
                <a:cxn ang="0">
                  <a:pos x="15" y="118"/>
                </a:cxn>
                <a:cxn ang="0">
                  <a:pos x="8" y="106"/>
                </a:cxn>
                <a:cxn ang="0">
                  <a:pos x="114" y="106"/>
                </a:cxn>
                <a:cxn ang="0">
                  <a:pos x="107" y="118"/>
                </a:cxn>
                <a:cxn ang="0">
                  <a:pos x="54" y="11"/>
                </a:cxn>
                <a:cxn ang="0">
                  <a:pos x="68" y="11"/>
                </a:cxn>
                <a:cxn ang="0">
                  <a:pos x="15" y="118"/>
                </a:cxn>
              </a:cxnLst>
              <a:rect l="0" t="0" r="r" b="b"/>
              <a:pathLst>
                <a:path w="123" h="122">
                  <a:moveTo>
                    <a:pt x="54" y="4"/>
                  </a:moveTo>
                  <a:cubicBezTo>
                    <a:pt x="55" y="2"/>
                    <a:pt x="58" y="0"/>
                    <a:pt x="61" y="0"/>
                  </a:cubicBezTo>
                  <a:cubicBezTo>
                    <a:pt x="64" y="0"/>
                    <a:pt x="67" y="2"/>
                    <a:pt x="68" y="4"/>
                  </a:cubicBezTo>
                  <a:lnTo>
                    <a:pt x="122" y="111"/>
                  </a:lnTo>
                  <a:cubicBezTo>
                    <a:pt x="123" y="113"/>
                    <a:pt x="123" y="116"/>
                    <a:pt x="121" y="119"/>
                  </a:cubicBezTo>
                  <a:cubicBezTo>
                    <a:pt x="120" y="121"/>
                    <a:pt x="117" y="122"/>
                    <a:pt x="114" y="122"/>
                  </a:cubicBezTo>
                  <a:lnTo>
                    <a:pt x="8" y="122"/>
                  </a:lnTo>
                  <a:cubicBezTo>
                    <a:pt x="5" y="122"/>
                    <a:pt x="3" y="121"/>
                    <a:pt x="1" y="119"/>
                  </a:cubicBezTo>
                  <a:cubicBezTo>
                    <a:pt x="0" y="116"/>
                    <a:pt x="0" y="113"/>
                    <a:pt x="1" y="111"/>
                  </a:cubicBezTo>
                  <a:lnTo>
                    <a:pt x="54" y="4"/>
                  </a:lnTo>
                  <a:close/>
                  <a:moveTo>
                    <a:pt x="15" y="118"/>
                  </a:moveTo>
                  <a:lnTo>
                    <a:pt x="8" y="106"/>
                  </a:lnTo>
                  <a:lnTo>
                    <a:pt x="114" y="106"/>
                  </a:lnTo>
                  <a:lnTo>
                    <a:pt x="107" y="118"/>
                  </a:lnTo>
                  <a:lnTo>
                    <a:pt x="54" y="11"/>
                  </a:lnTo>
                  <a:lnTo>
                    <a:pt x="68" y="11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FFFF99"/>
            </a:solidFill>
            <a:ln w="6" cap="flat">
              <a:solidFill>
                <a:srgbClr val="FFFF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92" name="Freeform 340"/>
            <p:cNvSpPr>
              <a:spLocks/>
            </p:cNvSpPr>
            <p:nvPr/>
          </p:nvSpPr>
          <p:spPr bwMode="auto">
            <a:xfrm>
              <a:off x="5322888" y="4633913"/>
              <a:ext cx="63500" cy="635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40"/>
                </a:cxn>
                <a:cxn ang="0">
                  <a:pos x="0" y="4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93" name="Freeform 341"/>
            <p:cNvSpPr>
              <a:spLocks noEditPoints="1"/>
            </p:cNvSpPr>
            <p:nvPr/>
          </p:nvSpPr>
          <p:spPr bwMode="auto">
            <a:xfrm>
              <a:off x="5318125" y="4629150"/>
              <a:ext cx="73025" cy="73025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61" y="0"/>
                </a:cxn>
                <a:cxn ang="0">
                  <a:pos x="68" y="5"/>
                </a:cxn>
                <a:cxn ang="0">
                  <a:pos x="122" y="111"/>
                </a:cxn>
                <a:cxn ang="0">
                  <a:pos x="121" y="119"/>
                </a:cxn>
                <a:cxn ang="0">
                  <a:pos x="114" y="123"/>
                </a:cxn>
                <a:cxn ang="0">
                  <a:pos x="8" y="123"/>
                </a:cxn>
                <a:cxn ang="0">
                  <a:pos x="1" y="119"/>
                </a:cxn>
                <a:cxn ang="0">
                  <a:pos x="1" y="111"/>
                </a:cxn>
                <a:cxn ang="0">
                  <a:pos x="54" y="5"/>
                </a:cxn>
                <a:cxn ang="0">
                  <a:pos x="15" y="118"/>
                </a:cxn>
                <a:cxn ang="0">
                  <a:pos x="8" y="107"/>
                </a:cxn>
                <a:cxn ang="0">
                  <a:pos x="114" y="107"/>
                </a:cxn>
                <a:cxn ang="0">
                  <a:pos x="107" y="118"/>
                </a:cxn>
                <a:cxn ang="0">
                  <a:pos x="54" y="12"/>
                </a:cxn>
                <a:cxn ang="0">
                  <a:pos x="68" y="12"/>
                </a:cxn>
                <a:cxn ang="0">
                  <a:pos x="15" y="118"/>
                </a:cxn>
              </a:cxnLst>
              <a:rect l="0" t="0" r="r" b="b"/>
              <a:pathLst>
                <a:path w="123" h="123">
                  <a:moveTo>
                    <a:pt x="54" y="5"/>
                  </a:moveTo>
                  <a:cubicBezTo>
                    <a:pt x="55" y="2"/>
                    <a:pt x="58" y="0"/>
                    <a:pt x="61" y="0"/>
                  </a:cubicBezTo>
                  <a:cubicBezTo>
                    <a:pt x="64" y="0"/>
                    <a:pt x="67" y="2"/>
                    <a:pt x="68" y="5"/>
                  </a:cubicBezTo>
                  <a:lnTo>
                    <a:pt x="122" y="111"/>
                  </a:lnTo>
                  <a:cubicBezTo>
                    <a:pt x="123" y="114"/>
                    <a:pt x="123" y="117"/>
                    <a:pt x="121" y="119"/>
                  </a:cubicBezTo>
                  <a:cubicBezTo>
                    <a:pt x="120" y="121"/>
                    <a:pt x="117" y="123"/>
                    <a:pt x="114" y="123"/>
                  </a:cubicBezTo>
                  <a:lnTo>
                    <a:pt x="8" y="123"/>
                  </a:lnTo>
                  <a:cubicBezTo>
                    <a:pt x="5" y="123"/>
                    <a:pt x="3" y="121"/>
                    <a:pt x="1" y="119"/>
                  </a:cubicBezTo>
                  <a:cubicBezTo>
                    <a:pt x="0" y="117"/>
                    <a:pt x="0" y="114"/>
                    <a:pt x="1" y="111"/>
                  </a:cubicBezTo>
                  <a:lnTo>
                    <a:pt x="54" y="5"/>
                  </a:lnTo>
                  <a:close/>
                  <a:moveTo>
                    <a:pt x="15" y="118"/>
                  </a:moveTo>
                  <a:lnTo>
                    <a:pt x="8" y="107"/>
                  </a:lnTo>
                  <a:lnTo>
                    <a:pt x="114" y="107"/>
                  </a:lnTo>
                  <a:lnTo>
                    <a:pt x="107" y="118"/>
                  </a:lnTo>
                  <a:lnTo>
                    <a:pt x="54" y="12"/>
                  </a:lnTo>
                  <a:lnTo>
                    <a:pt x="68" y="12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FFFF99"/>
            </a:solidFill>
            <a:ln w="6" cap="flat">
              <a:solidFill>
                <a:srgbClr val="FFFF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94" name="Freeform 342"/>
            <p:cNvSpPr>
              <a:spLocks/>
            </p:cNvSpPr>
            <p:nvPr/>
          </p:nvSpPr>
          <p:spPr bwMode="auto">
            <a:xfrm>
              <a:off x="5586413" y="4624388"/>
              <a:ext cx="63500" cy="6508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41"/>
                </a:cxn>
                <a:cxn ang="0">
                  <a:pos x="0" y="41"/>
                </a:cxn>
                <a:cxn ang="0">
                  <a:pos x="20" y="0"/>
                </a:cxn>
              </a:cxnLst>
              <a:rect l="0" t="0" r="r" b="b"/>
              <a:pathLst>
                <a:path w="40" h="41">
                  <a:moveTo>
                    <a:pt x="20" y="0"/>
                  </a:moveTo>
                  <a:lnTo>
                    <a:pt x="40" y="41"/>
                  </a:lnTo>
                  <a:lnTo>
                    <a:pt x="0" y="4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95" name="Freeform 343"/>
            <p:cNvSpPr>
              <a:spLocks noEditPoints="1"/>
            </p:cNvSpPr>
            <p:nvPr/>
          </p:nvSpPr>
          <p:spPr bwMode="auto">
            <a:xfrm>
              <a:off x="5581650" y="4619625"/>
              <a:ext cx="73025" cy="74613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61" y="0"/>
                </a:cxn>
                <a:cxn ang="0">
                  <a:pos x="68" y="5"/>
                </a:cxn>
                <a:cxn ang="0">
                  <a:pos x="122" y="111"/>
                </a:cxn>
                <a:cxn ang="0">
                  <a:pos x="121" y="119"/>
                </a:cxn>
                <a:cxn ang="0">
                  <a:pos x="114" y="123"/>
                </a:cxn>
                <a:cxn ang="0">
                  <a:pos x="8" y="123"/>
                </a:cxn>
                <a:cxn ang="0">
                  <a:pos x="1" y="119"/>
                </a:cxn>
                <a:cxn ang="0">
                  <a:pos x="1" y="111"/>
                </a:cxn>
                <a:cxn ang="0">
                  <a:pos x="54" y="5"/>
                </a:cxn>
                <a:cxn ang="0">
                  <a:pos x="15" y="119"/>
                </a:cxn>
                <a:cxn ang="0">
                  <a:pos x="8" y="107"/>
                </a:cxn>
                <a:cxn ang="0">
                  <a:pos x="114" y="107"/>
                </a:cxn>
                <a:cxn ang="0">
                  <a:pos x="107" y="119"/>
                </a:cxn>
                <a:cxn ang="0">
                  <a:pos x="54" y="12"/>
                </a:cxn>
                <a:cxn ang="0">
                  <a:pos x="68" y="12"/>
                </a:cxn>
                <a:cxn ang="0">
                  <a:pos x="15" y="119"/>
                </a:cxn>
              </a:cxnLst>
              <a:rect l="0" t="0" r="r" b="b"/>
              <a:pathLst>
                <a:path w="123" h="123">
                  <a:moveTo>
                    <a:pt x="54" y="5"/>
                  </a:moveTo>
                  <a:cubicBezTo>
                    <a:pt x="55" y="2"/>
                    <a:pt x="58" y="0"/>
                    <a:pt x="61" y="0"/>
                  </a:cubicBezTo>
                  <a:cubicBezTo>
                    <a:pt x="64" y="0"/>
                    <a:pt x="67" y="2"/>
                    <a:pt x="68" y="5"/>
                  </a:cubicBezTo>
                  <a:lnTo>
                    <a:pt x="122" y="111"/>
                  </a:lnTo>
                  <a:cubicBezTo>
                    <a:pt x="123" y="114"/>
                    <a:pt x="123" y="117"/>
                    <a:pt x="121" y="119"/>
                  </a:cubicBezTo>
                  <a:cubicBezTo>
                    <a:pt x="120" y="122"/>
                    <a:pt x="117" y="123"/>
                    <a:pt x="114" y="123"/>
                  </a:cubicBezTo>
                  <a:lnTo>
                    <a:pt x="8" y="123"/>
                  </a:lnTo>
                  <a:cubicBezTo>
                    <a:pt x="5" y="123"/>
                    <a:pt x="3" y="122"/>
                    <a:pt x="1" y="119"/>
                  </a:cubicBezTo>
                  <a:cubicBezTo>
                    <a:pt x="0" y="117"/>
                    <a:pt x="0" y="114"/>
                    <a:pt x="1" y="111"/>
                  </a:cubicBezTo>
                  <a:lnTo>
                    <a:pt x="54" y="5"/>
                  </a:lnTo>
                  <a:close/>
                  <a:moveTo>
                    <a:pt x="15" y="119"/>
                  </a:moveTo>
                  <a:lnTo>
                    <a:pt x="8" y="107"/>
                  </a:lnTo>
                  <a:lnTo>
                    <a:pt x="114" y="107"/>
                  </a:lnTo>
                  <a:lnTo>
                    <a:pt x="107" y="119"/>
                  </a:lnTo>
                  <a:lnTo>
                    <a:pt x="54" y="12"/>
                  </a:lnTo>
                  <a:lnTo>
                    <a:pt x="68" y="12"/>
                  </a:lnTo>
                  <a:lnTo>
                    <a:pt x="15" y="119"/>
                  </a:lnTo>
                  <a:close/>
                </a:path>
              </a:pathLst>
            </a:custGeom>
            <a:solidFill>
              <a:srgbClr val="FFFF99"/>
            </a:solidFill>
            <a:ln w="6" cap="flat">
              <a:solidFill>
                <a:srgbClr val="FFFF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96" name="Freeform 344"/>
            <p:cNvSpPr>
              <a:spLocks/>
            </p:cNvSpPr>
            <p:nvPr/>
          </p:nvSpPr>
          <p:spPr bwMode="auto">
            <a:xfrm>
              <a:off x="5849938" y="4600575"/>
              <a:ext cx="61913" cy="635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9" y="40"/>
                </a:cxn>
                <a:cxn ang="0">
                  <a:pos x="0" y="40"/>
                </a:cxn>
                <a:cxn ang="0">
                  <a:pos x="20" y="0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lnTo>
                    <a:pt x="39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97" name="Freeform 345"/>
            <p:cNvSpPr>
              <a:spLocks noEditPoints="1"/>
            </p:cNvSpPr>
            <p:nvPr/>
          </p:nvSpPr>
          <p:spPr bwMode="auto">
            <a:xfrm>
              <a:off x="5845175" y="4595813"/>
              <a:ext cx="73025" cy="73025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61" y="0"/>
                </a:cxn>
                <a:cxn ang="0">
                  <a:pos x="68" y="5"/>
                </a:cxn>
                <a:cxn ang="0">
                  <a:pos x="122" y="111"/>
                </a:cxn>
                <a:cxn ang="0">
                  <a:pos x="121" y="119"/>
                </a:cxn>
                <a:cxn ang="0">
                  <a:pos x="114" y="123"/>
                </a:cxn>
                <a:cxn ang="0">
                  <a:pos x="8" y="123"/>
                </a:cxn>
                <a:cxn ang="0">
                  <a:pos x="1" y="119"/>
                </a:cxn>
                <a:cxn ang="0">
                  <a:pos x="1" y="111"/>
                </a:cxn>
                <a:cxn ang="0">
                  <a:pos x="54" y="5"/>
                </a:cxn>
                <a:cxn ang="0">
                  <a:pos x="15" y="118"/>
                </a:cxn>
                <a:cxn ang="0">
                  <a:pos x="8" y="107"/>
                </a:cxn>
                <a:cxn ang="0">
                  <a:pos x="114" y="107"/>
                </a:cxn>
                <a:cxn ang="0">
                  <a:pos x="107" y="118"/>
                </a:cxn>
                <a:cxn ang="0">
                  <a:pos x="54" y="12"/>
                </a:cxn>
                <a:cxn ang="0">
                  <a:pos x="68" y="12"/>
                </a:cxn>
                <a:cxn ang="0">
                  <a:pos x="15" y="118"/>
                </a:cxn>
              </a:cxnLst>
              <a:rect l="0" t="0" r="r" b="b"/>
              <a:pathLst>
                <a:path w="123" h="123">
                  <a:moveTo>
                    <a:pt x="54" y="5"/>
                  </a:moveTo>
                  <a:cubicBezTo>
                    <a:pt x="55" y="2"/>
                    <a:pt x="58" y="0"/>
                    <a:pt x="61" y="0"/>
                  </a:cubicBezTo>
                  <a:cubicBezTo>
                    <a:pt x="64" y="0"/>
                    <a:pt x="67" y="2"/>
                    <a:pt x="68" y="5"/>
                  </a:cubicBezTo>
                  <a:lnTo>
                    <a:pt x="122" y="111"/>
                  </a:lnTo>
                  <a:cubicBezTo>
                    <a:pt x="123" y="114"/>
                    <a:pt x="123" y="117"/>
                    <a:pt x="121" y="119"/>
                  </a:cubicBezTo>
                  <a:cubicBezTo>
                    <a:pt x="120" y="121"/>
                    <a:pt x="117" y="123"/>
                    <a:pt x="114" y="123"/>
                  </a:cubicBezTo>
                  <a:lnTo>
                    <a:pt x="8" y="123"/>
                  </a:lnTo>
                  <a:cubicBezTo>
                    <a:pt x="5" y="123"/>
                    <a:pt x="3" y="121"/>
                    <a:pt x="1" y="119"/>
                  </a:cubicBezTo>
                  <a:cubicBezTo>
                    <a:pt x="0" y="117"/>
                    <a:pt x="0" y="114"/>
                    <a:pt x="1" y="111"/>
                  </a:cubicBezTo>
                  <a:lnTo>
                    <a:pt x="54" y="5"/>
                  </a:lnTo>
                  <a:close/>
                  <a:moveTo>
                    <a:pt x="15" y="118"/>
                  </a:moveTo>
                  <a:lnTo>
                    <a:pt x="8" y="107"/>
                  </a:lnTo>
                  <a:lnTo>
                    <a:pt x="114" y="107"/>
                  </a:lnTo>
                  <a:lnTo>
                    <a:pt x="107" y="118"/>
                  </a:lnTo>
                  <a:lnTo>
                    <a:pt x="54" y="12"/>
                  </a:lnTo>
                  <a:lnTo>
                    <a:pt x="68" y="12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FFFF99"/>
            </a:solidFill>
            <a:ln w="6" cap="flat">
              <a:solidFill>
                <a:srgbClr val="FFFF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98" name="Freeform 346"/>
            <p:cNvSpPr>
              <a:spLocks/>
            </p:cNvSpPr>
            <p:nvPr/>
          </p:nvSpPr>
          <p:spPr bwMode="auto">
            <a:xfrm>
              <a:off x="6111875" y="4406900"/>
              <a:ext cx="63500" cy="635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40"/>
                </a:cxn>
                <a:cxn ang="0">
                  <a:pos x="0" y="4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99" name="Freeform 347"/>
            <p:cNvSpPr>
              <a:spLocks noEditPoints="1"/>
            </p:cNvSpPr>
            <p:nvPr/>
          </p:nvSpPr>
          <p:spPr bwMode="auto">
            <a:xfrm>
              <a:off x="6107113" y="4402138"/>
              <a:ext cx="74613" cy="73025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61" y="0"/>
                </a:cxn>
                <a:cxn ang="0">
                  <a:pos x="68" y="5"/>
                </a:cxn>
                <a:cxn ang="0">
                  <a:pos x="122" y="111"/>
                </a:cxn>
                <a:cxn ang="0">
                  <a:pos x="121" y="119"/>
                </a:cxn>
                <a:cxn ang="0">
                  <a:pos x="114" y="123"/>
                </a:cxn>
                <a:cxn ang="0">
                  <a:pos x="8" y="123"/>
                </a:cxn>
                <a:cxn ang="0">
                  <a:pos x="1" y="119"/>
                </a:cxn>
                <a:cxn ang="0">
                  <a:pos x="1" y="111"/>
                </a:cxn>
                <a:cxn ang="0">
                  <a:pos x="54" y="5"/>
                </a:cxn>
                <a:cxn ang="0">
                  <a:pos x="15" y="118"/>
                </a:cxn>
                <a:cxn ang="0">
                  <a:pos x="8" y="107"/>
                </a:cxn>
                <a:cxn ang="0">
                  <a:pos x="114" y="107"/>
                </a:cxn>
                <a:cxn ang="0">
                  <a:pos x="107" y="118"/>
                </a:cxn>
                <a:cxn ang="0">
                  <a:pos x="54" y="12"/>
                </a:cxn>
                <a:cxn ang="0">
                  <a:pos x="68" y="12"/>
                </a:cxn>
                <a:cxn ang="0">
                  <a:pos x="15" y="118"/>
                </a:cxn>
              </a:cxnLst>
              <a:rect l="0" t="0" r="r" b="b"/>
              <a:pathLst>
                <a:path w="123" h="123">
                  <a:moveTo>
                    <a:pt x="54" y="5"/>
                  </a:moveTo>
                  <a:cubicBezTo>
                    <a:pt x="55" y="2"/>
                    <a:pt x="58" y="0"/>
                    <a:pt x="61" y="0"/>
                  </a:cubicBezTo>
                  <a:cubicBezTo>
                    <a:pt x="64" y="0"/>
                    <a:pt x="67" y="2"/>
                    <a:pt x="68" y="5"/>
                  </a:cubicBezTo>
                  <a:lnTo>
                    <a:pt x="122" y="111"/>
                  </a:lnTo>
                  <a:cubicBezTo>
                    <a:pt x="123" y="114"/>
                    <a:pt x="123" y="117"/>
                    <a:pt x="121" y="119"/>
                  </a:cubicBezTo>
                  <a:cubicBezTo>
                    <a:pt x="120" y="121"/>
                    <a:pt x="117" y="123"/>
                    <a:pt x="114" y="123"/>
                  </a:cubicBezTo>
                  <a:lnTo>
                    <a:pt x="8" y="123"/>
                  </a:lnTo>
                  <a:cubicBezTo>
                    <a:pt x="5" y="123"/>
                    <a:pt x="3" y="121"/>
                    <a:pt x="1" y="119"/>
                  </a:cubicBezTo>
                  <a:cubicBezTo>
                    <a:pt x="0" y="117"/>
                    <a:pt x="0" y="114"/>
                    <a:pt x="1" y="111"/>
                  </a:cubicBezTo>
                  <a:lnTo>
                    <a:pt x="54" y="5"/>
                  </a:lnTo>
                  <a:close/>
                  <a:moveTo>
                    <a:pt x="15" y="118"/>
                  </a:moveTo>
                  <a:lnTo>
                    <a:pt x="8" y="107"/>
                  </a:lnTo>
                  <a:lnTo>
                    <a:pt x="114" y="107"/>
                  </a:lnTo>
                  <a:lnTo>
                    <a:pt x="107" y="118"/>
                  </a:lnTo>
                  <a:lnTo>
                    <a:pt x="54" y="12"/>
                  </a:lnTo>
                  <a:lnTo>
                    <a:pt x="68" y="12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FFFF99"/>
            </a:solidFill>
            <a:ln w="6" cap="flat">
              <a:solidFill>
                <a:srgbClr val="FFFF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00" name="Freeform 348"/>
            <p:cNvSpPr>
              <a:spLocks/>
            </p:cNvSpPr>
            <p:nvPr/>
          </p:nvSpPr>
          <p:spPr bwMode="auto">
            <a:xfrm>
              <a:off x="6375400" y="4400550"/>
              <a:ext cx="63500" cy="635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40"/>
                </a:cxn>
                <a:cxn ang="0">
                  <a:pos x="0" y="40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01" name="Freeform 349"/>
            <p:cNvSpPr>
              <a:spLocks noEditPoints="1"/>
            </p:cNvSpPr>
            <p:nvPr/>
          </p:nvSpPr>
          <p:spPr bwMode="auto">
            <a:xfrm>
              <a:off x="6370638" y="4395788"/>
              <a:ext cx="73025" cy="73025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61" y="0"/>
                </a:cxn>
                <a:cxn ang="0">
                  <a:pos x="68" y="5"/>
                </a:cxn>
                <a:cxn ang="0">
                  <a:pos x="122" y="112"/>
                </a:cxn>
                <a:cxn ang="0">
                  <a:pos x="121" y="119"/>
                </a:cxn>
                <a:cxn ang="0">
                  <a:pos x="114" y="123"/>
                </a:cxn>
                <a:cxn ang="0">
                  <a:pos x="8" y="123"/>
                </a:cxn>
                <a:cxn ang="0">
                  <a:pos x="1" y="119"/>
                </a:cxn>
                <a:cxn ang="0">
                  <a:pos x="1" y="112"/>
                </a:cxn>
                <a:cxn ang="0">
                  <a:pos x="54" y="5"/>
                </a:cxn>
                <a:cxn ang="0">
                  <a:pos x="15" y="119"/>
                </a:cxn>
                <a:cxn ang="0">
                  <a:pos x="8" y="107"/>
                </a:cxn>
                <a:cxn ang="0">
                  <a:pos x="114" y="107"/>
                </a:cxn>
                <a:cxn ang="0">
                  <a:pos x="107" y="119"/>
                </a:cxn>
                <a:cxn ang="0">
                  <a:pos x="54" y="12"/>
                </a:cxn>
                <a:cxn ang="0">
                  <a:pos x="68" y="12"/>
                </a:cxn>
                <a:cxn ang="0">
                  <a:pos x="15" y="119"/>
                </a:cxn>
              </a:cxnLst>
              <a:rect l="0" t="0" r="r" b="b"/>
              <a:pathLst>
                <a:path w="123" h="123">
                  <a:moveTo>
                    <a:pt x="54" y="5"/>
                  </a:moveTo>
                  <a:cubicBezTo>
                    <a:pt x="55" y="2"/>
                    <a:pt x="58" y="0"/>
                    <a:pt x="61" y="0"/>
                  </a:cubicBezTo>
                  <a:cubicBezTo>
                    <a:pt x="64" y="0"/>
                    <a:pt x="67" y="2"/>
                    <a:pt x="68" y="5"/>
                  </a:cubicBezTo>
                  <a:lnTo>
                    <a:pt x="122" y="112"/>
                  </a:lnTo>
                  <a:cubicBezTo>
                    <a:pt x="123" y="114"/>
                    <a:pt x="123" y="117"/>
                    <a:pt x="121" y="119"/>
                  </a:cubicBezTo>
                  <a:cubicBezTo>
                    <a:pt x="120" y="122"/>
                    <a:pt x="117" y="123"/>
                    <a:pt x="114" y="123"/>
                  </a:cubicBezTo>
                  <a:lnTo>
                    <a:pt x="8" y="123"/>
                  </a:lnTo>
                  <a:cubicBezTo>
                    <a:pt x="5" y="123"/>
                    <a:pt x="3" y="122"/>
                    <a:pt x="1" y="119"/>
                  </a:cubicBezTo>
                  <a:cubicBezTo>
                    <a:pt x="0" y="117"/>
                    <a:pt x="0" y="114"/>
                    <a:pt x="1" y="112"/>
                  </a:cubicBezTo>
                  <a:lnTo>
                    <a:pt x="54" y="5"/>
                  </a:lnTo>
                  <a:close/>
                  <a:moveTo>
                    <a:pt x="15" y="119"/>
                  </a:moveTo>
                  <a:lnTo>
                    <a:pt x="8" y="107"/>
                  </a:lnTo>
                  <a:lnTo>
                    <a:pt x="114" y="107"/>
                  </a:lnTo>
                  <a:lnTo>
                    <a:pt x="107" y="119"/>
                  </a:lnTo>
                  <a:lnTo>
                    <a:pt x="54" y="12"/>
                  </a:lnTo>
                  <a:lnTo>
                    <a:pt x="68" y="12"/>
                  </a:lnTo>
                  <a:lnTo>
                    <a:pt x="15" y="119"/>
                  </a:lnTo>
                  <a:close/>
                </a:path>
              </a:pathLst>
            </a:custGeom>
            <a:solidFill>
              <a:srgbClr val="FFFF99"/>
            </a:solidFill>
            <a:ln w="6" cap="flat">
              <a:solidFill>
                <a:srgbClr val="FFFF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02" name="Rectangle 350"/>
            <p:cNvSpPr>
              <a:spLocks noChangeArrowheads="1"/>
            </p:cNvSpPr>
            <p:nvPr/>
          </p:nvSpPr>
          <p:spPr bwMode="auto">
            <a:xfrm>
              <a:off x="941388" y="5260975"/>
              <a:ext cx="1524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503" name="Rectangle 351"/>
            <p:cNvSpPr>
              <a:spLocks noChangeArrowheads="1"/>
            </p:cNvSpPr>
            <p:nvPr/>
          </p:nvSpPr>
          <p:spPr bwMode="auto">
            <a:xfrm>
              <a:off x="1008063" y="5260975"/>
              <a:ext cx="3048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504" name="Rectangle 352"/>
            <p:cNvSpPr>
              <a:spLocks noChangeArrowheads="1"/>
            </p:cNvSpPr>
            <p:nvPr/>
          </p:nvSpPr>
          <p:spPr bwMode="auto">
            <a:xfrm>
              <a:off x="1094436" y="4784109"/>
              <a:ext cx="200024" cy="257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506" name="Rectangle 354"/>
            <p:cNvSpPr>
              <a:spLocks noChangeArrowheads="1"/>
            </p:cNvSpPr>
            <p:nvPr/>
          </p:nvSpPr>
          <p:spPr bwMode="auto">
            <a:xfrm>
              <a:off x="980136" y="3922096"/>
              <a:ext cx="303213" cy="257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508" name="Rectangle 356"/>
            <p:cNvSpPr>
              <a:spLocks noChangeArrowheads="1"/>
            </p:cNvSpPr>
            <p:nvPr/>
          </p:nvSpPr>
          <p:spPr bwMode="auto">
            <a:xfrm>
              <a:off x="980136" y="3060085"/>
              <a:ext cx="303213" cy="257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510" name="Rectangle 358"/>
            <p:cNvSpPr>
              <a:spLocks noChangeArrowheads="1"/>
            </p:cNvSpPr>
            <p:nvPr/>
          </p:nvSpPr>
          <p:spPr bwMode="auto">
            <a:xfrm>
              <a:off x="836321" y="2199660"/>
              <a:ext cx="417513" cy="257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120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512" name="Rectangle 360"/>
            <p:cNvSpPr>
              <a:spLocks noChangeArrowheads="1"/>
            </p:cNvSpPr>
            <p:nvPr/>
          </p:nvSpPr>
          <p:spPr bwMode="auto">
            <a:xfrm>
              <a:off x="836321" y="1337647"/>
              <a:ext cx="417513" cy="257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160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513" name="Rectangle 361"/>
            <p:cNvSpPr>
              <a:spLocks noChangeArrowheads="1"/>
            </p:cNvSpPr>
            <p:nvPr/>
          </p:nvSpPr>
          <p:spPr bwMode="auto">
            <a:xfrm>
              <a:off x="1352550" y="5122863"/>
              <a:ext cx="2000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514" name="Rectangle 362"/>
            <p:cNvSpPr>
              <a:spLocks noChangeArrowheads="1"/>
            </p:cNvSpPr>
            <p:nvPr/>
          </p:nvSpPr>
          <p:spPr bwMode="auto">
            <a:xfrm>
              <a:off x="2406650" y="5122863"/>
              <a:ext cx="2000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515" name="Rectangle 363"/>
            <p:cNvSpPr>
              <a:spLocks noChangeArrowheads="1"/>
            </p:cNvSpPr>
            <p:nvPr/>
          </p:nvSpPr>
          <p:spPr bwMode="auto">
            <a:xfrm>
              <a:off x="3402013" y="5122863"/>
              <a:ext cx="3048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516" name="Rectangle 364"/>
            <p:cNvSpPr>
              <a:spLocks noChangeArrowheads="1"/>
            </p:cNvSpPr>
            <p:nvPr/>
          </p:nvSpPr>
          <p:spPr bwMode="auto">
            <a:xfrm>
              <a:off x="4456113" y="5122863"/>
              <a:ext cx="3048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517" name="Rectangle 365"/>
            <p:cNvSpPr>
              <a:spLocks noChangeArrowheads="1"/>
            </p:cNvSpPr>
            <p:nvPr/>
          </p:nvSpPr>
          <p:spPr bwMode="auto">
            <a:xfrm>
              <a:off x="5508625" y="5122863"/>
              <a:ext cx="3048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518" name="Rectangle 366"/>
            <p:cNvSpPr>
              <a:spLocks noChangeArrowheads="1"/>
            </p:cNvSpPr>
            <p:nvPr/>
          </p:nvSpPr>
          <p:spPr bwMode="auto">
            <a:xfrm>
              <a:off x="6562725" y="5122863"/>
              <a:ext cx="3048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17" name="TextBox 416"/>
          <p:cNvSpPr txBox="1"/>
          <p:nvPr/>
        </p:nvSpPr>
        <p:spPr>
          <a:xfrm rot="20012350">
            <a:off x="4169392" y="2406567"/>
            <a:ext cx="235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“Observed” (130)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418" name="TextBox 417"/>
          <p:cNvSpPr txBox="1"/>
          <p:nvPr/>
        </p:nvSpPr>
        <p:spPr>
          <a:xfrm rot="19827812">
            <a:off x="3235962" y="1997102"/>
            <a:ext cx="2441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33CC"/>
                </a:solidFill>
              </a:rPr>
              <a:t>Calculated (133.5)</a:t>
            </a:r>
            <a:endParaRPr lang="en-US" sz="2400" dirty="0">
              <a:solidFill>
                <a:srgbClr val="FF33CC"/>
              </a:solidFill>
            </a:endParaRPr>
          </a:p>
        </p:txBody>
      </p:sp>
      <p:sp>
        <p:nvSpPr>
          <p:cNvPr id="419" name="TextBox 418"/>
          <p:cNvSpPr txBox="1"/>
          <p:nvPr/>
        </p:nvSpPr>
        <p:spPr>
          <a:xfrm>
            <a:off x="4875944" y="2895600"/>
            <a:ext cx="1606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7030A0"/>
                </a:solidFill>
              </a:rPr>
              <a:t>Laurentide</a:t>
            </a:r>
            <a:r>
              <a:rPr lang="en-US" sz="1600" dirty="0" smtClean="0">
                <a:solidFill>
                  <a:srgbClr val="7030A0"/>
                </a:solidFill>
              </a:rPr>
              <a:t> (63%)</a:t>
            </a:r>
            <a:endParaRPr lang="en-US" sz="1600" dirty="0">
              <a:solidFill>
                <a:srgbClr val="7030A0"/>
              </a:solidFill>
            </a:endParaRPr>
          </a:p>
        </p:txBody>
      </p:sp>
      <p:grpSp>
        <p:nvGrpSpPr>
          <p:cNvPr id="4" name="Group 427"/>
          <p:cNvGrpSpPr/>
          <p:nvPr/>
        </p:nvGrpSpPr>
        <p:grpSpPr>
          <a:xfrm>
            <a:off x="6933344" y="3352800"/>
            <a:ext cx="2058256" cy="2514600"/>
            <a:chOff x="4604660" y="3276600"/>
            <a:chExt cx="2058256" cy="1507473"/>
          </a:xfrm>
        </p:grpSpPr>
        <p:sp>
          <p:nvSpPr>
            <p:cNvPr id="420" name="TextBox 419"/>
            <p:cNvSpPr txBox="1"/>
            <p:nvPr/>
          </p:nvSpPr>
          <p:spPr>
            <a:xfrm>
              <a:off x="4604660" y="3799106"/>
              <a:ext cx="2058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N. Am. Fringe (5.87)</a:t>
              </a:r>
              <a:endParaRPr lang="en-US" dirty="0"/>
            </a:p>
          </p:txBody>
        </p:sp>
        <p:sp>
          <p:nvSpPr>
            <p:cNvPr id="421" name="TextBox 420"/>
            <p:cNvSpPr txBox="1"/>
            <p:nvPr/>
          </p:nvSpPr>
          <p:spPr>
            <a:xfrm>
              <a:off x="4604660" y="4082130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Inutian</a:t>
              </a:r>
              <a:r>
                <a:rPr lang="en-US" dirty="0" smtClean="0"/>
                <a:t> (1.56)</a:t>
              </a:r>
              <a:endParaRPr lang="en-US" dirty="0"/>
            </a:p>
          </p:txBody>
        </p:sp>
        <p:sp>
          <p:nvSpPr>
            <p:cNvPr id="422" name="TextBox 421"/>
            <p:cNvSpPr txBox="1"/>
            <p:nvPr/>
          </p:nvSpPr>
          <p:spPr>
            <a:xfrm>
              <a:off x="4604660" y="3941400"/>
              <a:ext cx="1770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Greenland (3.42)</a:t>
              </a:r>
              <a:endParaRPr lang="en-US" dirty="0"/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4604660" y="4414741"/>
              <a:ext cx="146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Iceland (0.16)</a:t>
              </a:r>
              <a:endParaRPr lang="en-US" dirty="0"/>
            </a:p>
          </p:txBody>
        </p:sp>
        <p:sp>
          <p:nvSpPr>
            <p:cNvPr id="424" name="TextBox 423"/>
            <p:cNvSpPr txBox="1"/>
            <p:nvPr/>
          </p:nvSpPr>
          <p:spPr>
            <a:xfrm>
              <a:off x="4604660" y="3450768"/>
              <a:ext cx="15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Europe (17.15)</a:t>
              </a:r>
              <a:endParaRPr lang="en-US" dirty="0"/>
            </a:p>
          </p:txBody>
        </p:sp>
        <p:sp>
          <p:nvSpPr>
            <p:cNvPr id="425" name="TextBox 424"/>
            <p:cNvSpPr txBox="1"/>
            <p:nvPr/>
          </p:nvSpPr>
          <p:spPr>
            <a:xfrm>
              <a:off x="4604660" y="3603164"/>
              <a:ext cx="1919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W. Antarctic (15.5)</a:t>
              </a:r>
              <a:endParaRPr lang="en-US" dirty="0"/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4604660" y="3276600"/>
              <a:ext cx="1849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E. Antarctic (23.5)</a:t>
              </a:r>
              <a:endParaRPr lang="en-US" dirty="0"/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4604660" y="4267200"/>
              <a:ext cx="1361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Minor (0.19)</a:t>
              </a:r>
              <a:endParaRPr lang="en-US" dirty="0"/>
            </a:p>
          </p:txBody>
        </p:sp>
      </p:grpSp>
      <p:sp>
        <p:nvSpPr>
          <p:cNvPr id="429" name="TextBox 428"/>
          <p:cNvSpPr txBox="1"/>
          <p:nvPr/>
        </p:nvSpPr>
        <p:spPr>
          <a:xfrm rot="16200000">
            <a:off x="-1674083" y="2816229"/>
            <a:ext cx="4112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Meltwater</a:t>
            </a:r>
            <a:r>
              <a:rPr lang="en-US" sz="2400" dirty="0" smtClean="0"/>
              <a:t> (change </a:t>
            </a:r>
            <a:r>
              <a:rPr lang="en-US" sz="2400" dirty="0" err="1" smtClean="0"/>
              <a:t>sealevel</a:t>
            </a:r>
            <a:r>
              <a:rPr lang="en-US" sz="2400" dirty="0" smtClean="0"/>
              <a:t>, m)</a:t>
            </a:r>
            <a:endParaRPr lang="en-US" sz="2400" dirty="0"/>
          </a:p>
        </p:txBody>
      </p:sp>
      <p:sp>
        <p:nvSpPr>
          <p:cNvPr id="430" name="TextBox 429"/>
          <p:cNvSpPr txBox="1"/>
          <p:nvPr/>
        </p:nvSpPr>
        <p:spPr>
          <a:xfrm>
            <a:off x="1980344" y="3755578"/>
            <a:ext cx="152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Calendar </a:t>
            </a:r>
            <a:r>
              <a:rPr lang="en-US" dirty="0" err="1" smtClean="0"/>
              <a:t>kabp</a:t>
            </a:r>
            <a:endParaRPr lang="en-US" dirty="0"/>
          </a:p>
        </p:txBody>
      </p:sp>
      <p:sp>
        <p:nvSpPr>
          <p:cNvPr id="597" name="TextBox 596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Glacial Ice mass forced to match </a:t>
            </a:r>
            <a:r>
              <a:rPr lang="en-US" sz="4000" dirty="0" err="1" smtClean="0"/>
              <a:t>meltwater</a:t>
            </a:r>
            <a:endParaRPr lang="en-US" sz="4000" dirty="0"/>
          </a:p>
        </p:txBody>
      </p:sp>
      <p:sp>
        <p:nvSpPr>
          <p:cNvPr id="599" name="Left Brace 598"/>
          <p:cNvSpPr/>
          <p:nvPr/>
        </p:nvSpPr>
        <p:spPr>
          <a:xfrm>
            <a:off x="6704744" y="3352800"/>
            <a:ext cx="304800" cy="2286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TextBox 454"/>
          <p:cNvSpPr txBox="1"/>
          <p:nvPr/>
        </p:nvSpPr>
        <p:spPr>
          <a:xfrm>
            <a:off x="533400" y="54102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Convert to load by considering  sub-ice topography, </a:t>
            </a:r>
            <a:r>
              <a:rPr lang="en-US" sz="2000" dirty="0" err="1" smtClean="0"/>
              <a:t>isostasy</a:t>
            </a:r>
            <a:r>
              <a:rPr lang="en-US" sz="2000" dirty="0" smtClean="0"/>
              <a:t>, water displaced, lakes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Add sediment redistribution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Iterate for </a:t>
            </a:r>
            <a:r>
              <a:rPr lang="en-US" sz="2000" dirty="0" err="1" smtClean="0"/>
              <a:t>geoid</a:t>
            </a:r>
            <a:r>
              <a:rPr lang="en-US" sz="2000" dirty="0" smtClean="0"/>
              <a:t> water redistribution∩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b="35825"/>
          <a:stretch>
            <a:fillRect/>
          </a:stretch>
        </p:blipFill>
        <p:spPr bwMode="auto">
          <a:xfrm>
            <a:off x="228600" y="2664370"/>
            <a:ext cx="541800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6" name="Group 375"/>
          <p:cNvGrpSpPr/>
          <p:nvPr/>
        </p:nvGrpSpPr>
        <p:grpSpPr>
          <a:xfrm>
            <a:off x="0" y="0"/>
            <a:ext cx="4595026" cy="2624434"/>
            <a:chOff x="-1524000" y="1752600"/>
            <a:chExt cx="4595026" cy="2624434"/>
          </a:xfrm>
        </p:grpSpPr>
        <p:grpSp>
          <p:nvGrpSpPr>
            <p:cNvPr id="3" name="Group 837"/>
            <p:cNvGrpSpPr/>
            <p:nvPr/>
          </p:nvGrpSpPr>
          <p:grpSpPr>
            <a:xfrm>
              <a:off x="-1524000" y="1752600"/>
              <a:ext cx="4595026" cy="2624434"/>
              <a:chOff x="4365631" y="3933916"/>
              <a:chExt cx="4595026" cy="2624434"/>
            </a:xfrm>
          </p:grpSpPr>
          <p:sp>
            <p:nvSpPr>
              <p:cNvPr id="4" name="Rectangle 6"/>
              <p:cNvSpPr>
                <a:spLocks noChangeArrowheads="1"/>
              </p:cNvSpPr>
              <p:nvPr/>
            </p:nvSpPr>
            <p:spPr bwMode="auto">
              <a:xfrm>
                <a:off x="4767975" y="4134155"/>
                <a:ext cx="4191669" cy="242318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" name="Line 7"/>
              <p:cNvSpPr>
                <a:spLocks noChangeShapeType="1"/>
              </p:cNvSpPr>
              <p:nvPr/>
            </p:nvSpPr>
            <p:spPr bwMode="auto">
              <a:xfrm>
                <a:off x="4767975" y="6557337"/>
                <a:ext cx="4191669" cy="10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Line 8"/>
              <p:cNvSpPr>
                <a:spLocks noChangeShapeType="1"/>
              </p:cNvSpPr>
              <p:nvPr/>
            </p:nvSpPr>
            <p:spPr bwMode="auto">
              <a:xfrm>
                <a:off x="4767975" y="6213774"/>
                <a:ext cx="4191669" cy="10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Line 9"/>
              <p:cNvSpPr>
                <a:spLocks noChangeShapeType="1"/>
              </p:cNvSpPr>
              <p:nvPr/>
            </p:nvSpPr>
            <p:spPr bwMode="auto">
              <a:xfrm>
                <a:off x="4767975" y="5862104"/>
                <a:ext cx="4191669" cy="10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Line 10"/>
              <p:cNvSpPr>
                <a:spLocks noChangeShapeType="1"/>
              </p:cNvSpPr>
              <p:nvPr/>
            </p:nvSpPr>
            <p:spPr bwMode="auto">
              <a:xfrm>
                <a:off x="4767975" y="5517528"/>
                <a:ext cx="4191669" cy="10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Line 11"/>
              <p:cNvSpPr>
                <a:spLocks noChangeShapeType="1"/>
              </p:cNvSpPr>
              <p:nvPr/>
            </p:nvSpPr>
            <p:spPr bwMode="auto">
              <a:xfrm>
                <a:off x="4767975" y="5173965"/>
                <a:ext cx="4191669" cy="10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4767975" y="4829388"/>
                <a:ext cx="4191669" cy="10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4767975" y="4478731"/>
                <a:ext cx="4191669" cy="10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4767975" y="4134155"/>
                <a:ext cx="4191669" cy="2423182"/>
              </a:xfrm>
              <a:prstGeom prst="rect">
                <a:avLst/>
              </a:prstGeom>
              <a:noFill/>
              <a:ln w="7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>
                <a:off x="4767975" y="4134155"/>
                <a:ext cx="1013" cy="24231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16"/>
              <p:cNvSpPr>
                <a:spLocks noChangeShapeType="1"/>
              </p:cNvSpPr>
              <p:nvPr/>
            </p:nvSpPr>
            <p:spPr bwMode="auto">
              <a:xfrm>
                <a:off x="4724396" y="6557337"/>
                <a:ext cx="43579" cy="10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>
                <a:off x="4724396" y="6213774"/>
                <a:ext cx="43579" cy="10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>
                <a:off x="4724396" y="5862104"/>
                <a:ext cx="43579" cy="10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>
                <a:off x="4724396" y="5517528"/>
                <a:ext cx="43579" cy="10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20"/>
              <p:cNvSpPr>
                <a:spLocks noChangeShapeType="1"/>
              </p:cNvSpPr>
              <p:nvPr/>
            </p:nvSpPr>
            <p:spPr bwMode="auto">
              <a:xfrm>
                <a:off x="4724396" y="5173965"/>
                <a:ext cx="43579" cy="10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>
                <a:off x="4724396" y="4829388"/>
                <a:ext cx="43579" cy="10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>
                <a:off x="4724396" y="4478731"/>
                <a:ext cx="43579" cy="10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4724396" y="4134155"/>
                <a:ext cx="4235248" cy="10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578" y="0"/>
                  </a:cxn>
                </a:cxnLst>
                <a:rect l="0" t="0" r="r" b="b"/>
                <a:pathLst>
                  <a:path w="578">
                    <a:moveTo>
                      <a:pt x="0" y="0"/>
                    </a:moveTo>
                    <a:lnTo>
                      <a:pt x="6" y="0"/>
                    </a:lnTo>
                    <a:lnTo>
                      <a:pt x="57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24"/>
              <p:cNvSpPr>
                <a:spLocks noChangeShapeType="1"/>
              </p:cNvSpPr>
              <p:nvPr/>
            </p:nvSpPr>
            <p:spPr bwMode="auto">
              <a:xfrm flipV="1">
                <a:off x="4767975" y="4134155"/>
                <a:ext cx="1013" cy="435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 flipV="1">
                <a:off x="5368956" y="4134155"/>
                <a:ext cx="1013" cy="435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 flipV="1">
                <a:off x="5962843" y="4134155"/>
                <a:ext cx="1013" cy="435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 flipV="1">
                <a:off x="6563825" y="4134155"/>
                <a:ext cx="1013" cy="435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 flipV="1">
                <a:off x="7164806" y="4134155"/>
                <a:ext cx="1013" cy="435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 flipV="1">
                <a:off x="7764774" y="4134155"/>
                <a:ext cx="1013" cy="435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30"/>
              <p:cNvSpPr>
                <a:spLocks noChangeShapeType="1"/>
              </p:cNvSpPr>
              <p:nvPr/>
            </p:nvSpPr>
            <p:spPr bwMode="auto">
              <a:xfrm flipV="1">
                <a:off x="8358661" y="4134155"/>
                <a:ext cx="1013" cy="435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31"/>
              <p:cNvSpPr>
                <a:spLocks noChangeShapeType="1"/>
              </p:cNvSpPr>
              <p:nvPr/>
            </p:nvSpPr>
            <p:spPr bwMode="auto">
              <a:xfrm flipV="1">
                <a:off x="8959644" y="4134155"/>
                <a:ext cx="1013" cy="435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2"/>
              <p:cNvSpPr>
                <a:spLocks/>
              </p:cNvSpPr>
              <p:nvPr/>
            </p:nvSpPr>
            <p:spPr bwMode="auto">
              <a:xfrm>
                <a:off x="4767975" y="4134155"/>
                <a:ext cx="146952" cy="881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14"/>
                  </a:cxn>
                  <a:cxn ang="0">
                    <a:pos x="73" y="36"/>
                  </a:cxn>
                  <a:cxn ang="0">
                    <a:pos x="109" y="51"/>
                  </a:cxn>
                  <a:cxn ang="0">
                    <a:pos x="145" y="87"/>
                  </a:cxn>
                </a:cxnLst>
                <a:rect l="0" t="0" r="r" b="b"/>
                <a:pathLst>
                  <a:path w="145" h="87">
                    <a:moveTo>
                      <a:pt x="0" y="0"/>
                    </a:moveTo>
                    <a:lnTo>
                      <a:pt x="36" y="14"/>
                    </a:lnTo>
                    <a:lnTo>
                      <a:pt x="73" y="36"/>
                    </a:lnTo>
                    <a:lnTo>
                      <a:pt x="109" y="51"/>
                    </a:lnTo>
                    <a:lnTo>
                      <a:pt x="145" y="87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4914926" y="4222326"/>
                <a:ext cx="154046" cy="2564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50"/>
                  </a:cxn>
                  <a:cxn ang="0">
                    <a:pos x="79" y="108"/>
                  </a:cxn>
                  <a:cxn ang="0">
                    <a:pos x="123" y="180"/>
                  </a:cxn>
                  <a:cxn ang="0">
                    <a:pos x="152" y="253"/>
                  </a:cxn>
                </a:cxnLst>
                <a:rect l="0" t="0" r="r" b="b"/>
                <a:pathLst>
                  <a:path w="152" h="253">
                    <a:moveTo>
                      <a:pt x="0" y="0"/>
                    </a:moveTo>
                    <a:lnTo>
                      <a:pt x="36" y="50"/>
                    </a:lnTo>
                    <a:lnTo>
                      <a:pt x="79" y="108"/>
                    </a:lnTo>
                    <a:lnTo>
                      <a:pt x="123" y="180"/>
                    </a:lnTo>
                    <a:lnTo>
                      <a:pt x="152" y="253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>
                <a:off x="5068972" y="4478731"/>
                <a:ext cx="58781" cy="3506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79"/>
                  </a:cxn>
                  <a:cxn ang="0">
                    <a:pos x="36" y="158"/>
                  </a:cxn>
                  <a:cxn ang="0">
                    <a:pos x="43" y="245"/>
                  </a:cxn>
                  <a:cxn ang="0">
                    <a:pos x="58" y="346"/>
                  </a:cxn>
                </a:cxnLst>
                <a:rect l="0" t="0" r="r" b="b"/>
                <a:pathLst>
                  <a:path w="58" h="346">
                    <a:moveTo>
                      <a:pt x="0" y="0"/>
                    </a:moveTo>
                    <a:lnTo>
                      <a:pt x="21" y="79"/>
                    </a:lnTo>
                    <a:lnTo>
                      <a:pt x="36" y="158"/>
                    </a:lnTo>
                    <a:lnTo>
                      <a:pt x="43" y="245"/>
                    </a:lnTo>
                    <a:lnTo>
                      <a:pt x="58" y="346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5"/>
              <p:cNvSpPr>
                <a:spLocks/>
              </p:cNvSpPr>
              <p:nvPr/>
            </p:nvSpPr>
            <p:spPr bwMode="auto">
              <a:xfrm>
                <a:off x="5127752" y="4829388"/>
                <a:ext cx="57767" cy="5199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16"/>
                  </a:cxn>
                  <a:cxn ang="0">
                    <a:pos x="29" y="246"/>
                  </a:cxn>
                  <a:cxn ang="0">
                    <a:pos x="43" y="383"/>
                  </a:cxn>
                  <a:cxn ang="0">
                    <a:pos x="57" y="513"/>
                  </a:cxn>
                </a:cxnLst>
                <a:rect l="0" t="0" r="r" b="b"/>
                <a:pathLst>
                  <a:path w="57" h="513">
                    <a:moveTo>
                      <a:pt x="0" y="0"/>
                    </a:moveTo>
                    <a:lnTo>
                      <a:pt x="14" y="116"/>
                    </a:lnTo>
                    <a:lnTo>
                      <a:pt x="29" y="246"/>
                    </a:lnTo>
                    <a:lnTo>
                      <a:pt x="43" y="383"/>
                    </a:lnTo>
                    <a:lnTo>
                      <a:pt x="57" y="513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6"/>
              <p:cNvSpPr>
                <a:spLocks/>
              </p:cNvSpPr>
              <p:nvPr/>
            </p:nvSpPr>
            <p:spPr bwMode="auto">
              <a:xfrm>
                <a:off x="5185520" y="5349293"/>
                <a:ext cx="58781" cy="5128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130"/>
                  </a:cxn>
                  <a:cxn ang="0">
                    <a:pos x="29" y="260"/>
                  </a:cxn>
                  <a:cxn ang="0">
                    <a:pos x="44" y="390"/>
                  </a:cxn>
                  <a:cxn ang="0">
                    <a:pos x="58" y="506"/>
                  </a:cxn>
                </a:cxnLst>
                <a:rect l="0" t="0" r="r" b="b"/>
                <a:pathLst>
                  <a:path w="58" h="506">
                    <a:moveTo>
                      <a:pt x="0" y="0"/>
                    </a:moveTo>
                    <a:lnTo>
                      <a:pt x="15" y="130"/>
                    </a:lnTo>
                    <a:lnTo>
                      <a:pt x="29" y="260"/>
                    </a:lnTo>
                    <a:lnTo>
                      <a:pt x="44" y="390"/>
                    </a:lnTo>
                    <a:lnTo>
                      <a:pt x="58" y="506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7"/>
              <p:cNvSpPr>
                <a:spLocks/>
              </p:cNvSpPr>
              <p:nvPr/>
            </p:nvSpPr>
            <p:spPr bwMode="auto">
              <a:xfrm>
                <a:off x="5244301" y="5862104"/>
                <a:ext cx="65875" cy="3516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101"/>
                  </a:cxn>
                  <a:cxn ang="0">
                    <a:pos x="29" y="195"/>
                  </a:cxn>
                  <a:cxn ang="0">
                    <a:pos x="51" y="275"/>
                  </a:cxn>
                  <a:cxn ang="0">
                    <a:pos x="65" y="347"/>
                  </a:cxn>
                </a:cxnLst>
                <a:rect l="0" t="0" r="r" b="b"/>
                <a:pathLst>
                  <a:path w="65" h="347">
                    <a:moveTo>
                      <a:pt x="0" y="0"/>
                    </a:moveTo>
                    <a:lnTo>
                      <a:pt x="15" y="101"/>
                    </a:lnTo>
                    <a:lnTo>
                      <a:pt x="29" y="195"/>
                    </a:lnTo>
                    <a:lnTo>
                      <a:pt x="51" y="275"/>
                    </a:lnTo>
                    <a:lnTo>
                      <a:pt x="65" y="347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8"/>
              <p:cNvSpPr>
                <a:spLocks/>
              </p:cNvSpPr>
              <p:nvPr/>
            </p:nvSpPr>
            <p:spPr bwMode="auto">
              <a:xfrm>
                <a:off x="5310175" y="6213774"/>
                <a:ext cx="58781" cy="1682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65"/>
                  </a:cxn>
                  <a:cxn ang="0">
                    <a:pos x="22" y="115"/>
                  </a:cxn>
                  <a:cxn ang="0">
                    <a:pos x="29" y="137"/>
                  </a:cxn>
                  <a:cxn ang="0">
                    <a:pos x="37" y="152"/>
                  </a:cxn>
                  <a:cxn ang="0">
                    <a:pos x="44" y="159"/>
                  </a:cxn>
                  <a:cxn ang="0">
                    <a:pos x="58" y="166"/>
                  </a:cxn>
                </a:cxnLst>
                <a:rect l="0" t="0" r="r" b="b"/>
                <a:pathLst>
                  <a:path w="58" h="166">
                    <a:moveTo>
                      <a:pt x="0" y="0"/>
                    </a:moveTo>
                    <a:lnTo>
                      <a:pt x="15" y="65"/>
                    </a:lnTo>
                    <a:lnTo>
                      <a:pt x="22" y="115"/>
                    </a:lnTo>
                    <a:lnTo>
                      <a:pt x="29" y="137"/>
                    </a:lnTo>
                    <a:lnTo>
                      <a:pt x="37" y="152"/>
                    </a:lnTo>
                    <a:lnTo>
                      <a:pt x="44" y="159"/>
                    </a:lnTo>
                    <a:lnTo>
                      <a:pt x="58" y="166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9"/>
              <p:cNvSpPr>
                <a:spLocks/>
              </p:cNvSpPr>
              <p:nvPr/>
            </p:nvSpPr>
            <p:spPr bwMode="auto">
              <a:xfrm>
                <a:off x="5368956" y="6213774"/>
                <a:ext cx="146952" cy="168234"/>
              </a:xfrm>
              <a:custGeom>
                <a:avLst/>
                <a:gdLst/>
                <a:ahLst/>
                <a:cxnLst>
                  <a:cxn ang="0">
                    <a:pos x="0" y="166"/>
                  </a:cxn>
                  <a:cxn ang="0">
                    <a:pos x="15" y="159"/>
                  </a:cxn>
                  <a:cxn ang="0">
                    <a:pos x="29" y="152"/>
                  </a:cxn>
                  <a:cxn ang="0">
                    <a:pos x="51" y="137"/>
                  </a:cxn>
                  <a:cxn ang="0">
                    <a:pos x="73" y="115"/>
                  </a:cxn>
                  <a:cxn ang="0">
                    <a:pos x="109" y="65"/>
                  </a:cxn>
                  <a:cxn ang="0">
                    <a:pos x="145" y="0"/>
                  </a:cxn>
                </a:cxnLst>
                <a:rect l="0" t="0" r="r" b="b"/>
                <a:pathLst>
                  <a:path w="145" h="166">
                    <a:moveTo>
                      <a:pt x="0" y="166"/>
                    </a:moveTo>
                    <a:lnTo>
                      <a:pt x="15" y="159"/>
                    </a:lnTo>
                    <a:lnTo>
                      <a:pt x="29" y="152"/>
                    </a:lnTo>
                    <a:lnTo>
                      <a:pt x="51" y="137"/>
                    </a:lnTo>
                    <a:lnTo>
                      <a:pt x="73" y="115"/>
                    </a:lnTo>
                    <a:lnTo>
                      <a:pt x="109" y="65"/>
                    </a:lnTo>
                    <a:lnTo>
                      <a:pt x="145" y="0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0"/>
              <p:cNvSpPr>
                <a:spLocks/>
              </p:cNvSpPr>
              <p:nvPr/>
            </p:nvSpPr>
            <p:spPr bwMode="auto">
              <a:xfrm>
                <a:off x="5515908" y="5862104"/>
                <a:ext cx="88171" cy="351671"/>
              </a:xfrm>
              <a:custGeom>
                <a:avLst/>
                <a:gdLst/>
                <a:ahLst/>
                <a:cxnLst>
                  <a:cxn ang="0">
                    <a:pos x="0" y="347"/>
                  </a:cxn>
                  <a:cxn ang="0">
                    <a:pos x="14" y="311"/>
                  </a:cxn>
                  <a:cxn ang="0">
                    <a:pos x="29" y="275"/>
                  </a:cxn>
                  <a:cxn ang="0">
                    <a:pos x="50" y="181"/>
                  </a:cxn>
                  <a:cxn ang="0">
                    <a:pos x="65" y="94"/>
                  </a:cxn>
                  <a:cxn ang="0">
                    <a:pos x="87" y="0"/>
                  </a:cxn>
                </a:cxnLst>
                <a:rect l="0" t="0" r="r" b="b"/>
                <a:pathLst>
                  <a:path w="87" h="347">
                    <a:moveTo>
                      <a:pt x="0" y="347"/>
                    </a:moveTo>
                    <a:lnTo>
                      <a:pt x="14" y="311"/>
                    </a:lnTo>
                    <a:lnTo>
                      <a:pt x="29" y="275"/>
                    </a:lnTo>
                    <a:lnTo>
                      <a:pt x="50" y="181"/>
                    </a:lnTo>
                    <a:lnTo>
                      <a:pt x="65" y="94"/>
                    </a:lnTo>
                    <a:lnTo>
                      <a:pt x="87" y="0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1"/>
              <p:cNvSpPr>
                <a:spLocks/>
              </p:cNvSpPr>
              <p:nvPr/>
            </p:nvSpPr>
            <p:spPr bwMode="auto">
              <a:xfrm>
                <a:off x="5604078" y="5517528"/>
                <a:ext cx="65875" cy="344576"/>
              </a:xfrm>
              <a:custGeom>
                <a:avLst/>
                <a:gdLst/>
                <a:ahLst/>
                <a:cxnLst>
                  <a:cxn ang="0">
                    <a:pos x="0" y="340"/>
                  </a:cxn>
                  <a:cxn ang="0">
                    <a:pos x="14" y="246"/>
                  </a:cxn>
                  <a:cxn ang="0">
                    <a:pos x="28" y="152"/>
                  </a:cxn>
                  <a:cxn ang="0">
                    <a:pos x="36" y="102"/>
                  </a:cxn>
                  <a:cxn ang="0">
                    <a:pos x="43" y="66"/>
                  </a:cxn>
                  <a:cxn ang="0">
                    <a:pos x="50" y="29"/>
                  </a:cxn>
                  <a:cxn ang="0">
                    <a:pos x="65" y="0"/>
                  </a:cxn>
                </a:cxnLst>
                <a:rect l="0" t="0" r="r" b="b"/>
                <a:pathLst>
                  <a:path w="65" h="340">
                    <a:moveTo>
                      <a:pt x="0" y="340"/>
                    </a:moveTo>
                    <a:lnTo>
                      <a:pt x="14" y="246"/>
                    </a:lnTo>
                    <a:lnTo>
                      <a:pt x="28" y="152"/>
                    </a:lnTo>
                    <a:lnTo>
                      <a:pt x="36" y="102"/>
                    </a:lnTo>
                    <a:lnTo>
                      <a:pt x="43" y="66"/>
                    </a:lnTo>
                    <a:lnTo>
                      <a:pt x="50" y="29"/>
                    </a:lnTo>
                    <a:lnTo>
                      <a:pt x="65" y="0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"/>
              <p:cNvSpPr>
                <a:spLocks/>
              </p:cNvSpPr>
              <p:nvPr/>
            </p:nvSpPr>
            <p:spPr bwMode="auto">
              <a:xfrm>
                <a:off x="5669954" y="5496245"/>
                <a:ext cx="175329" cy="21283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4" y="7"/>
                  </a:cxn>
                  <a:cxn ang="0">
                    <a:pos x="36" y="0"/>
                  </a:cxn>
                  <a:cxn ang="0">
                    <a:pos x="65" y="0"/>
                  </a:cxn>
                  <a:cxn ang="0">
                    <a:pos x="86" y="0"/>
                  </a:cxn>
                  <a:cxn ang="0">
                    <a:pos x="137" y="14"/>
                  </a:cxn>
                  <a:cxn ang="0">
                    <a:pos x="159" y="14"/>
                  </a:cxn>
                  <a:cxn ang="0">
                    <a:pos x="173" y="7"/>
                  </a:cxn>
                </a:cxnLst>
                <a:rect l="0" t="0" r="r" b="b"/>
                <a:pathLst>
                  <a:path w="173" h="21">
                    <a:moveTo>
                      <a:pt x="0" y="21"/>
                    </a:moveTo>
                    <a:lnTo>
                      <a:pt x="14" y="7"/>
                    </a:lnTo>
                    <a:lnTo>
                      <a:pt x="36" y="0"/>
                    </a:lnTo>
                    <a:lnTo>
                      <a:pt x="65" y="0"/>
                    </a:lnTo>
                    <a:lnTo>
                      <a:pt x="86" y="0"/>
                    </a:lnTo>
                    <a:lnTo>
                      <a:pt x="137" y="14"/>
                    </a:lnTo>
                    <a:lnTo>
                      <a:pt x="159" y="14"/>
                    </a:lnTo>
                    <a:lnTo>
                      <a:pt x="173" y="7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3"/>
              <p:cNvSpPr>
                <a:spLocks/>
              </p:cNvSpPr>
              <p:nvPr/>
            </p:nvSpPr>
            <p:spPr bwMode="auto">
              <a:xfrm>
                <a:off x="5845282" y="5349293"/>
                <a:ext cx="58781" cy="154046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22" y="123"/>
                  </a:cxn>
                  <a:cxn ang="0">
                    <a:pos x="36" y="80"/>
                  </a:cxn>
                  <a:cxn ang="0">
                    <a:pos x="44" y="36"/>
                  </a:cxn>
                  <a:cxn ang="0">
                    <a:pos x="58" y="0"/>
                  </a:cxn>
                </a:cxnLst>
                <a:rect l="0" t="0" r="r" b="b"/>
                <a:pathLst>
                  <a:path w="58" h="152">
                    <a:moveTo>
                      <a:pt x="0" y="152"/>
                    </a:moveTo>
                    <a:lnTo>
                      <a:pt x="22" y="123"/>
                    </a:lnTo>
                    <a:lnTo>
                      <a:pt x="36" y="80"/>
                    </a:lnTo>
                    <a:lnTo>
                      <a:pt x="44" y="36"/>
                    </a:lnTo>
                    <a:lnTo>
                      <a:pt x="58" y="0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44"/>
              <p:cNvSpPr>
                <a:spLocks/>
              </p:cNvSpPr>
              <p:nvPr/>
            </p:nvSpPr>
            <p:spPr bwMode="auto">
              <a:xfrm>
                <a:off x="5904062" y="5224638"/>
                <a:ext cx="58781" cy="124656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14" y="80"/>
                  </a:cxn>
                  <a:cxn ang="0">
                    <a:pos x="22" y="37"/>
                  </a:cxn>
                  <a:cxn ang="0">
                    <a:pos x="29" y="22"/>
                  </a:cxn>
                  <a:cxn ang="0">
                    <a:pos x="36" y="8"/>
                  </a:cxn>
                  <a:cxn ang="0">
                    <a:pos x="43" y="0"/>
                  </a:cxn>
                  <a:cxn ang="0">
                    <a:pos x="58" y="0"/>
                  </a:cxn>
                </a:cxnLst>
                <a:rect l="0" t="0" r="r" b="b"/>
                <a:pathLst>
                  <a:path w="58" h="123">
                    <a:moveTo>
                      <a:pt x="0" y="123"/>
                    </a:moveTo>
                    <a:lnTo>
                      <a:pt x="14" y="80"/>
                    </a:lnTo>
                    <a:lnTo>
                      <a:pt x="22" y="37"/>
                    </a:lnTo>
                    <a:lnTo>
                      <a:pt x="29" y="22"/>
                    </a:lnTo>
                    <a:lnTo>
                      <a:pt x="36" y="8"/>
                    </a:lnTo>
                    <a:lnTo>
                      <a:pt x="43" y="0"/>
                    </a:lnTo>
                    <a:lnTo>
                      <a:pt x="58" y="0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45"/>
              <p:cNvSpPr>
                <a:spLocks/>
              </p:cNvSpPr>
              <p:nvPr/>
            </p:nvSpPr>
            <p:spPr bwMode="auto">
              <a:xfrm>
                <a:off x="5962843" y="5224638"/>
                <a:ext cx="154046" cy="2057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5"/>
                  </a:cxn>
                  <a:cxn ang="0">
                    <a:pos x="29" y="37"/>
                  </a:cxn>
                  <a:cxn ang="0">
                    <a:pos x="50" y="66"/>
                  </a:cxn>
                  <a:cxn ang="0">
                    <a:pos x="72" y="102"/>
                  </a:cxn>
                  <a:cxn ang="0">
                    <a:pos x="94" y="131"/>
                  </a:cxn>
                  <a:cxn ang="0">
                    <a:pos x="116" y="167"/>
                  </a:cxn>
                  <a:cxn ang="0">
                    <a:pos x="130" y="188"/>
                  </a:cxn>
                  <a:cxn ang="0">
                    <a:pos x="152" y="203"/>
                  </a:cxn>
                </a:cxnLst>
                <a:rect l="0" t="0" r="r" b="b"/>
                <a:pathLst>
                  <a:path w="152" h="203">
                    <a:moveTo>
                      <a:pt x="0" y="0"/>
                    </a:moveTo>
                    <a:lnTo>
                      <a:pt x="14" y="15"/>
                    </a:lnTo>
                    <a:lnTo>
                      <a:pt x="29" y="37"/>
                    </a:lnTo>
                    <a:lnTo>
                      <a:pt x="50" y="66"/>
                    </a:lnTo>
                    <a:lnTo>
                      <a:pt x="72" y="102"/>
                    </a:lnTo>
                    <a:lnTo>
                      <a:pt x="94" y="131"/>
                    </a:lnTo>
                    <a:lnTo>
                      <a:pt x="116" y="167"/>
                    </a:lnTo>
                    <a:lnTo>
                      <a:pt x="130" y="188"/>
                    </a:lnTo>
                    <a:lnTo>
                      <a:pt x="152" y="203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6"/>
              <p:cNvSpPr>
                <a:spLocks/>
              </p:cNvSpPr>
              <p:nvPr/>
            </p:nvSpPr>
            <p:spPr bwMode="auto">
              <a:xfrm>
                <a:off x="6116889" y="5349293"/>
                <a:ext cx="145938" cy="88171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21" y="87"/>
                  </a:cxn>
                  <a:cxn ang="0">
                    <a:pos x="36" y="80"/>
                  </a:cxn>
                  <a:cxn ang="0">
                    <a:pos x="72" y="65"/>
                  </a:cxn>
                  <a:cxn ang="0">
                    <a:pos x="115" y="36"/>
                  </a:cxn>
                  <a:cxn ang="0">
                    <a:pos x="144" y="0"/>
                  </a:cxn>
                </a:cxnLst>
                <a:rect l="0" t="0" r="r" b="b"/>
                <a:pathLst>
                  <a:path w="144" h="87">
                    <a:moveTo>
                      <a:pt x="0" y="80"/>
                    </a:moveTo>
                    <a:lnTo>
                      <a:pt x="21" y="87"/>
                    </a:lnTo>
                    <a:lnTo>
                      <a:pt x="36" y="80"/>
                    </a:lnTo>
                    <a:lnTo>
                      <a:pt x="72" y="65"/>
                    </a:lnTo>
                    <a:lnTo>
                      <a:pt x="115" y="36"/>
                    </a:lnTo>
                    <a:lnTo>
                      <a:pt x="144" y="0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7"/>
              <p:cNvSpPr>
                <a:spLocks/>
              </p:cNvSpPr>
              <p:nvPr/>
            </p:nvSpPr>
            <p:spPr bwMode="auto">
              <a:xfrm>
                <a:off x="6262827" y="5173965"/>
                <a:ext cx="95265" cy="175329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22" y="137"/>
                  </a:cxn>
                  <a:cxn ang="0">
                    <a:pos x="44" y="94"/>
                  </a:cxn>
                  <a:cxn ang="0">
                    <a:pos x="65" y="43"/>
                  </a:cxn>
                  <a:cxn ang="0">
                    <a:pos x="94" y="0"/>
                  </a:cxn>
                </a:cxnLst>
                <a:rect l="0" t="0" r="r" b="b"/>
                <a:pathLst>
                  <a:path w="94" h="173">
                    <a:moveTo>
                      <a:pt x="0" y="173"/>
                    </a:moveTo>
                    <a:lnTo>
                      <a:pt x="22" y="137"/>
                    </a:lnTo>
                    <a:lnTo>
                      <a:pt x="44" y="94"/>
                    </a:lnTo>
                    <a:lnTo>
                      <a:pt x="65" y="43"/>
                    </a:lnTo>
                    <a:lnTo>
                      <a:pt x="94" y="0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8"/>
              <p:cNvSpPr>
                <a:spLocks/>
              </p:cNvSpPr>
              <p:nvPr/>
            </p:nvSpPr>
            <p:spPr bwMode="auto">
              <a:xfrm>
                <a:off x="6358092" y="4983434"/>
                <a:ext cx="205732" cy="190530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22" y="159"/>
                  </a:cxn>
                  <a:cxn ang="0">
                    <a:pos x="44" y="130"/>
                  </a:cxn>
                  <a:cxn ang="0">
                    <a:pos x="73" y="94"/>
                  </a:cxn>
                  <a:cxn ang="0">
                    <a:pos x="102" y="58"/>
                  </a:cxn>
                  <a:cxn ang="0">
                    <a:pos x="123" y="29"/>
                  </a:cxn>
                  <a:cxn ang="0">
                    <a:pos x="152" y="7"/>
                  </a:cxn>
                  <a:cxn ang="0">
                    <a:pos x="181" y="0"/>
                  </a:cxn>
                  <a:cxn ang="0">
                    <a:pos x="188" y="7"/>
                  </a:cxn>
                  <a:cxn ang="0">
                    <a:pos x="203" y="15"/>
                  </a:cxn>
                </a:cxnLst>
                <a:rect l="0" t="0" r="r" b="b"/>
                <a:pathLst>
                  <a:path w="203" h="188">
                    <a:moveTo>
                      <a:pt x="0" y="188"/>
                    </a:moveTo>
                    <a:lnTo>
                      <a:pt x="22" y="159"/>
                    </a:lnTo>
                    <a:lnTo>
                      <a:pt x="44" y="130"/>
                    </a:lnTo>
                    <a:lnTo>
                      <a:pt x="73" y="94"/>
                    </a:lnTo>
                    <a:lnTo>
                      <a:pt x="102" y="58"/>
                    </a:lnTo>
                    <a:lnTo>
                      <a:pt x="123" y="29"/>
                    </a:lnTo>
                    <a:lnTo>
                      <a:pt x="152" y="7"/>
                    </a:lnTo>
                    <a:lnTo>
                      <a:pt x="181" y="0"/>
                    </a:lnTo>
                    <a:lnTo>
                      <a:pt x="188" y="7"/>
                    </a:lnTo>
                    <a:lnTo>
                      <a:pt x="203" y="15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9"/>
              <p:cNvSpPr>
                <a:spLocks/>
              </p:cNvSpPr>
              <p:nvPr/>
            </p:nvSpPr>
            <p:spPr bwMode="auto">
              <a:xfrm>
                <a:off x="6563825" y="4998636"/>
                <a:ext cx="154046" cy="5705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4"/>
                  </a:cxn>
                  <a:cxn ang="0">
                    <a:pos x="21" y="43"/>
                  </a:cxn>
                  <a:cxn ang="0">
                    <a:pos x="29" y="72"/>
                  </a:cxn>
                  <a:cxn ang="0">
                    <a:pos x="43" y="108"/>
                  </a:cxn>
                  <a:cxn ang="0">
                    <a:pos x="58" y="195"/>
                  </a:cxn>
                  <a:cxn ang="0">
                    <a:pos x="79" y="281"/>
                  </a:cxn>
                  <a:cxn ang="0">
                    <a:pos x="101" y="375"/>
                  </a:cxn>
                  <a:cxn ang="0">
                    <a:pos x="115" y="462"/>
                  </a:cxn>
                  <a:cxn ang="0">
                    <a:pos x="123" y="498"/>
                  </a:cxn>
                  <a:cxn ang="0">
                    <a:pos x="130" y="527"/>
                  </a:cxn>
                  <a:cxn ang="0">
                    <a:pos x="144" y="549"/>
                  </a:cxn>
                  <a:cxn ang="0">
                    <a:pos x="152" y="563"/>
                  </a:cxn>
                </a:cxnLst>
                <a:rect l="0" t="0" r="r" b="b"/>
                <a:pathLst>
                  <a:path w="152" h="563">
                    <a:moveTo>
                      <a:pt x="0" y="0"/>
                    </a:moveTo>
                    <a:lnTo>
                      <a:pt x="7" y="14"/>
                    </a:lnTo>
                    <a:lnTo>
                      <a:pt x="21" y="43"/>
                    </a:lnTo>
                    <a:lnTo>
                      <a:pt x="29" y="72"/>
                    </a:lnTo>
                    <a:lnTo>
                      <a:pt x="43" y="108"/>
                    </a:lnTo>
                    <a:lnTo>
                      <a:pt x="58" y="195"/>
                    </a:lnTo>
                    <a:lnTo>
                      <a:pt x="79" y="281"/>
                    </a:lnTo>
                    <a:lnTo>
                      <a:pt x="101" y="375"/>
                    </a:lnTo>
                    <a:lnTo>
                      <a:pt x="115" y="462"/>
                    </a:lnTo>
                    <a:lnTo>
                      <a:pt x="123" y="498"/>
                    </a:lnTo>
                    <a:lnTo>
                      <a:pt x="130" y="527"/>
                    </a:lnTo>
                    <a:lnTo>
                      <a:pt x="144" y="549"/>
                    </a:lnTo>
                    <a:lnTo>
                      <a:pt x="152" y="563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50"/>
              <p:cNvSpPr>
                <a:spLocks/>
              </p:cNvSpPr>
              <p:nvPr/>
            </p:nvSpPr>
            <p:spPr bwMode="auto">
              <a:xfrm>
                <a:off x="6717871" y="5349293"/>
                <a:ext cx="145938" cy="227015"/>
              </a:xfrm>
              <a:custGeom>
                <a:avLst/>
                <a:gdLst/>
                <a:ahLst/>
                <a:cxnLst>
                  <a:cxn ang="0">
                    <a:pos x="0" y="217"/>
                  </a:cxn>
                  <a:cxn ang="0">
                    <a:pos x="7" y="224"/>
                  </a:cxn>
                  <a:cxn ang="0">
                    <a:pos x="21" y="224"/>
                  </a:cxn>
                  <a:cxn ang="0">
                    <a:pos x="36" y="217"/>
                  </a:cxn>
                  <a:cxn ang="0">
                    <a:pos x="57" y="188"/>
                  </a:cxn>
                  <a:cxn ang="0">
                    <a:pos x="79" y="152"/>
                  </a:cxn>
                  <a:cxn ang="0">
                    <a:pos x="94" y="116"/>
                  </a:cxn>
                  <a:cxn ang="0">
                    <a:pos x="115" y="73"/>
                  </a:cxn>
                  <a:cxn ang="0">
                    <a:pos x="130" y="29"/>
                  </a:cxn>
                  <a:cxn ang="0">
                    <a:pos x="144" y="0"/>
                  </a:cxn>
                </a:cxnLst>
                <a:rect l="0" t="0" r="r" b="b"/>
                <a:pathLst>
                  <a:path w="144" h="224">
                    <a:moveTo>
                      <a:pt x="0" y="217"/>
                    </a:moveTo>
                    <a:lnTo>
                      <a:pt x="7" y="224"/>
                    </a:lnTo>
                    <a:lnTo>
                      <a:pt x="21" y="224"/>
                    </a:lnTo>
                    <a:lnTo>
                      <a:pt x="36" y="217"/>
                    </a:lnTo>
                    <a:lnTo>
                      <a:pt x="57" y="188"/>
                    </a:lnTo>
                    <a:lnTo>
                      <a:pt x="79" y="152"/>
                    </a:lnTo>
                    <a:lnTo>
                      <a:pt x="94" y="116"/>
                    </a:lnTo>
                    <a:lnTo>
                      <a:pt x="115" y="73"/>
                    </a:lnTo>
                    <a:lnTo>
                      <a:pt x="130" y="29"/>
                    </a:lnTo>
                    <a:lnTo>
                      <a:pt x="144" y="0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51"/>
              <p:cNvSpPr>
                <a:spLocks/>
              </p:cNvSpPr>
              <p:nvPr/>
            </p:nvSpPr>
            <p:spPr bwMode="auto">
              <a:xfrm>
                <a:off x="6863809" y="5173965"/>
                <a:ext cx="58781" cy="175329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15" y="137"/>
                  </a:cxn>
                  <a:cxn ang="0">
                    <a:pos x="29" y="101"/>
                  </a:cxn>
                  <a:cxn ang="0">
                    <a:pos x="44" y="58"/>
                  </a:cxn>
                  <a:cxn ang="0">
                    <a:pos x="58" y="0"/>
                  </a:cxn>
                </a:cxnLst>
                <a:rect l="0" t="0" r="r" b="b"/>
                <a:pathLst>
                  <a:path w="58" h="173">
                    <a:moveTo>
                      <a:pt x="0" y="173"/>
                    </a:moveTo>
                    <a:lnTo>
                      <a:pt x="15" y="137"/>
                    </a:lnTo>
                    <a:lnTo>
                      <a:pt x="29" y="101"/>
                    </a:lnTo>
                    <a:lnTo>
                      <a:pt x="44" y="58"/>
                    </a:lnTo>
                    <a:lnTo>
                      <a:pt x="58" y="0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52"/>
              <p:cNvSpPr>
                <a:spLocks/>
              </p:cNvSpPr>
              <p:nvPr/>
            </p:nvSpPr>
            <p:spPr bwMode="auto">
              <a:xfrm>
                <a:off x="6922589" y="4654060"/>
                <a:ext cx="124656" cy="519905"/>
              </a:xfrm>
              <a:custGeom>
                <a:avLst/>
                <a:gdLst/>
                <a:ahLst/>
                <a:cxnLst>
                  <a:cxn ang="0">
                    <a:pos x="0" y="513"/>
                  </a:cxn>
                  <a:cxn ang="0">
                    <a:pos x="14" y="462"/>
                  </a:cxn>
                  <a:cxn ang="0">
                    <a:pos x="29" y="397"/>
                  </a:cxn>
                  <a:cxn ang="0">
                    <a:pos x="43" y="332"/>
                  </a:cxn>
                  <a:cxn ang="0">
                    <a:pos x="58" y="253"/>
                  </a:cxn>
                  <a:cxn ang="0">
                    <a:pos x="72" y="181"/>
                  </a:cxn>
                  <a:cxn ang="0">
                    <a:pos x="94" y="116"/>
                  </a:cxn>
                  <a:cxn ang="0">
                    <a:pos x="108" y="51"/>
                  </a:cxn>
                  <a:cxn ang="0">
                    <a:pos x="123" y="0"/>
                  </a:cxn>
                </a:cxnLst>
                <a:rect l="0" t="0" r="r" b="b"/>
                <a:pathLst>
                  <a:path w="123" h="513">
                    <a:moveTo>
                      <a:pt x="0" y="513"/>
                    </a:moveTo>
                    <a:lnTo>
                      <a:pt x="14" y="462"/>
                    </a:lnTo>
                    <a:lnTo>
                      <a:pt x="29" y="397"/>
                    </a:lnTo>
                    <a:lnTo>
                      <a:pt x="43" y="332"/>
                    </a:lnTo>
                    <a:lnTo>
                      <a:pt x="58" y="253"/>
                    </a:lnTo>
                    <a:lnTo>
                      <a:pt x="72" y="181"/>
                    </a:lnTo>
                    <a:lnTo>
                      <a:pt x="94" y="116"/>
                    </a:lnTo>
                    <a:lnTo>
                      <a:pt x="108" y="51"/>
                    </a:lnTo>
                    <a:lnTo>
                      <a:pt x="123" y="0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53"/>
              <p:cNvSpPr>
                <a:spLocks/>
              </p:cNvSpPr>
              <p:nvPr/>
            </p:nvSpPr>
            <p:spPr bwMode="auto">
              <a:xfrm>
                <a:off x="7047245" y="4470624"/>
                <a:ext cx="117561" cy="183436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22" y="109"/>
                  </a:cxn>
                  <a:cxn ang="0">
                    <a:pos x="36" y="73"/>
                  </a:cxn>
                  <a:cxn ang="0">
                    <a:pos x="51" y="44"/>
                  </a:cxn>
                  <a:cxn ang="0">
                    <a:pos x="65" y="15"/>
                  </a:cxn>
                  <a:cxn ang="0">
                    <a:pos x="79" y="0"/>
                  </a:cxn>
                  <a:cxn ang="0">
                    <a:pos x="94" y="0"/>
                  </a:cxn>
                  <a:cxn ang="0">
                    <a:pos x="116" y="8"/>
                  </a:cxn>
                </a:cxnLst>
                <a:rect l="0" t="0" r="r" b="b"/>
                <a:pathLst>
                  <a:path w="116" h="181">
                    <a:moveTo>
                      <a:pt x="0" y="181"/>
                    </a:moveTo>
                    <a:lnTo>
                      <a:pt x="22" y="109"/>
                    </a:lnTo>
                    <a:lnTo>
                      <a:pt x="36" y="73"/>
                    </a:lnTo>
                    <a:lnTo>
                      <a:pt x="51" y="44"/>
                    </a:lnTo>
                    <a:lnTo>
                      <a:pt x="65" y="15"/>
                    </a:lnTo>
                    <a:lnTo>
                      <a:pt x="79" y="0"/>
                    </a:lnTo>
                    <a:lnTo>
                      <a:pt x="94" y="0"/>
                    </a:lnTo>
                    <a:lnTo>
                      <a:pt x="116" y="8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54"/>
              <p:cNvSpPr>
                <a:spLocks/>
              </p:cNvSpPr>
              <p:nvPr/>
            </p:nvSpPr>
            <p:spPr bwMode="auto">
              <a:xfrm>
                <a:off x="7164806" y="4478731"/>
                <a:ext cx="299984" cy="4824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4"/>
                  </a:cxn>
                  <a:cxn ang="0">
                    <a:pos x="29" y="36"/>
                  </a:cxn>
                  <a:cxn ang="0">
                    <a:pos x="43" y="57"/>
                  </a:cxn>
                  <a:cxn ang="0">
                    <a:pos x="65" y="93"/>
                  </a:cxn>
                  <a:cxn ang="0">
                    <a:pos x="108" y="166"/>
                  </a:cxn>
                  <a:cxn ang="0">
                    <a:pos x="144" y="245"/>
                  </a:cxn>
                  <a:cxn ang="0">
                    <a:pos x="188" y="332"/>
                  </a:cxn>
                  <a:cxn ang="0">
                    <a:pos x="231" y="397"/>
                  </a:cxn>
                  <a:cxn ang="0">
                    <a:pos x="253" y="426"/>
                  </a:cxn>
                  <a:cxn ang="0">
                    <a:pos x="267" y="455"/>
                  </a:cxn>
                  <a:cxn ang="0">
                    <a:pos x="282" y="469"/>
                  </a:cxn>
                  <a:cxn ang="0">
                    <a:pos x="296" y="476"/>
                  </a:cxn>
                </a:cxnLst>
                <a:rect l="0" t="0" r="r" b="b"/>
                <a:pathLst>
                  <a:path w="296" h="476">
                    <a:moveTo>
                      <a:pt x="0" y="0"/>
                    </a:moveTo>
                    <a:lnTo>
                      <a:pt x="14" y="14"/>
                    </a:lnTo>
                    <a:lnTo>
                      <a:pt x="29" y="36"/>
                    </a:lnTo>
                    <a:lnTo>
                      <a:pt x="43" y="57"/>
                    </a:lnTo>
                    <a:lnTo>
                      <a:pt x="65" y="93"/>
                    </a:lnTo>
                    <a:lnTo>
                      <a:pt x="108" y="166"/>
                    </a:lnTo>
                    <a:lnTo>
                      <a:pt x="144" y="245"/>
                    </a:lnTo>
                    <a:lnTo>
                      <a:pt x="188" y="332"/>
                    </a:lnTo>
                    <a:lnTo>
                      <a:pt x="231" y="397"/>
                    </a:lnTo>
                    <a:lnTo>
                      <a:pt x="253" y="426"/>
                    </a:lnTo>
                    <a:lnTo>
                      <a:pt x="267" y="455"/>
                    </a:lnTo>
                    <a:lnTo>
                      <a:pt x="282" y="469"/>
                    </a:lnTo>
                    <a:lnTo>
                      <a:pt x="296" y="476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55"/>
              <p:cNvSpPr>
                <a:spLocks/>
              </p:cNvSpPr>
              <p:nvPr/>
            </p:nvSpPr>
            <p:spPr bwMode="auto">
              <a:xfrm>
                <a:off x="7464790" y="4617575"/>
                <a:ext cx="117561" cy="343563"/>
              </a:xfrm>
              <a:custGeom>
                <a:avLst/>
                <a:gdLst/>
                <a:ahLst/>
                <a:cxnLst>
                  <a:cxn ang="0">
                    <a:pos x="0" y="339"/>
                  </a:cxn>
                  <a:cxn ang="0">
                    <a:pos x="15" y="339"/>
                  </a:cxn>
                  <a:cxn ang="0">
                    <a:pos x="22" y="332"/>
                  </a:cxn>
                  <a:cxn ang="0">
                    <a:pos x="29" y="325"/>
                  </a:cxn>
                  <a:cxn ang="0">
                    <a:pos x="43" y="310"/>
                  </a:cxn>
                  <a:cxn ang="0">
                    <a:pos x="51" y="260"/>
                  </a:cxn>
                  <a:cxn ang="0">
                    <a:pos x="65" y="209"/>
                  </a:cxn>
                  <a:cxn ang="0">
                    <a:pos x="72" y="152"/>
                  </a:cxn>
                  <a:cxn ang="0">
                    <a:pos x="87" y="87"/>
                  </a:cxn>
                  <a:cxn ang="0">
                    <a:pos x="101" y="36"/>
                  </a:cxn>
                  <a:cxn ang="0">
                    <a:pos x="116" y="0"/>
                  </a:cxn>
                </a:cxnLst>
                <a:rect l="0" t="0" r="r" b="b"/>
                <a:pathLst>
                  <a:path w="116" h="339">
                    <a:moveTo>
                      <a:pt x="0" y="339"/>
                    </a:moveTo>
                    <a:lnTo>
                      <a:pt x="15" y="339"/>
                    </a:lnTo>
                    <a:lnTo>
                      <a:pt x="22" y="332"/>
                    </a:lnTo>
                    <a:lnTo>
                      <a:pt x="29" y="325"/>
                    </a:lnTo>
                    <a:lnTo>
                      <a:pt x="43" y="310"/>
                    </a:lnTo>
                    <a:lnTo>
                      <a:pt x="51" y="260"/>
                    </a:lnTo>
                    <a:lnTo>
                      <a:pt x="65" y="209"/>
                    </a:lnTo>
                    <a:lnTo>
                      <a:pt x="72" y="152"/>
                    </a:lnTo>
                    <a:lnTo>
                      <a:pt x="87" y="87"/>
                    </a:lnTo>
                    <a:lnTo>
                      <a:pt x="101" y="36"/>
                    </a:lnTo>
                    <a:lnTo>
                      <a:pt x="116" y="0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56"/>
              <p:cNvSpPr>
                <a:spLocks/>
              </p:cNvSpPr>
              <p:nvPr/>
            </p:nvSpPr>
            <p:spPr bwMode="auto">
              <a:xfrm>
                <a:off x="7582352" y="4463529"/>
                <a:ext cx="182423" cy="154046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36" y="87"/>
                  </a:cxn>
                  <a:cxn ang="0">
                    <a:pos x="58" y="58"/>
                  </a:cxn>
                  <a:cxn ang="0">
                    <a:pos x="79" y="36"/>
                  </a:cxn>
                  <a:cxn ang="0">
                    <a:pos x="101" y="15"/>
                  </a:cxn>
                  <a:cxn ang="0">
                    <a:pos x="123" y="7"/>
                  </a:cxn>
                  <a:cxn ang="0">
                    <a:pos x="152" y="0"/>
                  </a:cxn>
                  <a:cxn ang="0">
                    <a:pos x="180" y="15"/>
                  </a:cxn>
                </a:cxnLst>
                <a:rect l="0" t="0" r="r" b="b"/>
                <a:pathLst>
                  <a:path w="180" h="152">
                    <a:moveTo>
                      <a:pt x="0" y="152"/>
                    </a:moveTo>
                    <a:lnTo>
                      <a:pt x="36" y="87"/>
                    </a:lnTo>
                    <a:lnTo>
                      <a:pt x="58" y="58"/>
                    </a:lnTo>
                    <a:lnTo>
                      <a:pt x="79" y="36"/>
                    </a:lnTo>
                    <a:lnTo>
                      <a:pt x="101" y="15"/>
                    </a:lnTo>
                    <a:lnTo>
                      <a:pt x="123" y="7"/>
                    </a:lnTo>
                    <a:lnTo>
                      <a:pt x="152" y="0"/>
                    </a:lnTo>
                    <a:lnTo>
                      <a:pt x="180" y="15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57"/>
              <p:cNvSpPr>
                <a:spLocks/>
              </p:cNvSpPr>
              <p:nvPr/>
            </p:nvSpPr>
            <p:spPr bwMode="auto">
              <a:xfrm>
                <a:off x="7764774" y="4478731"/>
                <a:ext cx="293903" cy="4317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14"/>
                  </a:cxn>
                  <a:cxn ang="0">
                    <a:pos x="29" y="36"/>
                  </a:cxn>
                  <a:cxn ang="0">
                    <a:pos x="51" y="57"/>
                  </a:cxn>
                  <a:cxn ang="0">
                    <a:pos x="66" y="93"/>
                  </a:cxn>
                  <a:cxn ang="0">
                    <a:pos x="109" y="166"/>
                  </a:cxn>
                  <a:cxn ang="0">
                    <a:pos x="145" y="238"/>
                  </a:cxn>
                  <a:cxn ang="0">
                    <a:pos x="181" y="317"/>
                  </a:cxn>
                  <a:cxn ang="0">
                    <a:pos x="203" y="346"/>
                  </a:cxn>
                  <a:cxn ang="0">
                    <a:pos x="225" y="375"/>
                  </a:cxn>
                  <a:cxn ang="0">
                    <a:pos x="239" y="404"/>
                  </a:cxn>
                  <a:cxn ang="0">
                    <a:pos x="261" y="419"/>
                  </a:cxn>
                  <a:cxn ang="0">
                    <a:pos x="275" y="426"/>
                  </a:cxn>
                  <a:cxn ang="0">
                    <a:pos x="290" y="426"/>
                  </a:cxn>
                </a:cxnLst>
                <a:rect l="0" t="0" r="r" b="b"/>
                <a:pathLst>
                  <a:path w="290" h="426">
                    <a:moveTo>
                      <a:pt x="0" y="0"/>
                    </a:moveTo>
                    <a:lnTo>
                      <a:pt x="15" y="14"/>
                    </a:lnTo>
                    <a:lnTo>
                      <a:pt x="29" y="36"/>
                    </a:lnTo>
                    <a:lnTo>
                      <a:pt x="51" y="57"/>
                    </a:lnTo>
                    <a:lnTo>
                      <a:pt x="66" y="93"/>
                    </a:lnTo>
                    <a:lnTo>
                      <a:pt x="109" y="166"/>
                    </a:lnTo>
                    <a:lnTo>
                      <a:pt x="145" y="238"/>
                    </a:lnTo>
                    <a:lnTo>
                      <a:pt x="181" y="317"/>
                    </a:lnTo>
                    <a:lnTo>
                      <a:pt x="203" y="346"/>
                    </a:lnTo>
                    <a:lnTo>
                      <a:pt x="225" y="375"/>
                    </a:lnTo>
                    <a:lnTo>
                      <a:pt x="239" y="404"/>
                    </a:lnTo>
                    <a:lnTo>
                      <a:pt x="261" y="419"/>
                    </a:lnTo>
                    <a:lnTo>
                      <a:pt x="275" y="426"/>
                    </a:lnTo>
                    <a:lnTo>
                      <a:pt x="290" y="426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8"/>
              <p:cNvSpPr>
                <a:spLocks/>
              </p:cNvSpPr>
              <p:nvPr/>
            </p:nvSpPr>
            <p:spPr bwMode="auto">
              <a:xfrm>
                <a:off x="8058677" y="4309484"/>
                <a:ext cx="182423" cy="600982"/>
              </a:xfrm>
              <a:custGeom>
                <a:avLst/>
                <a:gdLst/>
                <a:ahLst/>
                <a:cxnLst>
                  <a:cxn ang="0">
                    <a:pos x="0" y="593"/>
                  </a:cxn>
                  <a:cxn ang="0">
                    <a:pos x="14" y="586"/>
                  </a:cxn>
                  <a:cxn ang="0">
                    <a:pos x="29" y="564"/>
                  </a:cxn>
                  <a:cxn ang="0">
                    <a:pos x="43" y="542"/>
                  </a:cxn>
                  <a:cxn ang="0">
                    <a:pos x="58" y="506"/>
                  </a:cxn>
                  <a:cxn ang="0">
                    <a:pos x="79" y="427"/>
                  </a:cxn>
                  <a:cxn ang="0">
                    <a:pos x="101" y="333"/>
                  </a:cxn>
                  <a:cxn ang="0">
                    <a:pos x="123" y="239"/>
                  </a:cxn>
                  <a:cxn ang="0">
                    <a:pos x="144" y="145"/>
                  </a:cxn>
                  <a:cxn ang="0">
                    <a:pos x="159" y="58"/>
                  </a:cxn>
                  <a:cxn ang="0">
                    <a:pos x="173" y="29"/>
                  </a:cxn>
                  <a:cxn ang="0">
                    <a:pos x="180" y="0"/>
                  </a:cxn>
                </a:cxnLst>
                <a:rect l="0" t="0" r="r" b="b"/>
                <a:pathLst>
                  <a:path w="180" h="593">
                    <a:moveTo>
                      <a:pt x="0" y="593"/>
                    </a:moveTo>
                    <a:lnTo>
                      <a:pt x="14" y="586"/>
                    </a:lnTo>
                    <a:lnTo>
                      <a:pt x="29" y="564"/>
                    </a:lnTo>
                    <a:lnTo>
                      <a:pt x="43" y="542"/>
                    </a:lnTo>
                    <a:lnTo>
                      <a:pt x="58" y="506"/>
                    </a:lnTo>
                    <a:lnTo>
                      <a:pt x="79" y="427"/>
                    </a:lnTo>
                    <a:lnTo>
                      <a:pt x="101" y="333"/>
                    </a:lnTo>
                    <a:lnTo>
                      <a:pt x="123" y="239"/>
                    </a:lnTo>
                    <a:lnTo>
                      <a:pt x="144" y="145"/>
                    </a:lnTo>
                    <a:lnTo>
                      <a:pt x="159" y="58"/>
                    </a:lnTo>
                    <a:lnTo>
                      <a:pt x="173" y="29"/>
                    </a:lnTo>
                    <a:lnTo>
                      <a:pt x="180" y="0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9"/>
              <p:cNvSpPr>
                <a:spLocks/>
              </p:cNvSpPr>
              <p:nvPr/>
            </p:nvSpPr>
            <p:spPr bwMode="auto">
              <a:xfrm>
                <a:off x="8241100" y="4134155"/>
                <a:ext cx="117561" cy="175329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15" y="137"/>
                  </a:cxn>
                  <a:cxn ang="0">
                    <a:pos x="29" y="108"/>
                  </a:cxn>
                  <a:cxn ang="0">
                    <a:pos x="58" y="65"/>
                  </a:cxn>
                  <a:cxn ang="0">
                    <a:pos x="94" y="29"/>
                  </a:cxn>
                  <a:cxn ang="0">
                    <a:pos x="116" y="0"/>
                  </a:cxn>
                </a:cxnLst>
                <a:rect l="0" t="0" r="r" b="b"/>
                <a:pathLst>
                  <a:path w="116" h="173">
                    <a:moveTo>
                      <a:pt x="0" y="173"/>
                    </a:moveTo>
                    <a:lnTo>
                      <a:pt x="15" y="137"/>
                    </a:lnTo>
                    <a:lnTo>
                      <a:pt x="29" y="108"/>
                    </a:lnTo>
                    <a:lnTo>
                      <a:pt x="58" y="65"/>
                    </a:lnTo>
                    <a:lnTo>
                      <a:pt x="94" y="29"/>
                    </a:lnTo>
                    <a:lnTo>
                      <a:pt x="116" y="0"/>
                    </a:lnTo>
                  </a:path>
                </a:pathLst>
              </a:cu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60"/>
              <p:cNvSpPr>
                <a:spLocks/>
              </p:cNvSpPr>
              <p:nvPr/>
            </p:nvSpPr>
            <p:spPr bwMode="auto">
              <a:xfrm>
                <a:off x="4767975" y="4134155"/>
                <a:ext cx="183436" cy="175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43"/>
                  </a:cxn>
                  <a:cxn ang="0">
                    <a:pos x="102" y="87"/>
                  </a:cxn>
                  <a:cxn ang="0">
                    <a:pos x="145" y="130"/>
                  </a:cxn>
                  <a:cxn ang="0">
                    <a:pos x="181" y="173"/>
                  </a:cxn>
                </a:cxnLst>
                <a:rect l="0" t="0" r="r" b="b"/>
                <a:pathLst>
                  <a:path w="181" h="173">
                    <a:moveTo>
                      <a:pt x="0" y="0"/>
                    </a:moveTo>
                    <a:lnTo>
                      <a:pt x="51" y="43"/>
                    </a:lnTo>
                    <a:lnTo>
                      <a:pt x="102" y="87"/>
                    </a:lnTo>
                    <a:lnTo>
                      <a:pt x="145" y="130"/>
                    </a:lnTo>
                    <a:lnTo>
                      <a:pt x="181" y="173"/>
                    </a:lnTo>
                  </a:path>
                </a:pathLst>
              </a:custGeom>
              <a:noFill/>
              <a:ln w="7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61"/>
              <p:cNvSpPr>
                <a:spLocks/>
              </p:cNvSpPr>
              <p:nvPr/>
            </p:nvSpPr>
            <p:spPr bwMode="auto">
              <a:xfrm>
                <a:off x="4951411" y="4309484"/>
                <a:ext cx="65875" cy="1692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36"/>
                  </a:cxn>
                  <a:cxn ang="0">
                    <a:pos x="36" y="73"/>
                  </a:cxn>
                  <a:cxn ang="0">
                    <a:pos x="51" y="116"/>
                  </a:cxn>
                  <a:cxn ang="0">
                    <a:pos x="58" y="138"/>
                  </a:cxn>
                  <a:cxn ang="0">
                    <a:pos x="65" y="167"/>
                  </a:cxn>
                </a:cxnLst>
                <a:rect l="0" t="0" r="r" b="b"/>
                <a:pathLst>
                  <a:path w="65" h="167">
                    <a:moveTo>
                      <a:pt x="0" y="0"/>
                    </a:moveTo>
                    <a:lnTo>
                      <a:pt x="22" y="36"/>
                    </a:lnTo>
                    <a:lnTo>
                      <a:pt x="36" y="73"/>
                    </a:lnTo>
                    <a:lnTo>
                      <a:pt x="51" y="116"/>
                    </a:lnTo>
                    <a:lnTo>
                      <a:pt x="58" y="138"/>
                    </a:lnTo>
                    <a:lnTo>
                      <a:pt x="65" y="167"/>
                    </a:lnTo>
                  </a:path>
                </a:pathLst>
              </a:custGeom>
              <a:noFill/>
              <a:ln w="7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62"/>
              <p:cNvSpPr>
                <a:spLocks/>
              </p:cNvSpPr>
              <p:nvPr/>
            </p:nvSpPr>
            <p:spPr bwMode="auto">
              <a:xfrm>
                <a:off x="5017286" y="4478731"/>
                <a:ext cx="72969" cy="3506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36"/>
                  </a:cxn>
                  <a:cxn ang="0">
                    <a:pos x="22" y="79"/>
                  </a:cxn>
                  <a:cxn ang="0">
                    <a:pos x="36" y="166"/>
                  </a:cxn>
                  <a:cxn ang="0">
                    <a:pos x="58" y="260"/>
                  </a:cxn>
                  <a:cxn ang="0">
                    <a:pos x="65" y="310"/>
                  </a:cxn>
                  <a:cxn ang="0">
                    <a:pos x="72" y="346"/>
                  </a:cxn>
                </a:cxnLst>
                <a:rect l="0" t="0" r="r" b="b"/>
                <a:pathLst>
                  <a:path w="72" h="346">
                    <a:moveTo>
                      <a:pt x="0" y="0"/>
                    </a:moveTo>
                    <a:lnTo>
                      <a:pt x="7" y="36"/>
                    </a:lnTo>
                    <a:lnTo>
                      <a:pt x="22" y="79"/>
                    </a:lnTo>
                    <a:lnTo>
                      <a:pt x="36" y="166"/>
                    </a:lnTo>
                    <a:lnTo>
                      <a:pt x="58" y="260"/>
                    </a:lnTo>
                    <a:lnTo>
                      <a:pt x="65" y="310"/>
                    </a:lnTo>
                    <a:lnTo>
                      <a:pt x="72" y="346"/>
                    </a:lnTo>
                  </a:path>
                </a:pathLst>
              </a:custGeom>
              <a:noFill/>
              <a:ln w="7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63"/>
              <p:cNvSpPr>
                <a:spLocks/>
              </p:cNvSpPr>
              <p:nvPr/>
            </p:nvSpPr>
            <p:spPr bwMode="auto">
              <a:xfrm>
                <a:off x="5090255" y="4829388"/>
                <a:ext cx="22296" cy="242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65"/>
                  </a:cxn>
                  <a:cxn ang="0">
                    <a:pos x="15" y="123"/>
                  </a:cxn>
                  <a:cxn ang="0">
                    <a:pos x="15" y="181"/>
                  </a:cxn>
                  <a:cxn ang="0">
                    <a:pos x="22" y="239"/>
                  </a:cxn>
                </a:cxnLst>
                <a:rect l="0" t="0" r="r" b="b"/>
                <a:pathLst>
                  <a:path w="22" h="239">
                    <a:moveTo>
                      <a:pt x="0" y="0"/>
                    </a:moveTo>
                    <a:lnTo>
                      <a:pt x="8" y="65"/>
                    </a:lnTo>
                    <a:lnTo>
                      <a:pt x="15" y="123"/>
                    </a:lnTo>
                    <a:lnTo>
                      <a:pt x="15" y="181"/>
                    </a:lnTo>
                    <a:lnTo>
                      <a:pt x="22" y="239"/>
                    </a:lnTo>
                  </a:path>
                </a:pathLst>
              </a:custGeom>
              <a:noFill/>
              <a:ln w="7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64"/>
              <p:cNvSpPr>
                <a:spLocks/>
              </p:cNvSpPr>
              <p:nvPr/>
            </p:nvSpPr>
            <p:spPr bwMode="auto">
              <a:xfrm>
                <a:off x="5112551" y="5071605"/>
                <a:ext cx="58781" cy="2564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8"/>
                  </a:cxn>
                  <a:cxn ang="0">
                    <a:pos x="29" y="123"/>
                  </a:cxn>
                  <a:cxn ang="0">
                    <a:pos x="44" y="180"/>
                  </a:cxn>
                  <a:cxn ang="0">
                    <a:pos x="58" y="253"/>
                  </a:cxn>
                </a:cxnLst>
                <a:rect l="0" t="0" r="r" b="b"/>
                <a:pathLst>
                  <a:path w="58" h="253">
                    <a:moveTo>
                      <a:pt x="0" y="0"/>
                    </a:moveTo>
                    <a:lnTo>
                      <a:pt x="15" y="58"/>
                    </a:lnTo>
                    <a:lnTo>
                      <a:pt x="29" y="123"/>
                    </a:lnTo>
                    <a:lnTo>
                      <a:pt x="44" y="180"/>
                    </a:lnTo>
                    <a:lnTo>
                      <a:pt x="58" y="253"/>
                    </a:lnTo>
                  </a:path>
                </a:pathLst>
              </a:custGeom>
              <a:noFill/>
              <a:ln w="7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65"/>
              <p:cNvSpPr>
                <a:spLocks/>
              </p:cNvSpPr>
              <p:nvPr/>
            </p:nvSpPr>
            <p:spPr bwMode="auto">
              <a:xfrm>
                <a:off x="5171332" y="5328011"/>
                <a:ext cx="14188" cy="3435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79"/>
                  </a:cxn>
                  <a:cxn ang="0">
                    <a:pos x="7" y="173"/>
                  </a:cxn>
                  <a:cxn ang="0">
                    <a:pos x="7" y="260"/>
                  </a:cxn>
                  <a:cxn ang="0">
                    <a:pos x="14" y="303"/>
                  </a:cxn>
                  <a:cxn ang="0">
                    <a:pos x="14" y="339"/>
                  </a:cxn>
                </a:cxnLst>
                <a:rect l="0" t="0" r="r" b="b"/>
                <a:pathLst>
                  <a:path w="14" h="339">
                    <a:moveTo>
                      <a:pt x="0" y="0"/>
                    </a:moveTo>
                    <a:lnTo>
                      <a:pt x="7" y="79"/>
                    </a:lnTo>
                    <a:lnTo>
                      <a:pt x="7" y="173"/>
                    </a:lnTo>
                    <a:lnTo>
                      <a:pt x="7" y="260"/>
                    </a:lnTo>
                    <a:lnTo>
                      <a:pt x="14" y="303"/>
                    </a:lnTo>
                    <a:lnTo>
                      <a:pt x="14" y="339"/>
                    </a:lnTo>
                  </a:path>
                </a:pathLst>
              </a:custGeom>
              <a:noFill/>
              <a:ln w="7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66"/>
              <p:cNvSpPr>
                <a:spLocks/>
              </p:cNvSpPr>
              <p:nvPr/>
            </p:nvSpPr>
            <p:spPr bwMode="auto">
              <a:xfrm>
                <a:off x="5185520" y="5671573"/>
                <a:ext cx="58781" cy="1905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8"/>
                  </a:cxn>
                  <a:cxn ang="0">
                    <a:pos x="29" y="109"/>
                  </a:cxn>
                  <a:cxn ang="0">
                    <a:pos x="44" y="152"/>
                  </a:cxn>
                  <a:cxn ang="0">
                    <a:pos x="58" y="188"/>
                  </a:cxn>
                </a:cxnLst>
                <a:rect l="0" t="0" r="r" b="b"/>
                <a:pathLst>
                  <a:path w="58" h="188">
                    <a:moveTo>
                      <a:pt x="0" y="0"/>
                    </a:moveTo>
                    <a:lnTo>
                      <a:pt x="15" y="58"/>
                    </a:lnTo>
                    <a:lnTo>
                      <a:pt x="29" y="109"/>
                    </a:lnTo>
                    <a:lnTo>
                      <a:pt x="44" y="152"/>
                    </a:lnTo>
                    <a:lnTo>
                      <a:pt x="58" y="188"/>
                    </a:lnTo>
                  </a:path>
                </a:pathLst>
              </a:custGeom>
              <a:noFill/>
              <a:ln w="7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7"/>
              <p:cNvSpPr>
                <a:spLocks/>
              </p:cNvSpPr>
              <p:nvPr/>
            </p:nvSpPr>
            <p:spPr bwMode="auto">
              <a:xfrm>
                <a:off x="5244301" y="5862104"/>
                <a:ext cx="65875" cy="1094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36"/>
                  </a:cxn>
                  <a:cxn ang="0">
                    <a:pos x="36" y="72"/>
                  </a:cxn>
                  <a:cxn ang="0">
                    <a:pos x="51" y="94"/>
                  </a:cxn>
                  <a:cxn ang="0">
                    <a:pos x="65" y="108"/>
                  </a:cxn>
                </a:cxnLst>
                <a:rect l="0" t="0" r="r" b="b"/>
                <a:pathLst>
                  <a:path w="65" h="108">
                    <a:moveTo>
                      <a:pt x="0" y="0"/>
                    </a:moveTo>
                    <a:lnTo>
                      <a:pt x="15" y="36"/>
                    </a:lnTo>
                    <a:lnTo>
                      <a:pt x="36" y="72"/>
                    </a:lnTo>
                    <a:lnTo>
                      <a:pt x="51" y="94"/>
                    </a:lnTo>
                    <a:lnTo>
                      <a:pt x="65" y="108"/>
                    </a:lnTo>
                  </a:path>
                </a:pathLst>
              </a:custGeom>
              <a:noFill/>
              <a:ln w="7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8"/>
              <p:cNvSpPr>
                <a:spLocks/>
              </p:cNvSpPr>
              <p:nvPr/>
            </p:nvSpPr>
            <p:spPr bwMode="auto">
              <a:xfrm>
                <a:off x="5310175" y="5898588"/>
                <a:ext cx="44592" cy="72969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8" y="72"/>
                  </a:cxn>
                  <a:cxn ang="0">
                    <a:pos x="15" y="65"/>
                  </a:cxn>
                  <a:cxn ang="0">
                    <a:pos x="22" y="36"/>
                  </a:cxn>
                  <a:cxn ang="0">
                    <a:pos x="37" y="7"/>
                  </a:cxn>
                  <a:cxn ang="0">
                    <a:pos x="37" y="0"/>
                  </a:cxn>
                  <a:cxn ang="0">
                    <a:pos x="44" y="0"/>
                  </a:cxn>
                </a:cxnLst>
                <a:rect l="0" t="0" r="r" b="b"/>
                <a:pathLst>
                  <a:path w="44" h="72">
                    <a:moveTo>
                      <a:pt x="0" y="72"/>
                    </a:moveTo>
                    <a:lnTo>
                      <a:pt x="8" y="72"/>
                    </a:lnTo>
                    <a:lnTo>
                      <a:pt x="15" y="65"/>
                    </a:lnTo>
                    <a:lnTo>
                      <a:pt x="22" y="36"/>
                    </a:lnTo>
                    <a:lnTo>
                      <a:pt x="37" y="7"/>
                    </a:lnTo>
                    <a:lnTo>
                      <a:pt x="37" y="0"/>
                    </a:lnTo>
                    <a:lnTo>
                      <a:pt x="44" y="0"/>
                    </a:lnTo>
                  </a:path>
                </a:pathLst>
              </a:custGeom>
              <a:noFill/>
              <a:ln w="7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9"/>
              <p:cNvSpPr>
                <a:spLocks/>
              </p:cNvSpPr>
              <p:nvPr/>
            </p:nvSpPr>
            <p:spPr bwMode="auto">
              <a:xfrm>
                <a:off x="5354767" y="5898588"/>
                <a:ext cx="29390" cy="1388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7"/>
                  </a:cxn>
                  <a:cxn ang="0">
                    <a:pos x="7" y="22"/>
                  </a:cxn>
                  <a:cxn ang="0">
                    <a:pos x="14" y="51"/>
                  </a:cxn>
                  <a:cxn ang="0">
                    <a:pos x="21" y="94"/>
                  </a:cxn>
                  <a:cxn ang="0">
                    <a:pos x="29" y="137"/>
                  </a:cxn>
                </a:cxnLst>
                <a:rect l="0" t="0" r="r" b="b"/>
                <a:pathLst>
                  <a:path w="29" h="137">
                    <a:moveTo>
                      <a:pt x="0" y="0"/>
                    </a:moveTo>
                    <a:lnTo>
                      <a:pt x="7" y="7"/>
                    </a:lnTo>
                    <a:lnTo>
                      <a:pt x="7" y="22"/>
                    </a:lnTo>
                    <a:lnTo>
                      <a:pt x="14" y="51"/>
                    </a:lnTo>
                    <a:lnTo>
                      <a:pt x="21" y="94"/>
                    </a:lnTo>
                    <a:lnTo>
                      <a:pt x="29" y="137"/>
                    </a:lnTo>
                  </a:path>
                </a:pathLst>
              </a:custGeom>
              <a:noFill/>
              <a:ln w="7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0"/>
              <p:cNvSpPr>
                <a:spLocks/>
              </p:cNvSpPr>
              <p:nvPr/>
            </p:nvSpPr>
            <p:spPr bwMode="auto">
              <a:xfrm>
                <a:off x="5384158" y="6037432"/>
                <a:ext cx="21283" cy="1763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44"/>
                  </a:cxn>
                  <a:cxn ang="0">
                    <a:pos x="7" y="87"/>
                  </a:cxn>
                  <a:cxn ang="0">
                    <a:pos x="21" y="174"/>
                  </a:cxn>
                </a:cxnLst>
                <a:rect l="0" t="0" r="r" b="b"/>
                <a:pathLst>
                  <a:path w="21" h="174">
                    <a:moveTo>
                      <a:pt x="0" y="0"/>
                    </a:moveTo>
                    <a:lnTo>
                      <a:pt x="7" y="44"/>
                    </a:lnTo>
                    <a:lnTo>
                      <a:pt x="7" y="87"/>
                    </a:lnTo>
                    <a:lnTo>
                      <a:pt x="21" y="174"/>
                    </a:lnTo>
                  </a:path>
                </a:pathLst>
              </a:custGeom>
              <a:noFill/>
              <a:ln w="7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1"/>
              <p:cNvSpPr>
                <a:spLocks/>
              </p:cNvSpPr>
              <p:nvPr/>
            </p:nvSpPr>
            <p:spPr bwMode="auto">
              <a:xfrm>
                <a:off x="5405440" y="6213774"/>
                <a:ext cx="58781" cy="1540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79"/>
                  </a:cxn>
                  <a:cxn ang="0">
                    <a:pos x="44" y="123"/>
                  </a:cxn>
                  <a:cxn ang="0">
                    <a:pos x="58" y="152"/>
                  </a:cxn>
                </a:cxnLst>
                <a:rect l="0" t="0" r="r" b="b"/>
                <a:pathLst>
                  <a:path w="58" h="152">
                    <a:moveTo>
                      <a:pt x="0" y="0"/>
                    </a:moveTo>
                    <a:lnTo>
                      <a:pt x="29" y="79"/>
                    </a:lnTo>
                    <a:lnTo>
                      <a:pt x="44" y="123"/>
                    </a:lnTo>
                    <a:lnTo>
                      <a:pt x="58" y="152"/>
                    </a:lnTo>
                  </a:path>
                </a:pathLst>
              </a:custGeom>
              <a:noFill/>
              <a:ln w="7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2"/>
              <p:cNvSpPr>
                <a:spLocks/>
              </p:cNvSpPr>
              <p:nvPr/>
            </p:nvSpPr>
            <p:spPr bwMode="auto">
              <a:xfrm>
                <a:off x="5464221" y="6367820"/>
                <a:ext cx="65875" cy="6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9"/>
                  </a:cxn>
                  <a:cxn ang="0">
                    <a:pos x="36" y="43"/>
                  </a:cxn>
                  <a:cxn ang="0">
                    <a:pos x="51" y="57"/>
                  </a:cxn>
                  <a:cxn ang="0">
                    <a:pos x="65" y="65"/>
                  </a:cxn>
                </a:cxnLst>
                <a:rect l="0" t="0" r="r" b="b"/>
                <a:pathLst>
                  <a:path w="65" h="65">
                    <a:moveTo>
                      <a:pt x="0" y="0"/>
                    </a:moveTo>
                    <a:lnTo>
                      <a:pt x="15" y="29"/>
                    </a:lnTo>
                    <a:lnTo>
                      <a:pt x="36" y="43"/>
                    </a:lnTo>
                    <a:lnTo>
                      <a:pt x="51" y="57"/>
                    </a:lnTo>
                    <a:lnTo>
                      <a:pt x="65" y="65"/>
                    </a:lnTo>
                  </a:path>
                </a:pathLst>
              </a:custGeom>
              <a:noFill/>
              <a:ln w="7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3"/>
              <p:cNvSpPr>
                <a:spLocks/>
              </p:cNvSpPr>
              <p:nvPr/>
            </p:nvSpPr>
            <p:spPr bwMode="auto">
              <a:xfrm>
                <a:off x="5530097" y="6352618"/>
                <a:ext cx="36485" cy="81077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15" y="72"/>
                  </a:cxn>
                  <a:cxn ang="0">
                    <a:pos x="22" y="51"/>
                  </a:cxn>
                  <a:cxn ang="0">
                    <a:pos x="29" y="29"/>
                  </a:cxn>
                  <a:cxn ang="0">
                    <a:pos x="36" y="0"/>
                  </a:cxn>
                </a:cxnLst>
                <a:rect l="0" t="0" r="r" b="b"/>
                <a:pathLst>
                  <a:path w="36" h="80">
                    <a:moveTo>
                      <a:pt x="0" y="80"/>
                    </a:moveTo>
                    <a:lnTo>
                      <a:pt x="15" y="72"/>
                    </a:lnTo>
                    <a:lnTo>
                      <a:pt x="22" y="51"/>
                    </a:lnTo>
                    <a:lnTo>
                      <a:pt x="29" y="29"/>
                    </a:lnTo>
                    <a:lnTo>
                      <a:pt x="36" y="0"/>
                    </a:lnTo>
                  </a:path>
                </a:pathLst>
              </a:custGeom>
              <a:noFill/>
              <a:ln w="7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74"/>
              <p:cNvSpPr>
                <a:spLocks/>
              </p:cNvSpPr>
              <p:nvPr/>
            </p:nvSpPr>
            <p:spPr bwMode="auto">
              <a:xfrm>
                <a:off x="5566581" y="6213774"/>
                <a:ext cx="29390" cy="138844"/>
              </a:xfrm>
              <a:custGeom>
                <a:avLst/>
                <a:gdLst/>
                <a:ahLst/>
                <a:cxnLst>
                  <a:cxn ang="0">
                    <a:pos x="0" y="137"/>
                  </a:cxn>
                  <a:cxn ang="0">
                    <a:pos x="8" y="115"/>
                  </a:cxn>
                  <a:cxn ang="0">
                    <a:pos x="15" y="79"/>
                  </a:cxn>
                  <a:cxn ang="0">
                    <a:pos x="22" y="43"/>
                  </a:cxn>
                  <a:cxn ang="0">
                    <a:pos x="29" y="0"/>
                  </a:cxn>
                </a:cxnLst>
                <a:rect l="0" t="0" r="r" b="b"/>
                <a:pathLst>
                  <a:path w="29" h="137">
                    <a:moveTo>
                      <a:pt x="0" y="137"/>
                    </a:moveTo>
                    <a:lnTo>
                      <a:pt x="8" y="115"/>
                    </a:lnTo>
                    <a:lnTo>
                      <a:pt x="15" y="79"/>
                    </a:lnTo>
                    <a:lnTo>
                      <a:pt x="22" y="43"/>
                    </a:lnTo>
                    <a:lnTo>
                      <a:pt x="29" y="0"/>
                    </a:lnTo>
                  </a:path>
                </a:pathLst>
              </a:custGeom>
              <a:noFill/>
              <a:ln w="7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5"/>
              <p:cNvSpPr>
                <a:spLocks/>
              </p:cNvSpPr>
              <p:nvPr/>
            </p:nvSpPr>
            <p:spPr bwMode="auto">
              <a:xfrm>
                <a:off x="5595971" y="5862104"/>
                <a:ext cx="22296" cy="351671"/>
              </a:xfrm>
              <a:custGeom>
                <a:avLst/>
                <a:gdLst/>
                <a:ahLst/>
                <a:cxnLst>
                  <a:cxn ang="0">
                    <a:pos x="0" y="347"/>
                  </a:cxn>
                  <a:cxn ang="0">
                    <a:pos x="0" y="311"/>
                  </a:cxn>
                  <a:cxn ang="0">
                    <a:pos x="8" y="275"/>
                  </a:cxn>
                  <a:cxn ang="0">
                    <a:pos x="8" y="188"/>
                  </a:cxn>
                  <a:cxn ang="0">
                    <a:pos x="15" y="94"/>
                  </a:cxn>
                  <a:cxn ang="0">
                    <a:pos x="22" y="0"/>
                  </a:cxn>
                </a:cxnLst>
                <a:rect l="0" t="0" r="r" b="b"/>
                <a:pathLst>
                  <a:path w="22" h="347">
                    <a:moveTo>
                      <a:pt x="0" y="347"/>
                    </a:moveTo>
                    <a:lnTo>
                      <a:pt x="0" y="311"/>
                    </a:lnTo>
                    <a:lnTo>
                      <a:pt x="8" y="275"/>
                    </a:lnTo>
                    <a:lnTo>
                      <a:pt x="8" y="188"/>
                    </a:lnTo>
                    <a:lnTo>
                      <a:pt x="15" y="94"/>
                    </a:lnTo>
                    <a:lnTo>
                      <a:pt x="22" y="0"/>
                    </a:lnTo>
                  </a:path>
                </a:pathLst>
              </a:custGeom>
              <a:noFill/>
              <a:ln w="7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6"/>
              <p:cNvSpPr>
                <a:spLocks/>
              </p:cNvSpPr>
              <p:nvPr/>
            </p:nvSpPr>
            <p:spPr bwMode="auto">
              <a:xfrm>
                <a:off x="5618267" y="5466855"/>
                <a:ext cx="36485" cy="395249"/>
              </a:xfrm>
              <a:custGeom>
                <a:avLst/>
                <a:gdLst/>
                <a:ahLst/>
                <a:cxnLst>
                  <a:cxn ang="0">
                    <a:pos x="0" y="390"/>
                  </a:cxn>
                  <a:cxn ang="0">
                    <a:pos x="14" y="195"/>
                  </a:cxn>
                  <a:cxn ang="0">
                    <a:pos x="36" y="0"/>
                  </a:cxn>
                </a:cxnLst>
                <a:rect l="0" t="0" r="r" b="b"/>
                <a:pathLst>
                  <a:path w="36" h="390">
                    <a:moveTo>
                      <a:pt x="0" y="390"/>
                    </a:moveTo>
                    <a:lnTo>
                      <a:pt x="14" y="195"/>
                    </a:lnTo>
                    <a:lnTo>
                      <a:pt x="36" y="0"/>
                    </a:lnTo>
                  </a:path>
                </a:pathLst>
              </a:custGeom>
              <a:noFill/>
              <a:ln w="7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7"/>
              <p:cNvSpPr>
                <a:spLocks/>
              </p:cNvSpPr>
              <p:nvPr/>
            </p:nvSpPr>
            <p:spPr bwMode="auto">
              <a:xfrm>
                <a:off x="4767975" y="4127061"/>
                <a:ext cx="58781" cy="5878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8" y="43"/>
                  </a:cxn>
                  <a:cxn ang="0">
                    <a:pos x="51" y="58"/>
                  </a:cxn>
                  <a:cxn ang="0">
                    <a:pos x="0" y="14"/>
                  </a:cxn>
                  <a:cxn ang="0">
                    <a:pos x="8" y="0"/>
                  </a:cxn>
                </a:cxnLst>
                <a:rect l="0" t="0" r="r" b="b"/>
                <a:pathLst>
                  <a:path w="58" h="58">
                    <a:moveTo>
                      <a:pt x="8" y="0"/>
                    </a:moveTo>
                    <a:lnTo>
                      <a:pt x="58" y="43"/>
                    </a:lnTo>
                    <a:lnTo>
                      <a:pt x="51" y="58"/>
                    </a:lnTo>
                    <a:lnTo>
                      <a:pt x="0" y="1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8"/>
              <p:cNvSpPr>
                <a:spLocks/>
              </p:cNvSpPr>
              <p:nvPr/>
            </p:nvSpPr>
            <p:spPr bwMode="auto">
              <a:xfrm>
                <a:off x="4819661" y="4170640"/>
                <a:ext cx="36485" cy="3648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6" y="22"/>
                  </a:cxn>
                  <a:cxn ang="0">
                    <a:pos x="29" y="36"/>
                  </a:cxn>
                  <a:cxn ang="0">
                    <a:pos x="0" y="15"/>
                  </a:cxn>
                  <a:cxn ang="0">
                    <a:pos x="7" y="0"/>
                  </a:cxn>
                </a:cxnLst>
                <a:rect l="0" t="0" r="r" b="b"/>
                <a:pathLst>
                  <a:path w="36" h="36">
                    <a:moveTo>
                      <a:pt x="7" y="0"/>
                    </a:moveTo>
                    <a:lnTo>
                      <a:pt x="36" y="22"/>
                    </a:lnTo>
                    <a:lnTo>
                      <a:pt x="29" y="36"/>
                    </a:lnTo>
                    <a:lnTo>
                      <a:pt x="0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9"/>
              <p:cNvSpPr>
                <a:spLocks/>
              </p:cNvSpPr>
              <p:nvPr/>
            </p:nvSpPr>
            <p:spPr bwMode="auto">
              <a:xfrm>
                <a:off x="4892630" y="4236515"/>
                <a:ext cx="29390" cy="2939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9" y="22"/>
                  </a:cxn>
                  <a:cxn ang="0">
                    <a:pos x="22" y="29"/>
                  </a:cxn>
                  <a:cxn ang="0">
                    <a:pos x="0" y="7"/>
                  </a:cxn>
                  <a:cxn ang="0">
                    <a:pos x="7" y="0"/>
                  </a:cxn>
                </a:cxnLst>
                <a:rect l="0" t="0" r="r" b="b"/>
                <a:pathLst>
                  <a:path w="29" h="29">
                    <a:moveTo>
                      <a:pt x="7" y="0"/>
                    </a:moveTo>
                    <a:lnTo>
                      <a:pt x="29" y="22"/>
                    </a:lnTo>
                    <a:lnTo>
                      <a:pt x="22" y="29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0"/>
              <p:cNvSpPr>
                <a:spLocks/>
              </p:cNvSpPr>
              <p:nvPr/>
            </p:nvSpPr>
            <p:spPr bwMode="auto">
              <a:xfrm>
                <a:off x="4907832" y="4258811"/>
                <a:ext cx="50673" cy="5067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50" y="43"/>
                  </a:cxn>
                  <a:cxn ang="0">
                    <a:pos x="36" y="50"/>
                  </a:cxn>
                  <a:cxn ang="0">
                    <a:pos x="0" y="7"/>
                  </a:cxn>
                  <a:cxn ang="0">
                    <a:pos x="14" y="0"/>
                  </a:cxn>
                </a:cxnLst>
                <a:rect l="0" t="0" r="r" b="b"/>
                <a:pathLst>
                  <a:path w="50" h="50">
                    <a:moveTo>
                      <a:pt x="14" y="0"/>
                    </a:moveTo>
                    <a:lnTo>
                      <a:pt x="50" y="43"/>
                    </a:lnTo>
                    <a:lnTo>
                      <a:pt x="36" y="50"/>
                    </a:ln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1"/>
              <p:cNvSpPr>
                <a:spLocks/>
              </p:cNvSpPr>
              <p:nvPr/>
            </p:nvSpPr>
            <p:spPr bwMode="auto">
              <a:xfrm>
                <a:off x="4944317" y="4302389"/>
                <a:ext cx="36485" cy="4357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6" y="36"/>
                  </a:cxn>
                  <a:cxn ang="0">
                    <a:pos x="22" y="43"/>
                  </a:cxn>
                  <a:cxn ang="0">
                    <a:pos x="0" y="7"/>
                  </a:cxn>
                  <a:cxn ang="0">
                    <a:pos x="14" y="0"/>
                  </a:cxn>
                </a:cxnLst>
                <a:rect l="0" t="0" r="r" b="b"/>
                <a:pathLst>
                  <a:path w="36" h="43">
                    <a:moveTo>
                      <a:pt x="14" y="0"/>
                    </a:moveTo>
                    <a:lnTo>
                      <a:pt x="36" y="36"/>
                    </a:lnTo>
                    <a:lnTo>
                      <a:pt x="22" y="43"/>
                    </a:ln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2"/>
              <p:cNvSpPr>
                <a:spLocks/>
              </p:cNvSpPr>
              <p:nvPr/>
            </p:nvSpPr>
            <p:spPr bwMode="auto">
              <a:xfrm>
                <a:off x="4966613" y="4338874"/>
                <a:ext cx="28377" cy="4459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8" y="36"/>
                  </a:cxn>
                  <a:cxn ang="0">
                    <a:pos x="14" y="44"/>
                  </a:cxn>
                  <a:cxn ang="0">
                    <a:pos x="0" y="7"/>
                  </a:cxn>
                  <a:cxn ang="0">
                    <a:pos x="14" y="0"/>
                  </a:cxn>
                </a:cxnLst>
                <a:rect l="0" t="0" r="r" b="b"/>
                <a:pathLst>
                  <a:path w="28" h="44">
                    <a:moveTo>
                      <a:pt x="14" y="0"/>
                    </a:moveTo>
                    <a:lnTo>
                      <a:pt x="28" y="36"/>
                    </a:lnTo>
                    <a:lnTo>
                      <a:pt x="14" y="44"/>
                    </a:ln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3"/>
              <p:cNvSpPr>
                <a:spLocks/>
              </p:cNvSpPr>
              <p:nvPr/>
            </p:nvSpPr>
            <p:spPr bwMode="auto">
              <a:xfrm>
                <a:off x="4980801" y="4383466"/>
                <a:ext cx="22296" cy="2837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2" y="28"/>
                  </a:cxn>
                  <a:cxn ang="0">
                    <a:pos x="7" y="28"/>
                  </a:cxn>
                  <a:cxn ang="0">
                    <a:pos x="0" y="0"/>
                  </a:cxn>
                  <a:cxn ang="0">
                    <a:pos x="14" y="0"/>
                  </a:cxn>
                </a:cxnLst>
                <a:rect l="0" t="0" r="r" b="b"/>
                <a:pathLst>
                  <a:path w="22" h="28">
                    <a:moveTo>
                      <a:pt x="14" y="0"/>
                    </a:moveTo>
                    <a:lnTo>
                      <a:pt x="22" y="28"/>
                    </a:lnTo>
                    <a:lnTo>
                      <a:pt x="7" y="28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84"/>
              <p:cNvSpPr>
                <a:spLocks noChangeArrowheads="1"/>
              </p:cNvSpPr>
              <p:nvPr/>
            </p:nvSpPr>
            <p:spPr bwMode="auto">
              <a:xfrm>
                <a:off x="5010191" y="4470624"/>
                <a:ext cx="14188" cy="810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5"/>
              <p:cNvSpPr>
                <a:spLocks/>
              </p:cNvSpPr>
              <p:nvPr/>
            </p:nvSpPr>
            <p:spPr bwMode="auto">
              <a:xfrm>
                <a:off x="5010191" y="4478731"/>
                <a:ext cx="22296" cy="3648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2" y="36"/>
                  </a:cxn>
                  <a:cxn ang="0">
                    <a:pos x="7" y="36"/>
                  </a:cxn>
                  <a:cxn ang="0">
                    <a:pos x="0" y="0"/>
                  </a:cxn>
                  <a:cxn ang="0">
                    <a:pos x="14" y="0"/>
                  </a:cxn>
                </a:cxnLst>
                <a:rect l="0" t="0" r="r" b="b"/>
                <a:pathLst>
                  <a:path w="22" h="36">
                    <a:moveTo>
                      <a:pt x="14" y="0"/>
                    </a:moveTo>
                    <a:lnTo>
                      <a:pt x="22" y="36"/>
                    </a:lnTo>
                    <a:lnTo>
                      <a:pt x="7" y="3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6"/>
              <p:cNvSpPr>
                <a:spLocks/>
              </p:cNvSpPr>
              <p:nvPr/>
            </p:nvSpPr>
            <p:spPr bwMode="auto">
              <a:xfrm>
                <a:off x="5017286" y="4507108"/>
                <a:ext cx="29390" cy="5168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9" y="44"/>
                  </a:cxn>
                  <a:cxn ang="0">
                    <a:pos x="15" y="51"/>
                  </a:cxn>
                  <a:cxn ang="0">
                    <a:pos x="0" y="8"/>
                  </a:cxn>
                  <a:cxn ang="0">
                    <a:pos x="15" y="0"/>
                  </a:cxn>
                </a:cxnLst>
                <a:rect l="0" t="0" r="r" b="b"/>
                <a:pathLst>
                  <a:path w="29" h="51">
                    <a:moveTo>
                      <a:pt x="15" y="0"/>
                    </a:moveTo>
                    <a:lnTo>
                      <a:pt x="29" y="44"/>
                    </a:lnTo>
                    <a:lnTo>
                      <a:pt x="15" y="51"/>
                    </a:lnTo>
                    <a:lnTo>
                      <a:pt x="0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7"/>
              <p:cNvSpPr>
                <a:spLocks/>
              </p:cNvSpPr>
              <p:nvPr/>
            </p:nvSpPr>
            <p:spPr bwMode="auto">
              <a:xfrm>
                <a:off x="5032487" y="4551700"/>
                <a:ext cx="21283" cy="2939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1" y="21"/>
                  </a:cxn>
                  <a:cxn ang="0">
                    <a:pos x="7" y="29"/>
                  </a:cxn>
                  <a:cxn ang="0">
                    <a:pos x="0" y="7"/>
                  </a:cxn>
                  <a:cxn ang="0">
                    <a:pos x="14" y="0"/>
                  </a:cxn>
                </a:cxnLst>
                <a:rect l="0" t="0" r="r" b="b"/>
                <a:pathLst>
                  <a:path w="21" h="29">
                    <a:moveTo>
                      <a:pt x="14" y="0"/>
                    </a:moveTo>
                    <a:lnTo>
                      <a:pt x="21" y="21"/>
                    </a:lnTo>
                    <a:lnTo>
                      <a:pt x="7" y="29"/>
                    </a:ln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88"/>
              <p:cNvSpPr>
                <a:spLocks noChangeArrowheads="1"/>
              </p:cNvSpPr>
              <p:nvPr/>
            </p:nvSpPr>
            <p:spPr bwMode="auto">
              <a:xfrm>
                <a:off x="5046675" y="4638858"/>
                <a:ext cx="15202" cy="810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9"/>
              <p:cNvSpPr>
                <a:spLocks/>
              </p:cNvSpPr>
              <p:nvPr/>
            </p:nvSpPr>
            <p:spPr bwMode="auto">
              <a:xfrm>
                <a:off x="5046675" y="4646966"/>
                <a:ext cx="36485" cy="9526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6" y="94"/>
                  </a:cxn>
                  <a:cxn ang="0">
                    <a:pos x="22" y="94"/>
                  </a:cxn>
                  <a:cxn ang="0">
                    <a:pos x="0" y="0"/>
                  </a:cxn>
                  <a:cxn ang="0">
                    <a:pos x="15" y="0"/>
                  </a:cxn>
                </a:cxnLst>
                <a:rect l="0" t="0" r="r" b="b"/>
                <a:pathLst>
                  <a:path w="36" h="94">
                    <a:moveTo>
                      <a:pt x="15" y="0"/>
                    </a:moveTo>
                    <a:lnTo>
                      <a:pt x="36" y="94"/>
                    </a:lnTo>
                    <a:lnTo>
                      <a:pt x="22" y="94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90"/>
              <p:cNvSpPr>
                <a:spLocks/>
              </p:cNvSpPr>
              <p:nvPr/>
            </p:nvSpPr>
            <p:spPr bwMode="auto">
              <a:xfrm>
                <a:off x="5076067" y="4799998"/>
                <a:ext cx="22296" cy="2939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2" y="29"/>
                  </a:cxn>
                  <a:cxn ang="0">
                    <a:pos x="7" y="29"/>
                  </a:cxn>
                  <a:cxn ang="0">
                    <a:pos x="0" y="0"/>
                  </a:cxn>
                  <a:cxn ang="0">
                    <a:pos x="14" y="0"/>
                  </a:cxn>
                </a:cxnLst>
                <a:rect l="0" t="0" r="r" b="b"/>
                <a:pathLst>
                  <a:path w="22" h="29">
                    <a:moveTo>
                      <a:pt x="14" y="0"/>
                    </a:moveTo>
                    <a:lnTo>
                      <a:pt x="22" y="29"/>
                    </a:lnTo>
                    <a:lnTo>
                      <a:pt x="7" y="29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91"/>
              <p:cNvSpPr>
                <a:spLocks/>
              </p:cNvSpPr>
              <p:nvPr/>
            </p:nvSpPr>
            <p:spPr bwMode="auto">
              <a:xfrm>
                <a:off x="5083160" y="4829388"/>
                <a:ext cx="22296" cy="6587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2" y="65"/>
                  </a:cxn>
                  <a:cxn ang="0">
                    <a:pos x="7" y="65"/>
                  </a:cxn>
                  <a:cxn ang="0">
                    <a:pos x="0" y="0"/>
                  </a:cxn>
                  <a:cxn ang="0">
                    <a:pos x="15" y="0"/>
                  </a:cxn>
                </a:cxnLst>
                <a:rect l="0" t="0" r="r" b="b"/>
                <a:pathLst>
                  <a:path w="22" h="65">
                    <a:moveTo>
                      <a:pt x="15" y="0"/>
                    </a:moveTo>
                    <a:lnTo>
                      <a:pt x="22" y="65"/>
                    </a:lnTo>
                    <a:lnTo>
                      <a:pt x="7" y="65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92"/>
              <p:cNvSpPr>
                <a:spLocks/>
              </p:cNvSpPr>
              <p:nvPr/>
            </p:nvSpPr>
            <p:spPr bwMode="auto">
              <a:xfrm>
                <a:off x="5090255" y="4895263"/>
                <a:ext cx="22296" cy="3648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2" y="36"/>
                  </a:cxn>
                  <a:cxn ang="0">
                    <a:pos x="8" y="36"/>
                  </a:cxn>
                  <a:cxn ang="0">
                    <a:pos x="0" y="0"/>
                  </a:cxn>
                  <a:cxn ang="0">
                    <a:pos x="15" y="0"/>
                  </a:cxn>
                </a:cxnLst>
                <a:rect l="0" t="0" r="r" b="b"/>
                <a:pathLst>
                  <a:path w="22" h="36">
                    <a:moveTo>
                      <a:pt x="15" y="0"/>
                    </a:moveTo>
                    <a:lnTo>
                      <a:pt x="22" y="36"/>
                    </a:lnTo>
                    <a:lnTo>
                      <a:pt x="8" y="36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93"/>
              <p:cNvSpPr>
                <a:spLocks noChangeArrowheads="1"/>
              </p:cNvSpPr>
              <p:nvPr/>
            </p:nvSpPr>
            <p:spPr bwMode="auto">
              <a:xfrm>
                <a:off x="5098363" y="4990529"/>
                <a:ext cx="14188" cy="222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94"/>
              <p:cNvSpPr>
                <a:spLocks/>
              </p:cNvSpPr>
              <p:nvPr/>
            </p:nvSpPr>
            <p:spPr bwMode="auto">
              <a:xfrm>
                <a:off x="5098363" y="5012825"/>
                <a:ext cx="21283" cy="5878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1" y="58"/>
                  </a:cxn>
                  <a:cxn ang="0">
                    <a:pos x="7" y="58"/>
                  </a:cxn>
                  <a:cxn ang="0">
                    <a:pos x="0" y="0"/>
                  </a:cxn>
                  <a:cxn ang="0">
                    <a:pos x="14" y="0"/>
                  </a:cxn>
                </a:cxnLst>
                <a:rect l="0" t="0" r="r" b="b"/>
                <a:pathLst>
                  <a:path w="21" h="58">
                    <a:moveTo>
                      <a:pt x="14" y="0"/>
                    </a:moveTo>
                    <a:lnTo>
                      <a:pt x="21" y="58"/>
                    </a:lnTo>
                    <a:lnTo>
                      <a:pt x="7" y="58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95"/>
              <p:cNvSpPr>
                <a:spLocks/>
              </p:cNvSpPr>
              <p:nvPr/>
            </p:nvSpPr>
            <p:spPr bwMode="auto">
              <a:xfrm>
                <a:off x="5105456" y="5071605"/>
                <a:ext cx="29390" cy="5878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9" y="58"/>
                  </a:cxn>
                  <a:cxn ang="0">
                    <a:pos x="14" y="58"/>
                  </a:cxn>
                  <a:cxn ang="0">
                    <a:pos x="0" y="0"/>
                  </a:cxn>
                  <a:cxn ang="0">
                    <a:pos x="14" y="0"/>
                  </a:cxn>
                </a:cxnLst>
                <a:rect l="0" t="0" r="r" b="b"/>
                <a:pathLst>
                  <a:path w="29" h="58">
                    <a:moveTo>
                      <a:pt x="14" y="0"/>
                    </a:moveTo>
                    <a:lnTo>
                      <a:pt x="29" y="58"/>
                    </a:lnTo>
                    <a:lnTo>
                      <a:pt x="14" y="58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6"/>
              <p:cNvSpPr>
                <a:spLocks/>
              </p:cNvSpPr>
              <p:nvPr/>
            </p:nvSpPr>
            <p:spPr bwMode="auto">
              <a:xfrm>
                <a:off x="5119645" y="5130386"/>
                <a:ext cx="22296" cy="4357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2" y="43"/>
                  </a:cxn>
                  <a:cxn ang="0">
                    <a:pos x="8" y="43"/>
                  </a:cxn>
                  <a:cxn ang="0">
                    <a:pos x="0" y="0"/>
                  </a:cxn>
                  <a:cxn ang="0">
                    <a:pos x="15" y="0"/>
                  </a:cxn>
                </a:cxnLst>
                <a:rect l="0" t="0" r="r" b="b"/>
                <a:pathLst>
                  <a:path w="22" h="43">
                    <a:moveTo>
                      <a:pt x="15" y="0"/>
                    </a:moveTo>
                    <a:lnTo>
                      <a:pt x="22" y="43"/>
                    </a:lnTo>
                    <a:lnTo>
                      <a:pt x="8" y="43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7"/>
              <p:cNvSpPr>
                <a:spLocks/>
              </p:cNvSpPr>
              <p:nvPr/>
            </p:nvSpPr>
            <p:spPr bwMode="auto">
              <a:xfrm>
                <a:off x="5141941" y="5224638"/>
                <a:ext cx="22296" cy="2939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2" y="22"/>
                  </a:cxn>
                  <a:cxn ang="0">
                    <a:pos x="7" y="29"/>
                  </a:cxn>
                  <a:cxn ang="0">
                    <a:pos x="0" y="8"/>
                  </a:cxn>
                  <a:cxn ang="0">
                    <a:pos x="15" y="0"/>
                  </a:cxn>
                </a:cxnLst>
                <a:rect l="0" t="0" r="r" b="b"/>
                <a:pathLst>
                  <a:path w="22" h="29">
                    <a:moveTo>
                      <a:pt x="15" y="0"/>
                    </a:moveTo>
                    <a:lnTo>
                      <a:pt x="22" y="22"/>
                    </a:lnTo>
                    <a:lnTo>
                      <a:pt x="7" y="29"/>
                    </a:lnTo>
                    <a:lnTo>
                      <a:pt x="0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8"/>
              <p:cNvSpPr>
                <a:spLocks/>
              </p:cNvSpPr>
              <p:nvPr/>
            </p:nvSpPr>
            <p:spPr bwMode="auto">
              <a:xfrm>
                <a:off x="5149036" y="5254028"/>
                <a:ext cx="29390" cy="7398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9" y="73"/>
                  </a:cxn>
                  <a:cxn ang="0">
                    <a:pos x="15" y="73"/>
                  </a:cxn>
                  <a:cxn ang="0">
                    <a:pos x="0" y="0"/>
                  </a:cxn>
                  <a:cxn ang="0">
                    <a:pos x="15" y="0"/>
                  </a:cxn>
                </a:cxnLst>
                <a:rect l="0" t="0" r="r" b="b"/>
                <a:pathLst>
                  <a:path w="29" h="73">
                    <a:moveTo>
                      <a:pt x="15" y="0"/>
                    </a:moveTo>
                    <a:lnTo>
                      <a:pt x="29" y="73"/>
                    </a:lnTo>
                    <a:lnTo>
                      <a:pt x="15" y="73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9"/>
              <p:cNvSpPr>
                <a:spLocks/>
              </p:cNvSpPr>
              <p:nvPr/>
            </p:nvSpPr>
            <p:spPr bwMode="auto">
              <a:xfrm>
                <a:off x="5164237" y="5328011"/>
                <a:ext cx="21283" cy="800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1" y="79"/>
                  </a:cxn>
                  <a:cxn ang="0">
                    <a:pos x="7" y="79"/>
                  </a:cxn>
                  <a:cxn ang="0">
                    <a:pos x="0" y="0"/>
                  </a:cxn>
                  <a:cxn ang="0">
                    <a:pos x="14" y="0"/>
                  </a:cxn>
                </a:cxnLst>
                <a:rect l="0" t="0" r="r" b="b"/>
                <a:pathLst>
                  <a:path w="21" h="79">
                    <a:moveTo>
                      <a:pt x="14" y="0"/>
                    </a:moveTo>
                    <a:lnTo>
                      <a:pt x="21" y="79"/>
                    </a:lnTo>
                    <a:lnTo>
                      <a:pt x="7" y="79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100"/>
              <p:cNvSpPr>
                <a:spLocks noChangeArrowheads="1"/>
              </p:cNvSpPr>
              <p:nvPr/>
            </p:nvSpPr>
            <p:spPr bwMode="auto">
              <a:xfrm>
                <a:off x="5171332" y="5408074"/>
                <a:ext cx="14188" cy="222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101"/>
              <p:cNvSpPr>
                <a:spLocks noChangeArrowheads="1"/>
              </p:cNvSpPr>
              <p:nvPr/>
            </p:nvSpPr>
            <p:spPr bwMode="auto">
              <a:xfrm>
                <a:off x="5171332" y="5489151"/>
                <a:ext cx="14188" cy="1418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102"/>
              <p:cNvSpPr>
                <a:spLocks noChangeArrowheads="1"/>
              </p:cNvSpPr>
              <p:nvPr/>
            </p:nvSpPr>
            <p:spPr bwMode="auto">
              <a:xfrm>
                <a:off x="5171332" y="5503339"/>
                <a:ext cx="14188" cy="8817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103"/>
              <p:cNvSpPr>
                <a:spLocks noChangeArrowheads="1"/>
              </p:cNvSpPr>
              <p:nvPr/>
            </p:nvSpPr>
            <p:spPr bwMode="auto">
              <a:xfrm>
                <a:off x="5178425" y="5650291"/>
                <a:ext cx="15202" cy="2128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4"/>
              <p:cNvSpPr>
                <a:spLocks/>
              </p:cNvSpPr>
              <p:nvPr/>
            </p:nvSpPr>
            <p:spPr bwMode="auto">
              <a:xfrm>
                <a:off x="5178425" y="5671573"/>
                <a:ext cx="29390" cy="5878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9" y="58"/>
                  </a:cxn>
                  <a:cxn ang="0">
                    <a:pos x="15" y="58"/>
                  </a:cxn>
                  <a:cxn ang="0">
                    <a:pos x="0" y="0"/>
                  </a:cxn>
                  <a:cxn ang="0">
                    <a:pos x="15" y="0"/>
                  </a:cxn>
                </a:cxnLst>
                <a:rect l="0" t="0" r="r" b="b"/>
                <a:pathLst>
                  <a:path w="29" h="58">
                    <a:moveTo>
                      <a:pt x="15" y="0"/>
                    </a:moveTo>
                    <a:lnTo>
                      <a:pt x="29" y="58"/>
                    </a:lnTo>
                    <a:lnTo>
                      <a:pt x="15" y="5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05"/>
              <p:cNvSpPr>
                <a:spLocks/>
              </p:cNvSpPr>
              <p:nvPr/>
            </p:nvSpPr>
            <p:spPr bwMode="auto">
              <a:xfrm>
                <a:off x="5193628" y="5723260"/>
                <a:ext cx="29390" cy="5067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9" y="43"/>
                  </a:cxn>
                  <a:cxn ang="0">
                    <a:pos x="14" y="50"/>
                  </a:cxn>
                  <a:cxn ang="0">
                    <a:pos x="0" y="7"/>
                  </a:cxn>
                  <a:cxn ang="0">
                    <a:pos x="14" y="0"/>
                  </a:cxn>
                </a:cxnLst>
                <a:rect l="0" t="0" r="r" b="b"/>
                <a:pathLst>
                  <a:path w="29" h="50">
                    <a:moveTo>
                      <a:pt x="14" y="0"/>
                    </a:moveTo>
                    <a:lnTo>
                      <a:pt x="29" y="43"/>
                    </a:lnTo>
                    <a:lnTo>
                      <a:pt x="14" y="50"/>
                    </a:ln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6"/>
              <p:cNvSpPr>
                <a:spLocks/>
              </p:cNvSpPr>
              <p:nvPr/>
            </p:nvSpPr>
            <p:spPr bwMode="auto">
              <a:xfrm>
                <a:off x="5223017" y="5825619"/>
                <a:ext cx="29390" cy="3648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9" y="29"/>
                  </a:cxn>
                  <a:cxn ang="0">
                    <a:pos x="14" y="36"/>
                  </a:cxn>
                  <a:cxn ang="0">
                    <a:pos x="0" y="7"/>
                  </a:cxn>
                  <a:cxn ang="0">
                    <a:pos x="14" y="0"/>
                  </a:cxn>
                </a:cxnLst>
                <a:rect l="0" t="0" r="r" b="b"/>
                <a:pathLst>
                  <a:path w="29" h="36">
                    <a:moveTo>
                      <a:pt x="14" y="0"/>
                    </a:moveTo>
                    <a:lnTo>
                      <a:pt x="29" y="29"/>
                    </a:lnTo>
                    <a:lnTo>
                      <a:pt x="14" y="36"/>
                    </a:ln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07"/>
              <p:cNvSpPr>
                <a:spLocks/>
              </p:cNvSpPr>
              <p:nvPr/>
            </p:nvSpPr>
            <p:spPr bwMode="auto">
              <a:xfrm>
                <a:off x="5237206" y="5855010"/>
                <a:ext cx="51686" cy="7296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51" y="65"/>
                  </a:cxn>
                  <a:cxn ang="0">
                    <a:pos x="36" y="72"/>
                  </a:cxn>
                  <a:cxn ang="0">
                    <a:pos x="0" y="7"/>
                  </a:cxn>
                  <a:cxn ang="0">
                    <a:pos x="15" y="0"/>
                  </a:cxn>
                </a:cxnLst>
                <a:rect l="0" t="0" r="r" b="b"/>
                <a:pathLst>
                  <a:path w="51" h="72">
                    <a:moveTo>
                      <a:pt x="15" y="0"/>
                    </a:moveTo>
                    <a:lnTo>
                      <a:pt x="51" y="65"/>
                    </a:lnTo>
                    <a:lnTo>
                      <a:pt x="36" y="72"/>
                    </a:ln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08"/>
              <p:cNvSpPr>
                <a:spLocks/>
              </p:cNvSpPr>
              <p:nvPr/>
            </p:nvSpPr>
            <p:spPr bwMode="auto">
              <a:xfrm>
                <a:off x="5273690" y="5920885"/>
                <a:ext cx="29390" cy="2939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9" y="22"/>
                  </a:cxn>
                  <a:cxn ang="0">
                    <a:pos x="15" y="29"/>
                  </a:cxn>
                  <a:cxn ang="0">
                    <a:pos x="0" y="7"/>
                  </a:cxn>
                  <a:cxn ang="0">
                    <a:pos x="15" y="0"/>
                  </a:cxn>
                </a:cxnLst>
                <a:rect l="0" t="0" r="r" b="b"/>
                <a:pathLst>
                  <a:path w="29" h="29">
                    <a:moveTo>
                      <a:pt x="15" y="0"/>
                    </a:moveTo>
                    <a:lnTo>
                      <a:pt x="29" y="22"/>
                    </a:lnTo>
                    <a:lnTo>
                      <a:pt x="15" y="29"/>
                    </a:ln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09"/>
              <p:cNvSpPr>
                <a:spLocks/>
              </p:cNvSpPr>
              <p:nvPr/>
            </p:nvSpPr>
            <p:spPr bwMode="auto">
              <a:xfrm>
                <a:off x="5310175" y="5964463"/>
                <a:ext cx="22296" cy="2229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2" y="15"/>
                  </a:cxn>
                  <a:cxn ang="0">
                    <a:pos x="15" y="22"/>
                  </a:cxn>
                  <a:cxn ang="0">
                    <a:pos x="0" y="7"/>
                  </a:cxn>
                  <a:cxn ang="0">
                    <a:pos x="8" y="0"/>
                  </a:cxn>
                </a:cxnLst>
                <a:rect l="0" t="0" r="r" b="b"/>
                <a:pathLst>
                  <a:path w="22" h="22">
                    <a:moveTo>
                      <a:pt x="8" y="0"/>
                    </a:moveTo>
                    <a:lnTo>
                      <a:pt x="22" y="15"/>
                    </a:lnTo>
                    <a:lnTo>
                      <a:pt x="15" y="22"/>
                    </a:lnTo>
                    <a:lnTo>
                      <a:pt x="0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10"/>
              <p:cNvSpPr>
                <a:spLocks/>
              </p:cNvSpPr>
              <p:nvPr/>
            </p:nvSpPr>
            <p:spPr bwMode="auto">
              <a:xfrm>
                <a:off x="5325378" y="5979665"/>
                <a:ext cx="14188" cy="141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7"/>
                  </a:cxn>
                  <a:cxn ang="0">
                    <a:pos x="7" y="14"/>
                  </a:cxn>
                  <a:cxn ang="0">
                    <a:pos x="0" y="7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14" y="7"/>
                    </a:lnTo>
                    <a:lnTo>
                      <a:pt x="7" y="14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11"/>
              <p:cNvSpPr>
                <a:spLocks/>
              </p:cNvSpPr>
              <p:nvPr/>
            </p:nvSpPr>
            <p:spPr bwMode="auto">
              <a:xfrm>
                <a:off x="5332471" y="5986759"/>
                <a:ext cx="29390" cy="2229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9" y="7"/>
                  </a:cxn>
                  <a:cxn ang="0">
                    <a:pos x="22" y="22"/>
                  </a:cxn>
                  <a:cxn ang="0">
                    <a:pos x="0" y="14"/>
                  </a:cxn>
                  <a:cxn ang="0">
                    <a:pos x="7" y="0"/>
                  </a:cxn>
                </a:cxnLst>
                <a:rect l="0" t="0" r="r" b="b"/>
                <a:pathLst>
                  <a:path w="29" h="22">
                    <a:moveTo>
                      <a:pt x="7" y="0"/>
                    </a:moveTo>
                    <a:lnTo>
                      <a:pt x="29" y="7"/>
                    </a:lnTo>
                    <a:lnTo>
                      <a:pt x="22" y="22"/>
                    </a:lnTo>
                    <a:lnTo>
                      <a:pt x="0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12"/>
              <p:cNvSpPr>
                <a:spLocks/>
              </p:cNvSpPr>
              <p:nvPr/>
            </p:nvSpPr>
            <p:spPr bwMode="auto">
              <a:xfrm>
                <a:off x="5354767" y="5993854"/>
                <a:ext cx="21283" cy="2229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1" y="15"/>
                  </a:cxn>
                  <a:cxn ang="0">
                    <a:pos x="14" y="22"/>
                  </a:cxn>
                  <a:cxn ang="0">
                    <a:pos x="0" y="7"/>
                  </a:cxn>
                  <a:cxn ang="0">
                    <a:pos x="7" y="0"/>
                  </a:cxn>
                </a:cxnLst>
                <a:rect l="0" t="0" r="r" b="b"/>
                <a:pathLst>
                  <a:path w="21" h="22">
                    <a:moveTo>
                      <a:pt x="7" y="0"/>
                    </a:moveTo>
                    <a:lnTo>
                      <a:pt x="21" y="15"/>
                    </a:lnTo>
                    <a:lnTo>
                      <a:pt x="14" y="22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13"/>
              <p:cNvSpPr>
                <a:spLocks/>
              </p:cNvSpPr>
              <p:nvPr/>
            </p:nvSpPr>
            <p:spPr bwMode="auto">
              <a:xfrm>
                <a:off x="5368956" y="6009056"/>
                <a:ext cx="15202" cy="141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7"/>
                  </a:cxn>
                  <a:cxn ang="0">
                    <a:pos x="7" y="14"/>
                  </a:cxn>
                  <a:cxn ang="0">
                    <a:pos x="0" y="7"/>
                  </a:cxn>
                  <a:cxn ang="0">
                    <a:pos x="7" y="0"/>
                  </a:cxn>
                </a:cxnLst>
                <a:rect l="0" t="0" r="r" b="b"/>
                <a:pathLst>
                  <a:path w="15" h="14">
                    <a:moveTo>
                      <a:pt x="7" y="0"/>
                    </a:moveTo>
                    <a:lnTo>
                      <a:pt x="15" y="7"/>
                    </a:lnTo>
                    <a:lnTo>
                      <a:pt x="7" y="14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14"/>
              <p:cNvSpPr>
                <a:spLocks/>
              </p:cNvSpPr>
              <p:nvPr/>
            </p:nvSpPr>
            <p:spPr bwMode="auto">
              <a:xfrm>
                <a:off x="5368956" y="6016150"/>
                <a:ext cx="22296" cy="2128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2" y="14"/>
                  </a:cxn>
                  <a:cxn ang="0">
                    <a:pos x="7" y="21"/>
                  </a:cxn>
                  <a:cxn ang="0">
                    <a:pos x="0" y="7"/>
                  </a:cxn>
                  <a:cxn ang="0">
                    <a:pos x="15" y="0"/>
                  </a:cxn>
                </a:cxnLst>
                <a:rect l="0" t="0" r="r" b="b"/>
                <a:pathLst>
                  <a:path w="22" h="21">
                    <a:moveTo>
                      <a:pt x="15" y="0"/>
                    </a:moveTo>
                    <a:lnTo>
                      <a:pt x="22" y="14"/>
                    </a:lnTo>
                    <a:lnTo>
                      <a:pt x="7" y="21"/>
                    </a:ln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5"/>
              <p:cNvSpPr>
                <a:spLocks/>
              </p:cNvSpPr>
              <p:nvPr/>
            </p:nvSpPr>
            <p:spPr bwMode="auto">
              <a:xfrm>
                <a:off x="5376051" y="6037432"/>
                <a:ext cx="22296" cy="3749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2" y="37"/>
                  </a:cxn>
                  <a:cxn ang="0">
                    <a:pos x="8" y="37"/>
                  </a:cxn>
                  <a:cxn ang="0">
                    <a:pos x="0" y="0"/>
                  </a:cxn>
                  <a:cxn ang="0">
                    <a:pos x="15" y="0"/>
                  </a:cxn>
                </a:cxnLst>
                <a:rect l="0" t="0" r="r" b="b"/>
                <a:pathLst>
                  <a:path w="22" h="37">
                    <a:moveTo>
                      <a:pt x="15" y="0"/>
                    </a:moveTo>
                    <a:lnTo>
                      <a:pt x="22" y="37"/>
                    </a:lnTo>
                    <a:lnTo>
                      <a:pt x="8" y="37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116"/>
              <p:cNvSpPr>
                <a:spLocks noChangeArrowheads="1"/>
              </p:cNvSpPr>
              <p:nvPr/>
            </p:nvSpPr>
            <p:spPr bwMode="auto">
              <a:xfrm>
                <a:off x="5384158" y="6074930"/>
                <a:ext cx="14188" cy="4357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17"/>
              <p:cNvSpPr>
                <a:spLocks noChangeArrowheads="1"/>
              </p:cNvSpPr>
              <p:nvPr/>
            </p:nvSpPr>
            <p:spPr bwMode="auto">
              <a:xfrm>
                <a:off x="5384158" y="6118509"/>
                <a:ext cx="14188" cy="222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118"/>
              <p:cNvSpPr>
                <a:spLocks noChangeArrowheads="1"/>
              </p:cNvSpPr>
              <p:nvPr/>
            </p:nvSpPr>
            <p:spPr bwMode="auto">
              <a:xfrm>
                <a:off x="5398347" y="6198573"/>
                <a:ext cx="15202" cy="152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9"/>
              <p:cNvSpPr>
                <a:spLocks/>
              </p:cNvSpPr>
              <p:nvPr/>
            </p:nvSpPr>
            <p:spPr bwMode="auto">
              <a:xfrm>
                <a:off x="5398347" y="6206680"/>
                <a:ext cx="44592" cy="8715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44" y="79"/>
                  </a:cxn>
                  <a:cxn ang="0">
                    <a:pos x="29" y="86"/>
                  </a:cxn>
                  <a:cxn ang="0">
                    <a:pos x="0" y="7"/>
                  </a:cxn>
                  <a:cxn ang="0">
                    <a:pos x="15" y="0"/>
                  </a:cxn>
                </a:cxnLst>
                <a:rect l="0" t="0" r="r" b="b"/>
                <a:pathLst>
                  <a:path w="44" h="86">
                    <a:moveTo>
                      <a:pt x="15" y="0"/>
                    </a:moveTo>
                    <a:lnTo>
                      <a:pt x="44" y="79"/>
                    </a:lnTo>
                    <a:lnTo>
                      <a:pt x="29" y="86"/>
                    </a:ln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20"/>
              <p:cNvSpPr>
                <a:spLocks/>
              </p:cNvSpPr>
              <p:nvPr/>
            </p:nvSpPr>
            <p:spPr bwMode="auto">
              <a:xfrm>
                <a:off x="5427736" y="6286744"/>
                <a:ext cx="22296" cy="2939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2" y="22"/>
                  </a:cxn>
                  <a:cxn ang="0">
                    <a:pos x="7" y="29"/>
                  </a:cxn>
                  <a:cxn ang="0">
                    <a:pos x="0" y="7"/>
                  </a:cxn>
                  <a:cxn ang="0">
                    <a:pos x="15" y="0"/>
                  </a:cxn>
                </a:cxnLst>
                <a:rect l="0" t="0" r="r" b="b"/>
                <a:pathLst>
                  <a:path w="22" h="29">
                    <a:moveTo>
                      <a:pt x="15" y="0"/>
                    </a:moveTo>
                    <a:lnTo>
                      <a:pt x="22" y="22"/>
                    </a:lnTo>
                    <a:lnTo>
                      <a:pt x="7" y="29"/>
                    </a:ln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21"/>
              <p:cNvSpPr>
                <a:spLocks/>
              </p:cNvSpPr>
              <p:nvPr/>
            </p:nvSpPr>
            <p:spPr bwMode="auto">
              <a:xfrm>
                <a:off x="5457127" y="6359713"/>
                <a:ext cx="29390" cy="3749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9" y="29"/>
                  </a:cxn>
                  <a:cxn ang="0">
                    <a:pos x="14" y="37"/>
                  </a:cxn>
                  <a:cxn ang="0">
                    <a:pos x="0" y="8"/>
                  </a:cxn>
                  <a:cxn ang="0">
                    <a:pos x="14" y="0"/>
                  </a:cxn>
                </a:cxnLst>
                <a:rect l="0" t="0" r="r" b="b"/>
                <a:pathLst>
                  <a:path w="29" h="37">
                    <a:moveTo>
                      <a:pt x="14" y="0"/>
                    </a:moveTo>
                    <a:lnTo>
                      <a:pt x="29" y="29"/>
                    </a:lnTo>
                    <a:lnTo>
                      <a:pt x="14" y="37"/>
                    </a:lnTo>
                    <a:lnTo>
                      <a:pt x="0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22"/>
              <p:cNvSpPr>
                <a:spLocks/>
              </p:cNvSpPr>
              <p:nvPr/>
            </p:nvSpPr>
            <p:spPr bwMode="auto">
              <a:xfrm>
                <a:off x="5479424" y="6389103"/>
                <a:ext cx="29390" cy="2939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9" y="15"/>
                  </a:cxn>
                  <a:cxn ang="0">
                    <a:pos x="21" y="29"/>
                  </a:cxn>
                  <a:cxn ang="0">
                    <a:pos x="0" y="15"/>
                  </a:cxn>
                  <a:cxn ang="0">
                    <a:pos x="7" y="0"/>
                  </a:cxn>
                </a:cxnLst>
                <a:rect l="0" t="0" r="r" b="b"/>
                <a:pathLst>
                  <a:path w="29" h="29">
                    <a:moveTo>
                      <a:pt x="7" y="0"/>
                    </a:moveTo>
                    <a:lnTo>
                      <a:pt x="29" y="15"/>
                    </a:lnTo>
                    <a:lnTo>
                      <a:pt x="21" y="29"/>
                    </a:lnTo>
                    <a:lnTo>
                      <a:pt x="0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23"/>
              <p:cNvSpPr>
                <a:spLocks/>
              </p:cNvSpPr>
              <p:nvPr/>
            </p:nvSpPr>
            <p:spPr bwMode="auto">
              <a:xfrm>
                <a:off x="5500705" y="6404305"/>
                <a:ext cx="22296" cy="2128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2" y="14"/>
                  </a:cxn>
                  <a:cxn ang="0">
                    <a:pos x="15" y="21"/>
                  </a:cxn>
                  <a:cxn ang="0">
                    <a:pos x="0" y="7"/>
                  </a:cxn>
                  <a:cxn ang="0">
                    <a:pos x="8" y="0"/>
                  </a:cxn>
                </a:cxnLst>
                <a:rect l="0" t="0" r="r" b="b"/>
                <a:pathLst>
                  <a:path w="22" h="21">
                    <a:moveTo>
                      <a:pt x="8" y="0"/>
                    </a:moveTo>
                    <a:lnTo>
                      <a:pt x="22" y="14"/>
                    </a:lnTo>
                    <a:lnTo>
                      <a:pt x="15" y="21"/>
                    </a:lnTo>
                    <a:lnTo>
                      <a:pt x="0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24"/>
              <p:cNvSpPr>
                <a:spLocks/>
              </p:cNvSpPr>
              <p:nvPr/>
            </p:nvSpPr>
            <p:spPr bwMode="auto">
              <a:xfrm>
                <a:off x="5515908" y="6418493"/>
                <a:ext cx="22296" cy="2229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2" y="7"/>
                  </a:cxn>
                  <a:cxn ang="0">
                    <a:pos x="14" y="22"/>
                  </a:cxn>
                  <a:cxn ang="0">
                    <a:pos x="0" y="15"/>
                  </a:cxn>
                  <a:cxn ang="0">
                    <a:pos x="7" y="0"/>
                  </a:cxn>
                </a:cxnLst>
                <a:rect l="0" t="0" r="r" b="b"/>
                <a:pathLst>
                  <a:path w="22" h="22">
                    <a:moveTo>
                      <a:pt x="7" y="0"/>
                    </a:moveTo>
                    <a:lnTo>
                      <a:pt x="22" y="7"/>
                    </a:lnTo>
                    <a:lnTo>
                      <a:pt x="14" y="22"/>
                    </a:lnTo>
                    <a:lnTo>
                      <a:pt x="0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5"/>
              <p:cNvSpPr>
                <a:spLocks/>
              </p:cNvSpPr>
              <p:nvPr/>
            </p:nvSpPr>
            <p:spPr bwMode="auto">
              <a:xfrm>
                <a:off x="5523002" y="6418493"/>
                <a:ext cx="22296" cy="2229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5" y="0"/>
                  </a:cxn>
                  <a:cxn ang="0">
                    <a:pos x="22" y="15"/>
                  </a:cxn>
                  <a:cxn ang="0">
                    <a:pos x="7" y="22"/>
                  </a:cxn>
                  <a:cxn ang="0">
                    <a:pos x="0" y="7"/>
                  </a:cxn>
                </a:cxnLst>
                <a:rect l="0" t="0" r="r" b="b"/>
                <a:pathLst>
                  <a:path w="22" h="22">
                    <a:moveTo>
                      <a:pt x="0" y="7"/>
                    </a:moveTo>
                    <a:lnTo>
                      <a:pt x="15" y="0"/>
                    </a:lnTo>
                    <a:lnTo>
                      <a:pt x="22" y="15"/>
                    </a:lnTo>
                    <a:lnTo>
                      <a:pt x="7" y="2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6"/>
              <p:cNvSpPr>
                <a:spLocks/>
              </p:cNvSpPr>
              <p:nvPr/>
            </p:nvSpPr>
            <p:spPr bwMode="auto">
              <a:xfrm>
                <a:off x="5538204" y="6397211"/>
                <a:ext cx="21283" cy="2837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7" y="0"/>
                  </a:cxn>
                  <a:cxn ang="0">
                    <a:pos x="21" y="7"/>
                  </a:cxn>
                  <a:cxn ang="0">
                    <a:pos x="14" y="28"/>
                  </a:cxn>
                  <a:cxn ang="0">
                    <a:pos x="0" y="21"/>
                  </a:cxn>
                </a:cxnLst>
                <a:rect l="0" t="0" r="r" b="b"/>
                <a:pathLst>
                  <a:path w="21" h="28">
                    <a:moveTo>
                      <a:pt x="0" y="21"/>
                    </a:moveTo>
                    <a:lnTo>
                      <a:pt x="7" y="0"/>
                    </a:lnTo>
                    <a:lnTo>
                      <a:pt x="21" y="7"/>
                    </a:lnTo>
                    <a:lnTo>
                      <a:pt x="14" y="28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27"/>
              <p:cNvSpPr>
                <a:spLocks/>
              </p:cNvSpPr>
              <p:nvPr/>
            </p:nvSpPr>
            <p:spPr bwMode="auto">
              <a:xfrm>
                <a:off x="5545298" y="6374915"/>
                <a:ext cx="21283" cy="29390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7" y="0"/>
                  </a:cxn>
                  <a:cxn ang="0">
                    <a:pos x="21" y="7"/>
                  </a:cxn>
                  <a:cxn ang="0">
                    <a:pos x="14" y="29"/>
                  </a:cxn>
                  <a:cxn ang="0">
                    <a:pos x="0" y="22"/>
                  </a:cxn>
                </a:cxnLst>
                <a:rect l="0" t="0" r="r" b="b"/>
                <a:pathLst>
                  <a:path w="21" h="29">
                    <a:moveTo>
                      <a:pt x="0" y="22"/>
                    </a:moveTo>
                    <a:lnTo>
                      <a:pt x="7" y="0"/>
                    </a:lnTo>
                    <a:lnTo>
                      <a:pt x="21" y="7"/>
                    </a:lnTo>
                    <a:lnTo>
                      <a:pt x="14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8"/>
              <p:cNvSpPr>
                <a:spLocks/>
              </p:cNvSpPr>
              <p:nvPr/>
            </p:nvSpPr>
            <p:spPr bwMode="auto">
              <a:xfrm>
                <a:off x="5552393" y="6352618"/>
                <a:ext cx="22296" cy="2939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7" y="0"/>
                  </a:cxn>
                  <a:cxn ang="0">
                    <a:pos x="22" y="0"/>
                  </a:cxn>
                  <a:cxn ang="0">
                    <a:pos x="14" y="29"/>
                  </a:cxn>
                  <a:cxn ang="0">
                    <a:pos x="0" y="29"/>
                  </a:cxn>
                </a:cxnLst>
                <a:rect l="0" t="0" r="r" b="b"/>
                <a:pathLst>
                  <a:path w="22" h="29">
                    <a:moveTo>
                      <a:pt x="0" y="29"/>
                    </a:moveTo>
                    <a:lnTo>
                      <a:pt x="7" y="0"/>
                    </a:lnTo>
                    <a:lnTo>
                      <a:pt x="22" y="0"/>
                    </a:lnTo>
                    <a:lnTo>
                      <a:pt x="14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29"/>
              <p:cNvSpPr>
                <a:spLocks/>
              </p:cNvSpPr>
              <p:nvPr/>
            </p:nvSpPr>
            <p:spPr bwMode="auto">
              <a:xfrm>
                <a:off x="5559486" y="6323228"/>
                <a:ext cx="22296" cy="29390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7" y="0"/>
                  </a:cxn>
                  <a:cxn ang="0">
                    <a:pos x="22" y="7"/>
                  </a:cxn>
                  <a:cxn ang="0">
                    <a:pos x="15" y="29"/>
                  </a:cxn>
                  <a:cxn ang="0">
                    <a:pos x="0" y="22"/>
                  </a:cxn>
                </a:cxnLst>
                <a:rect l="0" t="0" r="r" b="b"/>
                <a:pathLst>
                  <a:path w="22" h="29">
                    <a:moveTo>
                      <a:pt x="0" y="22"/>
                    </a:moveTo>
                    <a:lnTo>
                      <a:pt x="7" y="0"/>
                    </a:lnTo>
                    <a:lnTo>
                      <a:pt x="22" y="7"/>
                    </a:lnTo>
                    <a:lnTo>
                      <a:pt x="15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30"/>
              <p:cNvSpPr>
                <a:spLocks/>
              </p:cNvSpPr>
              <p:nvPr/>
            </p:nvSpPr>
            <p:spPr bwMode="auto">
              <a:xfrm>
                <a:off x="5566581" y="6293838"/>
                <a:ext cx="22296" cy="3648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8" y="0"/>
                  </a:cxn>
                  <a:cxn ang="0">
                    <a:pos x="22" y="0"/>
                  </a:cxn>
                  <a:cxn ang="0">
                    <a:pos x="15" y="36"/>
                  </a:cxn>
                  <a:cxn ang="0">
                    <a:pos x="0" y="36"/>
                  </a:cxn>
                </a:cxnLst>
                <a:rect l="0" t="0" r="r" b="b"/>
                <a:pathLst>
                  <a:path w="22" h="36">
                    <a:moveTo>
                      <a:pt x="0" y="36"/>
                    </a:moveTo>
                    <a:lnTo>
                      <a:pt x="8" y="0"/>
                    </a:lnTo>
                    <a:lnTo>
                      <a:pt x="22" y="0"/>
                    </a:lnTo>
                    <a:lnTo>
                      <a:pt x="15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31"/>
              <p:cNvSpPr>
                <a:spLocks/>
              </p:cNvSpPr>
              <p:nvPr/>
            </p:nvSpPr>
            <p:spPr bwMode="auto">
              <a:xfrm>
                <a:off x="5574689" y="6257353"/>
                <a:ext cx="21283" cy="3648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0"/>
                  </a:cxn>
                  <a:cxn ang="0">
                    <a:pos x="21" y="0"/>
                  </a:cxn>
                  <a:cxn ang="0">
                    <a:pos x="14" y="36"/>
                  </a:cxn>
                  <a:cxn ang="0">
                    <a:pos x="0" y="36"/>
                  </a:cxn>
                </a:cxnLst>
                <a:rect l="0" t="0" r="r" b="b"/>
                <a:pathLst>
                  <a:path w="21" h="36">
                    <a:moveTo>
                      <a:pt x="0" y="36"/>
                    </a:moveTo>
                    <a:lnTo>
                      <a:pt x="7" y="0"/>
                    </a:lnTo>
                    <a:lnTo>
                      <a:pt x="21" y="0"/>
                    </a:lnTo>
                    <a:lnTo>
                      <a:pt x="14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132"/>
              <p:cNvSpPr>
                <a:spLocks noChangeArrowheads="1"/>
              </p:cNvSpPr>
              <p:nvPr/>
            </p:nvSpPr>
            <p:spPr bwMode="auto">
              <a:xfrm>
                <a:off x="5581782" y="6250259"/>
                <a:ext cx="14188" cy="70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133"/>
              <p:cNvSpPr>
                <a:spLocks noChangeArrowheads="1"/>
              </p:cNvSpPr>
              <p:nvPr/>
            </p:nvSpPr>
            <p:spPr bwMode="auto">
              <a:xfrm>
                <a:off x="5588877" y="6177290"/>
                <a:ext cx="15202" cy="3648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34"/>
              <p:cNvSpPr>
                <a:spLocks/>
              </p:cNvSpPr>
              <p:nvPr/>
            </p:nvSpPr>
            <p:spPr bwMode="auto">
              <a:xfrm>
                <a:off x="5588877" y="6140805"/>
                <a:ext cx="22296" cy="3648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0"/>
                  </a:cxn>
                  <a:cxn ang="0">
                    <a:pos x="22" y="0"/>
                  </a:cxn>
                  <a:cxn ang="0">
                    <a:pos x="15" y="36"/>
                  </a:cxn>
                  <a:cxn ang="0">
                    <a:pos x="0" y="36"/>
                  </a:cxn>
                </a:cxnLst>
                <a:rect l="0" t="0" r="r" b="b"/>
                <a:pathLst>
                  <a:path w="22" h="36">
                    <a:moveTo>
                      <a:pt x="0" y="36"/>
                    </a:moveTo>
                    <a:lnTo>
                      <a:pt x="7" y="0"/>
                    </a:lnTo>
                    <a:lnTo>
                      <a:pt x="22" y="0"/>
                    </a:lnTo>
                    <a:lnTo>
                      <a:pt x="15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135"/>
              <p:cNvSpPr>
                <a:spLocks noChangeArrowheads="1"/>
              </p:cNvSpPr>
              <p:nvPr/>
            </p:nvSpPr>
            <p:spPr bwMode="auto">
              <a:xfrm>
                <a:off x="5595971" y="6111415"/>
                <a:ext cx="15202" cy="2939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36"/>
              <p:cNvSpPr>
                <a:spLocks/>
              </p:cNvSpPr>
              <p:nvPr/>
            </p:nvSpPr>
            <p:spPr bwMode="auto">
              <a:xfrm>
                <a:off x="5595971" y="5957369"/>
                <a:ext cx="22296" cy="95265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8" y="0"/>
                  </a:cxn>
                  <a:cxn ang="0">
                    <a:pos x="22" y="0"/>
                  </a:cxn>
                  <a:cxn ang="0">
                    <a:pos x="15" y="94"/>
                  </a:cxn>
                  <a:cxn ang="0">
                    <a:pos x="0" y="94"/>
                  </a:cxn>
                </a:cxnLst>
                <a:rect l="0" t="0" r="r" b="b"/>
                <a:pathLst>
                  <a:path w="22" h="94">
                    <a:moveTo>
                      <a:pt x="0" y="94"/>
                    </a:moveTo>
                    <a:lnTo>
                      <a:pt x="8" y="0"/>
                    </a:lnTo>
                    <a:lnTo>
                      <a:pt x="22" y="0"/>
                    </a:lnTo>
                    <a:lnTo>
                      <a:pt x="15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37"/>
              <p:cNvSpPr>
                <a:spLocks noChangeArrowheads="1"/>
              </p:cNvSpPr>
              <p:nvPr/>
            </p:nvSpPr>
            <p:spPr bwMode="auto">
              <a:xfrm>
                <a:off x="5604078" y="5950275"/>
                <a:ext cx="14188" cy="70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138"/>
              <p:cNvSpPr>
                <a:spLocks noChangeArrowheads="1"/>
              </p:cNvSpPr>
              <p:nvPr/>
            </p:nvSpPr>
            <p:spPr bwMode="auto">
              <a:xfrm>
                <a:off x="5611173" y="5862104"/>
                <a:ext cx="14188" cy="2939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139"/>
              <p:cNvSpPr>
                <a:spLocks noChangeArrowheads="1"/>
              </p:cNvSpPr>
              <p:nvPr/>
            </p:nvSpPr>
            <p:spPr bwMode="auto">
              <a:xfrm>
                <a:off x="5611173" y="5810417"/>
                <a:ext cx="14188" cy="5168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40"/>
              <p:cNvSpPr>
                <a:spLocks/>
              </p:cNvSpPr>
              <p:nvPr/>
            </p:nvSpPr>
            <p:spPr bwMode="auto">
              <a:xfrm>
                <a:off x="5611173" y="5759744"/>
                <a:ext cx="21283" cy="5067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7" y="0"/>
                  </a:cxn>
                  <a:cxn ang="0">
                    <a:pos x="21" y="0"/>
                  </a:cxn>
                  <a:cxn ang="0">
                    <a:pos x="14" y="50"/>
                  </a:cxn>
                  <a:cxn ang="0">
                    <a:pos x="0" y="50"/>
                  </a:cxn>
                </a:cxnLst>
                <a:rect l="0" t="0" r="r" b="b"/>
                <a:pathLst>
                  <a:path w="21" h="50">
                    <a:moveTo>
                      <a:pt x="0" y="50"/>
                    </a:moveTo>
                    <a:lnTo>
                      <a:pt x="7" y="0"/>
                    </a:lnTo>
                    <a:lnTo>
                      <a:pt x="21" y="0"/>
                    </a:lnTo>
                    <a:lnTo>
                      <a:pt x="14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141"/>
              <p:cNvSpPr>
                <a:spLocks noChangeArrowheads="1"/>
              </p:cNvSpPr>
              <p:nvPr/>
            </p:nvSpPr>
            <p:spPr bwMode="auto">
              <a:xfrm>
                <a:off x="5618267" y="5642183"/>
                <a:ext cx="14188" cy="5878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42"/>
              <p:cNvSpPr>
                <a:spLocks/>
              </p:cNvSpPr>
              <p:nvPr/>
            </p:nvSpPr>
            <p:spPr bwMode="auto">
              <a:xfrm>
                <a:off x="5618267" y="5598604"/>
                <a:ext cx="22296" cy="43579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7" y="0"/>
                  </a:cxn>
                  <a:cxn ang="0">
                    <a:pos x="22" y="0"/>
                  </a:cxn>
                  <a:cxn ang="0">
                    <a:pos x="14" y="43"/>
                  </a:cxn>
                  <a:cxn ang="0">
                    <a:pos x="0" y="43"/>
                  </a:cxn>
                </a:cxnLst>
                <a:rect l="0" t="0" r="r" b="b"/>
                <a:pathLst>
                  <a:path w="22" h="43">
                    <a:moveTo>
                      <a:pt x="0" y="43"/>
                    </a:moveTo>
                    <a:lnTo>
                      <a:pt x="7" y="0"/>
                    </a:lnTo>
                    <a:lnTo>
                      <a:pt x="22" y="0"/>
                    </a:lnTo>
                    <a:lnTo>
                      <a:pt x="1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143"/>
              <p:cNvSpPr>
                <a:spLocks noChangeArrowheads="1"/>
              </p:cNvSpPr>
              <p:nvPr/>
            </p:nvSpPr>
            <p:spPr bwMode="auto">
              <a:xfrm>
                <a:off x="5625362" y="5532729"/>
                <a:ext cx="15202" cy="70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44"/>
              <p:cNvSpPr>
                <a:spLocks/>
              </p:cNvSpPr>
              <p:nvPr/>
            </p:nvSpPr>
            <p:spPr bwMode="auto">
              <a:xfrm>
                <a:off x="5625362" y="5496245"/>
                <a:ext cx="22296" cy="3648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0"/>
                  </a:cxn>
                  <a:cxn ang="0">
                    <a:pos x="22" y="0"/>
                  </a:cxn>
                  <a:cxn ang="0">
                    <a:pos x="15" y="36"/>
                  </a:cxn>
                  <a:cxn ang="0">
                    <a:pos x="0" y="36"/>
                  </a:cxn>
                </a:cxnLst>
                <a:rect l="0" t="0" r="r" b="b"/>
                <a:pathLst>
                  <a:path w="22" h="36">
                    <a:moveTo>
                      <a:pt x="0" y="36"/>
                    </a:moveTo>
                    <a:lnTo>
                      <a:pt x="7" y="0"/>
                    </a:lnTo>
                    <a:lnTo>
                      <a:pt x="22" y="0"/>
                    </a:lnTo>
                    <a:lnTo>
                      <a:pt x="15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45"/>
              <p:cNvSpPr>
                <a:spLocks/>
              </p:cNvSpPr>
              <p:nvPr/>
            </p:nvSpPr>
            <p:spPr bwMode="auto">
              <a:xfrm>
                <a:off x="5632455" y="5459760"/>
                <a:ext cx="29390" cy="3648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5" y="0"/>
                  </a:cxn>
                  <a:cxn ang="0">
                    <a:pos x="29" y="7"/>
                  </a:cxn>
                  <a:cxn ang="0">
                    <a:pos x="15" y="36"/>
                  </a:cxn>
                  <a:cxn ang="0">
                    <a:pos x="0" y="29"/>
                  </a:cxn>
                </a:cxnLst>
                <a:rect l="0" t="0" r="r" b="b"/>
                <a:pathLst>
                  <a:path w="29" h="36">
                    <a:moveTo>
                      <a:pt x="0" y="29"/>
                    </a:moveTo>
                    <a:lnTo>
                      <a:pt x="15" y="0"/>
                    </a:lnTo>
                    <a:lnTo>
                      <a:pt x="29" y="7"/>
                    </a:lnTo>
                    <a:lnTo>
                      <a:pt x="15" y="3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46"/>
              <p:cNvSpPr>
                <a:spLocks/>
              </p:cNvSpPr>
              <p:nvPr/>
            </p:nvSpPr>
            <p:spPr bwMode="auto">
              <a:xfrm>
                <a:off x="5647658" y="5444558"/>
                <a:ext cx="22296" cy="22296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4" y="0"/>
                  </a:cxn>
                  <a:cxn ang="0">
                    <a:pos x="22" y="7"/>
                  </a:cxn>
                  <a:cxn ang="0">
                    <a:pos x="7" y="22"/>
                  </a:cxn>
                  <a:cxn ang="0">
                    <a:pos x="0" y="15"/>
                  </a:cxn>
                </a:cxnLst>
                <a:rect l="0" t="0" r="r" b="b"/>
                <a:pathLst>
                  <a:path w="22" h="22">
                    <a:moveTo>
                      <a:pt x="0" y="15"/>
                    </a:moveTo>
                    <a:lnTo>
                      <a:pt x="14" y="0"/>
                    </a:lnTo>
                    <a:lnTo>
                      <a:pt x="22" y="7"/>
                    </a:lnTo>
                    <a:lnTo>
                      <a:pt x="7" y="2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147"/>
              <p:cNvSpPr>
                <a:spLocks noChangeArrowheads="1"/>
              </p:cNvSpPr>
              <p:nvPr/>
            </p:nvSpPr>
            <p:spPr bwMode="auto">
              <a:xfrm>
                <a:off x="5669954" y="5444558"/>
                <a:ext cx="21283" cy="152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48"/>
              <p:cNvSpPr>
                <a:spLocks/>
              </p:cNvSpPr>
              <p:nvPr/>
            </p:nvSpPr>
            <p:spPr bwMode="auto">
              <a:xfrm>
                <a:off x="5691236" y="5444558"/>
                <a:ext cx="29390" cy="222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7"/>
                  </a:cxn>
                  <a:cxn ang="0">
                    <a:pos x="29" y="22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29" h="22">
                    <a:moveTo>
                      <a:pt x="0" y="0"/>
                    </a:moveTo>
                    <a:lnTo>
                      <a:pt x="29" y="7"/>
                    </a:lnTo>
                    <a:lnTo>
                      <a:pt x="29" y="22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49"/>
              <p:cNvSpPr>
                <a:spLocks/>
              </p:cNvSpPr>
              <p:nvPr/>
            </p:nvSpPr>
            <p:spPr bwMode="auto">
              <a:xfrm>
                <a:off x="5720627" y="5451653"/>
                <a:ext cx="29390" cy="222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8"/>
                  </a:cxn>
                  <a:cxn ang="0">
                    <a:pos x="29" y="22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29" h="22">
                    <a:moveTo>
                      <a:pt x="0" y="0"/>
                    </a:moveTo>
                    <a:lnTo>
                      <a:pt x="29" y="8"/>
                    </a:lnTo>
                    <a:lnTo>
                      <a:pt x="29" y="22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50"/>
              <p:cNvSpPr>
                <a:spLocks/>
              </p:cNvSpPr>
              <p:nvPr/>
            </p:nvSpPr>
            <p:spPr bwMode="auto">
              <a:xfrm>
                <a:off x="5750017" y="5459760"/>
                <a:ext cx="15202" cy="141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7"/>
                  </a:cxn>
                  <a:cxn ang="0">
                    <a:pos x="7" y="14"/>
                  </a:cxn>
                  <a:cxn ang="0">
                    <a:pos x="0" y="7"/>
                  </a:cxn>
                  <a:cxn ang="0">
                    <a:pos x="7" y="0"/>
                  </a:cxn>
                </a:cxnLst>
                <a:rect l="0" t="0" r="r" b="b"/>
                <a:pathLst>
                  <a:path w="15" h="14">
                    <a:moveTo>
                      <a:pt x="7" y="0"/>
                    </a:moveTo>
                    <a:lnTo>
                      <a:pt x="15" y="7"/>
                    </a:lnTo>
                    <a:lnTo>
                      <a:pt x="7" y="14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51"/>
              <p:cNvSpPr>
                <a:spLocks/>
              </p:cNvSpPr>
              <p:nvPr/>
            </p:nvSpPr>
            <p:spPr bwMode="auto">
              <a:xfrm>
                <a:off x="5808797" y="5489151"/>
                <a:ext cx="22296" cy="2128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2" y="7"/>
                  </a:cxn>
                  <a:cxn ang="0">
                    <a:pos x="14" y="21"/>
                  </a:cxn>
                  <a:cxn ang="0">
                    <a:pos x="0" y="14"/>
                  </a:cxn>
                  <a:cxn ang="0">
                    <a:pos x="7" y="0"/>
                  </a:cxn>
                </a:cxnLst>
                <a:rect l="0" t="0" r="r" b="b"/>
                <a:pathLst>
                  <a:path w="22" h="21">
                    <a:moveTo>
                      <a:pt x="7" y="0"/>
                    </a:moveTo>
                    <a:lnTo>
                      <a:pt x="22" y="7"/>
                    </a:lnTo>
                    <a:lnTo>
                      <a:pt x="14" y="21"/>
                    </a:lnTo>
                    <a:lnTo>
                      <a:pt x="0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152"/>
              <p:cNvSpPr>
                <a:spLocks noChangeArrowheads="1"/>
              </p:cNvSpPr>
              <p:nvPr/>
            </p:nvSpPr>
            <p:spPr bwMode="auto">
              <a:xfrm>
                <a:off x="5822986" y="5496245"/>
                <a:ext cx="22296" cy="1418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53"/>
              <p:cNvSpPr>
                <a:spLocks/>
              </p:cNvSpPr>
              <p:nvPr/>
            </p:nvSpPr>
            <p:spPr bwMode="auto">
              <a:xfrm>
                <a:off x="5838188" y="5489151"/>
                <a:ext cx="22296" cy="2128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0"/>
                  </a:cxn>
                  <a:cxn ang="0">
                    <a:pos x="22" y="14"/>
                  </a:cxn>
                  <a:cxn ang="0">
                    <a:pos x="7" y="21"/>
                  </a:cxn>
                  <a:cxn ang="0">
                    <a:pos x="0" y="7"/>
                  </a:cxn>
                </a:cxnLst>
                <a:rect l="0" t="0" r="r" b="b"/>
                <a:pathLst>
                  <a:path w="22" h="21">
                    <a:moveTo>
                      <a:pt x="0" y="7"/>
                    </a:moveTo>
                    <a:lnTo>
                      <a:pt x="14" y="0"/>
                    </a:lnTo>
                    <a:lnTo>
                      <a:pt x="22" y="14"/>
                    </a:lnTo>
                    <a:lnTo>
                      <a:pt x="7" y="2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54"/>
              <p:cNvSpPr>
                <a:spLocks/>
              </p:cNvSpPr>
              <p:nvPr/>
            </p:nvSpPr>
            <p:spPr bwMode="auto">
              <a:xfrm>
                <a:off x="5852377" y="5466855"/>
                <a:ext cx="22296" cy="29390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8" y="0"/>
                  </a:cxn>
                  <a:cxn ang="0">
                    <a:pos x="22" y="7"/>
                  </a:cxn>
                  <a:cxn ang="0">
                    <a:pos x="15" y="29"/>
                  </a:cxn>
                  <a:cxn ang="0">
                    <a:pos x="0" y="22"/>
                  </a:cxn>
                </a:cxnLst>
                <a:rect l="0" t="0" r="r" b="b"/>
                <a:pathLst>
                  <a:path w="22" h="29">
                    <a:moveTo>
                      <a:pt x="0" y="22"/>
                    </a:moveTo>
                    <a:lnTo>
                      <a:pt x="8" y="0"/>
                    </a:lnTo>
                    <a:lnTo>
                      <a:pt x="22" y="7"/>
                    </a:lnTo>
                    <a:lnTo>
                      <a:pt x="15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55"/>
              <p:cNvSpPr>
                <a:spLocks/>
              </p:cNvSpPr>
              <p:nvPr/>
            </p:nvSpPr>
            <p:spPr bwMode="auto">
              <a:xfrm>
                <a:off x="5860484" y="5430370"/>
                <a:ext cx="29390" cy="43579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4" y="0"/>
                  </a:cxn>
                  <a:cxn ang="0">
                    <a:pos x="29" y="7"/>
                  </a:cxn>
                  <a:cxn ang="0">
                    <a:pos x="14" y="43"/>
                  </a:cxn>
                  <a:cxn ang="0">
                    <a:pos x="0" y="36"/>
                  </a:cxn>
                </a:cxnLst>
                <a:rect l="0" t="0" r="r" b="b"/>
                <a:pathLst>
                  <a:path w="29" h="43">
                    <a:moveTo>
                      <a:pt x="0" y="36"/>
                    </a:moveTo>
                    <a:lnTo>
                      <a:pt x="14" y="0"/>
                    </a:lnTo>
                    <a:lnTo>
                      <a:pt x="29" y="7"/>
                    </a:lnTo>
                    <a:lnTo>
                      <a:pt x="14" y="43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56"/>
              <p:cNvSpPr>
                <a:spLocks/>
              </p:cNvSpPr>
              <p:nvPr/>
            </p:nvSpPr>
            <p:spPr bwMode="auto">
              <a:xfrm>
                <a:off x="5874673" y="5408074"/>
                <a:ext cx="22296" cy="2939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7" y="0"/>
                  </a:cxn>
                  <a:cxn ang="0">
                    <a:pos x="22" y="0"/>
                  </a:cxn>
                  <a:cxn ang="0">
                    <a:pos x="15" y="29"/>
                  </a:cxn>
                  <a:cxn ang="0">
                    <a:pos x="0" y="29"/>
                  </a:cxn>
                </a:cxnLst>
                <a:rect l="0" t="0" r="r" b="b"/>
                <a:pathLst>
                  <a:path w="22" h="29">
                    <a:moveTo>
                      <a:pt x="0" y="29"/>
                    </a:moveTo>
                    <a:lnTo>
                      <a:pt x="7" y="0"/>
                    </a:lnTo>
                    <a:lnTo>
                      <a:pt x="22" y="0"/>
                    </a:lnTo>
                    <a:lnTo>
                      <a:pt x="15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57"/>
              <p:cNvSpPr>
                <a:spLocks/>
              </p:cNvSpPr>
              <p:nvPr/>
            </p:nvSpPr>
            <p:spPr bwMode="auto">
              <a:xfrm>
                <a:off x="5896969" y="5298620"/>
                <a:ext cx="29390" cy="50673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14" y="0"/>
                  </a:cxn>
                  <a:cxn ang="0">
                    <a:pos x="29" y="7"/>
                  </a:cxn>
                  <a:cxn ang="0">
                    <a:pos x="14" y="50"/>
                  </a:cxn>
                  <a:cxn ang="0">
                    <a:pos x="0" y="43"/>
                  </a:cxn>
                </a:cxnLst>
                <a:rect l="0" t="0" r="r" b="b"/>
                <a:pathLst>
                  <a:path w="29" h="50">
                    <a:moveTo>
                      <a:pt x="0" y="43"/>
                    </a:moveTo>
                    <a:lnTo>
                      <a:pt x="14" y="0"/>
                    </a:lnTo>
                    <a:lnTo>
                      <a:pt x="29" y="7"/>
                    </a:lnTo>
                    <a:lnTo>
                      <a:pt x="14" y="5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58"/>
              <p:cNvSpPr>
                <a:spLocks/>
              </p:cNvSpPr>
              <p:nvPr/>
            </p:nvSpPr>
            <p:spPr bwMode="auto">
              <a:xfrm>
                <a:off x="5911157" y="5262136"/>
                <a:ext cx="22296" cy="43579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7" y="0"/>
                  </a:cxn>
                  <a:cxn ang="0">
                    <a:pos x="22" y="0"/>
                  </a:cxn>
                  <a:cxn ang="0">
                    <a:pos x="15" y="43"/>
                  </a:cxn>
                  <a:cxn ang="0">
                    <a:pos x="0" y="43"/>
                  </a:cxn>
                </a:cxnLst>
                <a:rect l="0" t="0" r="r" b="b"/>
                <a:pathLst>
                  <a:path w="22" h="43">
                    <a:moveTo>
                      <a:pt x="0" y="43"/>
                    </a:moveTo>
                    <a:lnTo>
                      <a:pt x="7" y="0"/>
                    </a:lnTo>
                    <a:lnTo>
                      <a:pt x="22" y="0"/>
                    </a:lnTo>
                    <a:lnTo>
                      <a:pt x="15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59"/>
              <p:cNvSpPr>
                <a:spLocks/>
              </p:cNvSpPr>
              <p:nvPr/>
            </p:nvSpPr>
            <p:spPr bwMode="auto">
              <a:xfrm>
                <a:off x="5918251" y="5239840"/>
                <a:ext cx="22296" cy="2229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8" y="0"/>
                  </a:cxn>
                  <a:cxn ang="0">
                    <a:pos x="22" y="7"/>
                  </a:cxn>
                  <a:cxn ang="0">
                    <a:pos x="15" y="22"/>
                  </a:cxn>
                  <a:cxn ang="0">
                    <a:pos x="0" y="14"/>
                  </a:cxn>
                </a:cxnLst>
                <a:rect l="0" t="0" r="r" b="b"/>
                <a:pathLst>
                  <a:path w="22" h="22">
                    <a:moveTo>
                      <a:pt x="0" y="14"/>
                    </a:moveTo>
                    <a:lnTo>
                      <a:pt x="8" y="0"/>
                    </a:lnTo>
                    <a:lnTo>
                      <a:pt x="22" y="7"/>
                    </a:lnTo>
                    <a:lnTo>
                      <a:pt x="15" y="2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60"/>
              <p:cNvSpPr>
                <a:spLocks/>
              </p:cNvSpPr>
              <p:nvPr/>
            </p:nvSpPr>
            <p:spPr bwMode="auto">
              <a:xfrm>
                <a:off x="5962843" y="5217544"/>
                <a:ext cx="22296" cy="2229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2" y="15"/>
                  </a:cxn>
                  <a:cxn ang="0">
                    <a:pos x="14" y="22"/>
                  </a:cxn>
                  <a:cxn ang="0">
                    <a:pos x="0" y="7"/>
                  </a:cxn>
                  <a:cxn ang="0">
                    <a:pos x="7" y="0"/>
                  </a:cxn>
                </a:cxnLst>
                <a:rect l="0" t="0" r="r" b="b"/>
                <a:pathLst>
                  <a:path w="22" h="22">
                    <a:moveTo>
                      <a:pt x="7" y="0"/>
                    </a:moveTo>
                    <a:lnTo>
                      <a:pt x="22" y="15"/>
                    </a:lnTo>
                    <a:lnTo>
                      <a:pt x="14" y="22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61"/>
              <p:cNvSpPr>
                <a:spLocks/>
              </p:cNvSpPr>
              <p:nvPr/>
            </p:nvSpPr>
            <p:spPr bwMode="auto">
              <a:xfrm>
                <a:off x="5969938" y="5232745"/>
                <a:ext cx="29390" cy="2939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9" y="21"/>
                  </a:cxn>
                  <a:cxn ang="0">
                    <a:pos x="15" y="29"/>
                  </a:cxn>
                  <a:cxn ang="0">
                    <a:pos x="0" y="7"/>
                  </a:cxn>
                  <a:cxn ang="0">
                    <a:pos x="15" y="0"/>
                  </a:cxn>
                </a:cxnLst>
                <a:rect l="0" t="0" r="r" b="b"/>
                <a:pathLst>
                  <a:path w="29" h="29">
                    <a:moveTo>
                      <a:pt x="15" y="0"/>
                    </a:moveTo>
                    <a:lnTo>
                      <a:pt x="29" y="21"/>
                    </a:lnTo>
                    <a:lnTo>
                      <a:pt x="15" y="29"/>
                    </a:ln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62"/>
              <p:cNvSpPr>
                <a:spLocks/>
              </p:cNvSpPr>
              <p:nvPr/>
            </p:nvSpPr>
            <p:spPr bwMode="auto">
              <a:xfrm>
                <a:off x="5985139" y="5254028"/>
                <a:ext cx="36485" cy="3749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6" y="29"/>
                  </a:cxn>
                  <a:cxn ang="0">
                    <a:pos x="21" y="37"/>
                  </a:cxn>
                  <a:cxn ang="0">
                    <a:pos x="0" y="8"/>
                  </a:cxn>
                  <a:cxn ang="0">
                    <a:pos x="14" y="0"/>
                  </a:cxn>
                </a:cxnLst>
                <a:rect l="0" t="0" r="r" b="b"/>
                <a:pathLst>
                  <a:path w="36" h="37">
                    <a:moveTo>
                      <a:pt x="14" y="0"/>
                    </a:moveTo>
                    <a:lnTo>
                      <a:pt x="36" y="29"/>
                    </a:lnTo>
                    <a:lnTo>
                      <a:pt x="21" y="37"/>
                    </a:lnTo>
                    <a:lnTo>
                      <a:pt x="0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63"/>
              <p:cNvSpPr>
                <a:spLocks/>
              </p:cNvSpPr>
              <p:nvPr/>
            </p:nvSpPr>
            <p:spPr bwMode="auto">
              <a:xfrm>
                <a:off x="6006423" y="5283418"/>
                <a:ext cx="29390" cy="3648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9" y="29"/>
                  </a:cxn>
                  <a:cxn ang="0">
                    <a:pos x="15" y="36"/>
                  </a:cxn>
                  <a:cxn ang="0">
                    <a:pos x="0" y="8"/>
                  </a:cxn>
                  <a:cxn ang="0">
                    <a:pos x="15" y="0"/>
                  </a:cxn>
                </a:cxnLst>
                <a:rect l="0" t="0" r="r" b="b"/>
                <a:pathLst>
                  <a:path w="29" h="36">
                    <a:moveTo>
                      <a:pt x="15" y="0"/>
                    </a:moveTo>
                    <a:lnTo>
                      <a:pt x="29" y="29"/>
                    </a:lnTo>
                    <a:lnTo>
                      <a:pt x="15" y="36"/>
                    </a:lnTo>
                    <a:lnTo>
                      <a:pt x="0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64"/>
              <p:cNvSpPr>
                <a:spLocks/>
              </p:cNvSpPr>
              <p:nvPr/>
            </p:nvSpPr>
            <p:spPr bwMode="auto">
              <a:xfrm>
                <a:off x="6058108" y="5364495"/>
                <a:ext cx="29390" cy="2939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9" y="21"/>
                  </a:cxn>
                  <a:cxn ang="0">
                    <a:pos x="14" y="29"/>
                  </a:cxn>
                  <a:cxn ang="0">
                    <a:pos x="0" y="7"/>
                  </a:cxn>
                  <a:cxn ang="0">
                    <a:pos x="14" y="0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lnTo>
                      <a:pt x="29" y="21"/>
                    </a:lnTo>
                    <a:lnTo>
                      <a:pt x="14" y="29"/>
                    </a:ln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65"/>
              <p:cNvSpPr>
                <a:spLocks/>
              </p:cNvSpPr>
              <p:nvPr/>
            </p:nvSpPr>
            <p:spPr bwMode="auto">
              <a:xfrm>
                <a:off x="6072297" y="5385778"/>
                <a:ext cx="29390" cy="2939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9" y="22"/>
                  </a:cxn>
                  <a:cxn ang="0">
                    <a:pos x="15" y="29"/>
                  </a:cxn>
                  <a:cxn ang="0">
                    <a:pos x="0" y="8"/>
                  </a:cxn>
                  <a:cxn ang="0">
                    <a:pos x="15" y="0"/>
                  </a:cxn>
                </a:cxnLst>
                <a:rect l="0" t="0" r="r" b="b"/>
                <a:pathLst>
                  <a:path w="29" h="29">
                    <a:moveTo>
                      <a:pt x="15" y="0"/>
                    </a:moveTo>
                    <a:lnTo>
                      <a:pt x="29" y="22"/>
                    </a:lnTo>
                    <a:lnTo>
                      <a:pt x="15" y="29"/>
                    </a:lnTo>
                    <a:lnTo>
                      <a:pt x="0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66"/>
              <p:cNvSpPr>
                <a:spLocks/>
              </p:cNvSpPr>
              <p:nvPr/>
            </p:nvSpPr>
            <p:spPr bwMode="auto">
              <a:xfrm>
                <a:off x="6094593" y="5408074"/>
                <a:ext cx="29390" cy="2939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9" y="15"/>
                  </a:cxn>
                  <a:cxn ang="0">
                    <a:pos x="22" y="29"/>
                  </a:cxn>
                  <a:cxn ang="0">
                    <a:pos x="0" y="15"/>
                  </a:cxn>
                  <a:cxn ang="0">
                    <a:pos x="7" y="0"/>
                  </a:cxn>
                </a:cxnLst>
                <a:rect l="0" t="0" r="r" b="b"/>
                <a:pathLst>
                  <a:path w="29" h="29">
                    <a:moveTo>
                      <a:pt x="7" y="0"/>
                    </a:moveTo>
                    <a:lnTo>
                      <a:pt x="29" y="15"/>
                    </a:lnTo>
                    <a:lnTo>
                      <a:pt x="22" y="29"/>
                    </a:lnTo>
                    <a:lnTo>
                      <a:pt x="0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67"/>
              <p:cNvSpPr>
                <a:spLocks/>
              </p:cNvSpPr>
              <p:nvPr/>
            </p:nvSpPr>
            <p:spPr bwMode="auto">
              <a:xfrm>
                <a:off x="6116889" y="5423276"/>
                <a:ext cx="29390" cy="2128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9" y="7"/>
                  </a:cxn>
                  <a:cxn ang="0">
                    <a:pos x="21" y="21"/>
                  </a:cxn>
                  <a:cxn ang="0">
                    <a:pos x="0" y="14"/>
                  </a:cxn>
                  <a:cxn ang="0">
                    <a:pos x="7" y="0"/>
                  </a:cxn>
                </a:cxnLst>
                <a:rect l="0" t="0" r="r" b="b"/>
                <a:pathLst>
                  <a:path w="29" h="21">
                    <a:moveTo>
                      <a:pt x="7" y="0"/>
                    </a:moveTo>
                    <a:lnTo>
                      <a:pt x="29" y="7"/>
                    </a:lnTo>
                    <a:lnTo>
                      <a:pt x="21" y="21"/>
                    </a:lnTo>
                    <a:lnTo>
                      <a:pt x="0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68"/>
              <p:cNvSpPr>
                <a:spLocks/>
              </p:cNvSpPr>
              <p:nvPr/>
            </p:nvSpPr>
            <p:spPr bwMode="auto">
              <a:xfrm>
                <a:off x="6131077" y="5423276"/>
                <a:ext cx="22296" cy="2128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5" y="0"/>
                  </a:cxn>
                  <a:cxn ang="0">
                    <a:pos x="22" y="14"/>
                  </a:cxn>
                  <a:cxn ang="0">
                    <a:pos x="7" y="21"/>
                  </a:cxn>
                  <a:cxn ang="0">
                    <a:pos x="0" y="7"/>
                  </a:cxn>
                </a:cxnLst>
                <a:rect l="0" t="0" r="r" b="b"/>
                <a:pathLst>
                  <a:path w="22" h="21">
                    <a:moveTo>
                      <a:pt x="0" y="7"/>
                    </a:moveTo>
                    <a:lnTo>
                      <a:pt x="15" y="0"/>
                    </a:lnTo>
                    <a:lnTo>
                      <a:pt x="22" y="14"/>
                    </a:lnTo>
                    <a:lnTo>
                      <a:pt x="7" y="2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69"/>
              <p:cNvSpPr>
                <a:spLocks/>
              </p:cNvSpPr>
              <p:nvPr/>
            </p:nvSpPr>
            <p:spPr bwMode="auto">
              <a:xfrm>
                <a:off x="6146279" y="5408074"/>
                <a:ext cx="43579" cy="2939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6" y="0"/>
                  </a:cxn>
                  <a:cxn ang="0">
                    <a:pos x="43" y="15"/>
                  </a:cxn>
                  <a:cxn ang="0">
                    <a:pos x="7" y="29"/>
                  </a:cxn>
                  <a:cxn ang="0">
                    <a:pos x="0" y="15"/>
                  </a:cxn>
                </a:cxnLst>
                <a:rect l="0" t="0" r="r" b="b"/>
                <a:pathLst>
                  <a:path w="43" h="29">
                    <a:moveTo>
                      <a:pt x="0" y="15"/>
                    </a:moveTo>
                    <a:lnTo>
                      <a:pt x="36" y="0"/>
                    </a:lnTo>
                    <a:lnTo>
                      <a:pt x="43" y="15"/>
                    </a:lnTo>
                    <a:lnTo>
                      <a:pt x="7" y="2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0"/>
              <p:cNvSpPr>
                <a:spLocks/>
              </p:cNvSpPr>
              <p:nvPr/>
            </p:nvSpPr>
            <p:spPr bwMode="auto">
              <a:xfrm>
                <a:off x="6182764" y="5393886"/>
                <a:ext cx="29390" cy="293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1" y="0"/>
                  </a:cxn>
                  <a:cxn ang="0">
                    <a:pos x="29" y="14"/>
                  </a:cxn>
                  <a:cxn ang="0">
                    <a:pos x="7" y="29"/>
                  </a:cxn>
                  <a:cxn ang="0">
                    <a:pos x="0" y="14"/>
                  </a:cxn>
                </a:cxnLst>
                <a:rect l="0" t="0" r="r" b="b"/>
                <a:pathLst>
                  <a:path w="29" h="29">
                    <a:moveTo>
                      <a:pt x="0" y="14"/>
                    </a:moveTo>
                    <a:lnTo>
                      <a:pt x="21" y="0"/>
                    </a:lnTo>
                    <a:lnTo>
                      <a:pt x="29" y="14"/>
                    </a:lnTo>
                    <a:lnTo>
                      <a:pt x="7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1"/>
              <p:cNvSpPr>
                <a:spLocks/>
              </p:cNvSpPr>
              <p:nvPr/>
            </p:nvSpPr>
            <p:spPr bwMode="auto">
              <a:xfrm>
                <a:off x="6248639" y="5342199"/>
                <a:ext cx="14188" cy="15202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0"/>
                  </a:cxn>
                  <a:cxn ang="0">
                    <a:pos x="14" y="7"/>
                  </a:cxn>
                  <a:cxn ang="0">
                    <a:pos x="7" y="15"/>
                  </a:cxn>
                  <a:cxn ang="0">
                    <a:pos x="0" y="7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0"/>
                    </a:lnTo>
                    <a:lnTo>
                      <a:pt x="14" y="7"/>
                    </a:lnTo>
                    <a:lnTo>
                      <a:pt x="7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2"/>
              <p:cNvSpPr>
                <a:spLocks/>
              </p:cNvSpPr>
              <p:nvPr/>
            </p:nvSpPr>
            <p:spPr bwMode="auto">
              <a:xfrm>
                <a:off x="6255733" y="5305715"/>
                <a:ext cx="36485" cy="43579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22" y="0"/>
                  </a:cxn>
                  <a:cxn ang="0">
                    <a:pos x="36" y="7"/>
                  </a:cxn>
                  <a:cxn ang="0">
                    <a:pos x="15" y="43"/>
                  </a:cxn>
                  <a:cxn ang="0">
                    <a:pos x="0" y="36"/>
                  </a:cxn>
                </a:cxnLst>
                <a:rect l="0" t="0" r="r" b="b"/>
                <a:pathLst>
                  <a:path w="36" h="43">
                    <a:moveTo>
                      <a:pt x="0" y="36"/>
                    </a:moveTo>
                    <a:lnTo>
                      <a:pt x="22" y="0"/>
                    </a:lnTo>
                    <a:lnTo>
                      <a:pt x="36" y="7"/>
                    </a:lnTo>
                    <a:lnTo>
                      <a:pt x="15" y="43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3"/>
              <p:cNvSpPr>
                <a:spLocks/>
              </p:cNvSpPr>
              <p:nvPr/>
            </p:nvSpPr>
            <p:spPr bwMode="auto">
              <a:xfrm>
                <a:off x="6278029" y="5262136"/>
                <a:ext cx="36485" cy="50673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21" y="0"/>
                  </a:cxn>
                  <a:cxn ang="0">
                    <a:pos x="36" y="7"/>
                  </a:cxn>
                  <a:cxn ang="0">
                    <a:pos x="14" y="50"/>
                  </a:cxn>
                  <a:cxn ang="0">
                    <a:pos x="0" y="43"/>
                  </a:cxn>
                </a:cxnLst>
                <a:rect l="0" t="0" r="r" b="b"/>
                <a:pathLst>
                  <a:path w="36" h="50">
                    <a:moveTo>
                      <a:pt x="0" y="43"/>
                    </a:moveTo>
                    <a:lnTo>
                      <a:pt x="21" y="0"/>
                    </a:lnTo>
                    <a:lnTo>
                      <a:pt x="36" y="7"/>
                    </a:lnTo>
                    <a:lnTo>
                      <a:pt x="14" y="5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4"/>
              <p:cNvSpPr>
                <a:spLocks/>
              </p:cNvSpPr>
              <p:nvPr/>
            </p:nvSpPr>
            <p:spPr bwMode="auto">
              <a:xfrm>
                <a:off x="6299312" y="5239840"/>
                <a:ext cx="22296" cy="29390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8" y="0"/>
                  </a:cxn>
                  <a:cxn ang="0">
                    <a:pos x="22" y="7"/>
                  </a:cxn>
                  <a:cxn ang="0">
                    <a:pos x="15" y="29"/>
                  </a:cxn>
                  <a:cxn ang="0">
                    <a:pos x="0" y="22"/>
                  </a:cxn>
                </a:cxnLst>
                <a:rect l="0" t="0" r="r" b="b"/>
                <a:pathLst>
                  <a:path w="22" h="29">
                    <a:moveTo>
                      <a:pt x="0" y="22"/>
                    </a:moveTo>
                    <a:lnTo>
                      <a:pt x="8" y="0"/>
                    </a:lnTo>
                    <a:lnTo>
                      <a:pt x="22" y="7"/>
                    </a:lnTo>
                    <a:lnTo>
                      <a:pt x="15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75"/>
              <p:cNvSpPr>
                <a:spLocks/>
              </p:cNvSpPr>
              <p:nvPr/>
            </p:nvSpPr>
            <p:spPr bwMode="auto">
              <a:xfrm>
                <a:off x="6336810" y="5166871"/>
                <a:ext cx="29390" cy="29390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4" y="0"/>
                  </a:cxn>
                  <a:cxn ang="0">
                    <a:pos x="29" y="7"/>
                  </a:cxn>
                  <a:cxn ang="0">
                    <a:pos x="14" y="29"/>
                  </a:cxn>
                  <a:cxn ang="0">
                    <a:pos x="0" y="21"/>
                  </a:cxn>
                </a:cxnLst>
                <a:rect l="0" t="0" r="r" b="b"/>
                <a:pathLst>
                  <a:path w="29" h="29">
                    <a:moveTo>
                      <a:pt x="0" y="21"/>
                    </a:moveTo>
                    <a:lnTo>
                      <a:pt x="14" y="0"/>
                    </a:lnTo>
                    <a:lnTo>
                      <a:pt x="29" y="7"/>
                    </a:lnTo>
                    <a:lnTo>
                      <a:pt x="14" y="2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76"/>
              <p:cNvSpPr>
                <a:spLocks/>
              </p:cNvSpPr>
              <p:nvPr/>
            </p:nvSpPr>
            <p:spPr bwMode="auto">
              <a:xfrm>
                <a:off x="6350998" y="5137480"/>
                <a:ext cx="36485" cy="3648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22" y="0"/>
                  </a:cxn>
                  <a:cxn ang="0">
                    <a:pos x="36" y="7"/>
                  </a:cxn>
                  <a:cxn ang="0">
                    <a:pos x="15" y="36"/>
                  </a:cxn>
                  <a:cxn ang="0">
                    <a:pos x="0" y="29"/>
                  </a:cxn>
                </a:cxnLst>
                <a:rect l="0" t="0" r="r" b="b"/>
                <a:pathLst>
                  <a:path w="36" h="36">
                    <a:moveTo>
                      <a:pt x="0" y="29"/>
                    </a:moveTo>
                    <a:lnTo>
                      <a:pt x="22" y="0"/>
                    </a:lnTo>
                    <a:lnTo>
                      <a:pt x="36" y="7"/>
                    </a:lnTo>
                    <a:lnTo>
                      <a:pt x="15" y="3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77"/>
              <p:cNvSpPr>
                <a:spLocks/>
              </p:cNvSpPr>
              <p:nvPr/>
            </p:nvSpPr>
            <p:spPr bwMode="auto">
              <a:xfrm>
                <a:off x="6373294" y="5108090"/>
                <a:ext cx="36485" cy="3648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21" y="0"/>
                  </a:cxn>
                  <a:cxn ang="0">
                    <a:pos x="36" y="7"/>
                  </a:cxn>
                  <a:cxn ang="0">
                    <a:pos x="14" y="36"/>
                  </a:cxn>
                  <a:cxn ang="0">
                    <a:pos x="0" y="29"/>
                  </a:cxn>
                </a:cxnLst>
                <a:rect l="0" t="0" r="r" b="b"/>
                <a:pathLst>
                  <a:path w="36" h="36">
                    <a:moveTo>
                      <a:pt x="0" y="29"/>
                    </a:moveTo>
                    <a:lnTo>
                      <a:pt x="21" y="0"/>
                    </a:lnTo>
                    <a:lnTo>
                      <a:pt x="36" y="7"/>
                    </a:lnTo>
                    <a:lnTo>
                      <a:pt x="14" y="3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78"/>
              <p:cNvSpPr>
                <a:spLocks/>
              </p:cNvSpPr>
              <p:nvPr/>
            </p:nvSpPr>
            <p:spPr bwMode="auto">
              <a:xfrm>
                <a:off x="6394577" y="5085794"/>
                <a:ext cx="29390" cy="29390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22" y="0"/>
                  </a:cxn>
                  <a:cxn ang="0">
                    <a:pos x="29" y="7"/>
                  </a:cxn>
                  <a:cxn ang="0">
                    <a:pos x="8" y="29"/>
                  </a:cxn>
                  <a:cxn ang="0">
                    <a:pos x="0" y="22"/>
                  </a:cxn>
                </a:cxnLst>
                <a:rect l="0" t="0" r="r" b="b"/>
                <a:pathLst>
                  <a:path w="29" h="29">
                    <a:moveTo>
                      <a:pt x="0" y="22"/>
                    </a:moveTo>
                    <a:lnTo>
                      <a:pt x="22" y="0"/>
                    </a:lnTo>
                    <a:lnTo>
                      <a:pt x="29" y="7"/>
                    </a:lnTo>
                    <a:lnTo>
                      <a:pt x="8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79"/>
              <p:cNvSpPr>
                <a:spLocks/>
              </p:cNvSpPr>
              <p:nvPr/>
            </p:nvSpPr>
            <p:spPr bwMode="auto">
              <a:xfrm>
                <a:off x="6453358" y="5005730"/>
                <a:ext cx="36485" cy="3648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22" y="0"/>
                  </a:cxn>
                  <a:cxn ang="0">
                    <a:pos x="36" y="7"/>
                  </a:cxn>
                  <a:cxn ang="0">
                    <a:pos x="15" y="36"/>
                  </a:cxn>
                  <a:cxn ang="0">
                    <a:pos x="0" y="29"/>
                  </a:cxn>
                </a:cxnLst>
                <a:rect l="0" t="0" r="r" b="b"/>
                <a:pathLst>
                  <a:path w="36" h="36">
                    <a:moveTo>
                      <a:pt x="0" y="29"/>
                    </a:moveTo>
                    <a:lnTo>
                      <a:pt x="22" y="0"/>
                    </a:lnTo>
                    <a:lnTo>
                      <a:pt x="36" y="7"/>
                    </a:lnTo>
                    <a:lnTo>
                      <a:pt x="15" y="3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0"/>
              <p:cNvSpPr>
                <a:spLocks/>
              </p:cNvSpPr>
              <p:nvPr/>
            </p:nvSpPr>
            <p:spPr bwMode="auto">
              <a:xfrm>
                <a:off x="6475654" y="4983434"/>
                <a:ext cx="36485" cy="36485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29" y="0"/>
                  </a:cxn>
                  <a:cxn ang="0">
                    <a:pos x="36" y="15"/>
                  </a:cxn>
                  <a:cxn ang="0">
                    <a:pos x="7" y="36"/>
                  </a:cxn>
                  <a:cxn ang="0">
                    <a:pos x="0" y="22"/>
                  </a:cxn>
                </a:cxnLst>
                <a:rect l="0" t="0" r="r" b="b"/>
                <a:pathLst>
                  <a:path w="36" h="36">
                    <a:moveTo>
                      <a:pt x="0" y="22"/>
                    </a:moveTo>
                    <a:lnTo>
                      <a:pt x="29" y="0"/>
                    </a:lnTo>
                    <a:lnTo>
                      <a:pt x="36" y="15"/>
                    </a:lnTo>
                    <a:lnTo>
                      <a:pt x="7" y="3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1"/>
              <p:cNvSpPr>
                <a:spLocks/>
              </p:cNvSpPr>
              <p:nvPr/>
            </p:nvSpPr>
            <p:spPr bwMode="auto">
              <a:xfrm>
                <a:off x="6512138" y="4976340"/>
                <a:ext cx="29390" cy="2229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9" y="0"/>
                  </a:cxn>
                  <a:cxn ang="0">
                    <a:pos x="29" y="14"/>
                  </a:cxn>
                  <a:cxn ang="0">
                    <a:pos x="0" y="22"/>
                  </a:cxn>
                  <a:cxn ang="0">
                    <a:pos x="0" y="7"/>
                  </a:cxn>
                </a:cxnLst>
                <a:rect l="0" t="0" r="r" b="b"/>
                <a:pathLst>
                  <a:path w="29" h="22">
                    <a:moveTo>
                      <a:pt x="0" y="7"/>
                    </a:moveTo>
                    <a:lnTo>
                      <a:pt x="29" y="0"/>
                    </a:lnTo>
                    <a:lnTo>
                      <a:pt x="29" y="14"/>
                    </a:lnTo>
                    <a:lnTo>
                      <a:pt x="0" y="2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82"/>
              <p:cNvSpPr>
                <a:spLocks/>
              </p:cNvSpPr>
              <p:nvPr/>
            </p:nvSpPr>
            <p:spPr bwMode="auto">
              <a:xfrm>
                <a:off x="6556730" y="4990529"/>
                <a:ext cx="21283" cy="2229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1" y="15"/>
                  </a:cxn>
                  <a:cxn ang="0">
                    <a:pos x="7" y="22"/>
                  </a:cxn>
                  <a:cxn ang="0">
                    <a:pos x="0" y="8"/>
                  </a:cxn>
                  <a:cxn ang="0">
                    <a:pos x="14" y="0"/>
                  </a:cxn>
                </a:cxnLst>
                <a:rect l="0" t="0" r="r" b="b"/>
                <a:pathLst>
                  <a:path w="21" h="22">
                    <a:moveTo>
                      <a:pt x="14" y="0"/>
                    </a:moveTo>
                    <a:lnTo>
                      <a:pt x="21" y="15"/>
                    </a:lnTo>
                    <a:lnTo>
                      <a:pt x="7" y="22"/>
                    </a:lnTo>
                    <a:lnTo>
                      <a:pt x="0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83"/>
              <p:cNvSpPr>
                <a:spLocks/>
              </p:cNvSpPr>
              <p:nvPr/>
            </p:nvSpPr>
            <p:spPr bwMode="auto">
              <a:xfrm>
                <a:off x="6563825" y="5005730"/>
                <a:ext cx="29390" cy="3648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9" y="29"/>
                  </a:cxn>
                  <a:cxn ang="0">
                    <a:pos x="14" y="36"/>
                  </a:cxn>
                  <a:cxn ang="0">
                    <a:pos x="0" y="7"/>
                  </a:cxn>
                  <a:cxn ang="0">
                    <a:pos x="14" y="0"/>
                  </a:cxn>
                </a:cxnLst>
                <a:rect l="0" t="0" r="r" b="b"/>
                <a:pathLst>
                  <a:path w="29" h="36">
                    <a:moveTo>
                      <a:pt x="14" y="0"/>
                    </a:moveTo>
                    <a:lnTo>
                      <a:pt x="29" y="29"/>
                    </a:lnTo>
                    <a:lnTo>
                      <a:pt x="14" y="36"/>
                    </a:ln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4"/>
              <p:cNvSpPr>
                <a:spLocks/>
              </p:cNvSpPr>
              <p:nvPr/>
            </p:nvSpPr>
            <p:spPr bwMode="auto">
              <a:xfrm>
                <a:off x="6578013" y="5042215"/>
                <a:ext cx="22296" cy="2939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2" y="29"/>
                  </a:cxn>
                  <a:cxn ang="0">
                    <a:pos x="7" y="29"/>
                  </a:cxn>
                  <a:cxn ang="0">
                    <a:pos x="0" y="0"/>
                  </a:cxn>
                  <a:cxn ang="0">
                    <a:pos x="15" y="0"/>
                  </a:cxn>
                </a:cxnLst>
                <a:rect l="0" t="0" r="r" b="b"/>
                <a:pathLst>
                  <a:path w="22" h="29">
                    <a:moveTo>
                      <a:pt x="15" y="0"/>
                    </a:moveTo>
                    <a:lnTo>
                      <a:pt x="22" y="29"/>
                    </a:lnTo>
                    <a:lnTo>
                      <a:pt x="7" y="29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5"/>
              <p:cNvSpPr>
                <a:spLocks/>
              </p:cNvSpPr>
              <p:nvPr/>
            </p:nvSpPr>
            <p:spPr bwMode="auto">
              <a:xfrm>
                <a:off x="6585107" y="5064511"/>
                <a:ext cx="29390" cy="3648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9" y="28"/>
                  </a:cxn>
                  <a:cxn ang="0">
                    <a:pos x="15" y="36"/>
                  </a:cxn>
                  <a:cxn ang="0">
                    <a:pos x="0" y="7"/>
                  </a:cxn>
                  <a:cxn ang="0">
                    <a:pos x="15" y="0"/>
                  </a:cxn>
                </a:cxnLst>
                <a:rect l="0" t="0" r="r" b="b"/>
                <a:pathLst>
                  <a:path w="29" h="36">
                    <a:moveTo>
                      <a:pt x="15" y="0"/>
                    </a:moveTo>
                    <a:lnTo>
                      <a:pt x="29" y="28"/>
                    </a:lnTo>
                    <a:lnTo>
                      <a:pt x="15" y="36"/>
                    </a:ln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6"/>
              <p:cNvSpPr>
                <a:spLocks/>
              </p:cNvSpPr>
              <p:nvPr/>
            </p:nvSpPr>
            <p:spPr bwMode="auto">
              <a:xfrm>
                <a:off x="6607403" y="5158763"/>
                <a:ext cx="22296" cy="3749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2" y="37"/>
                  </a:cxn>
                  <a:cxn ang="0">
                    <a:pos x="7" y="37"/>
                  </a:cxn>
                  <a:cxn ang="0">
                    <a:pos x="0" y="0"/>
                  </a:cxn>
                  <a:cxn ang="0">
                    <a:pos x="15" y="0"/>
                  </a:cxn>
                </a:cxnLst>
                <a:rect l="0" t="0" r="r" b="b"/>
                <a:pathLst>
                  <a:path w="22" h="37">
                    <a:moveTo>
                      <a:pt x="15" y="0"/>
                    </a:moveTo>
                    <a:lnTo>
                      <a:pt x="22" y="37"/>
                    </a:lnTo>
                    <a:lnTo>
                      <a:pt x="7" y="37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7"/>
              <p:cNvSpPr>
                <a:spLocks/>
              </p:cNvSpPr>
              <p:nvPr/>
            </p:nvSpPr>
            <p:spPr bwMode="auto">
              <a:xfrm>
                <a:off x="6614498" y="5196261"/>
                <a:ext cx="29390" cy="6587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9" y="65"/>
                  </a:cxn>
                  <a:cxn ang="0">
                    <a:pos x="15" y="65"/>
                  </a:cxn>
                  <a:cxn ang="0">
                    <a:pos x="0" y="0"/>
                  </a:cxn>
                  <a:cxn ang="0">
                    <a:pos x="15" y="0"/>
                  </a:cxn>
                </a:cxnLst>
                <a:rect l="0" t="0" r="r" b="b"/>
                <a:pathLst>
                  <a:path w="29" h="65">
                    <a:moveTo>
                      <a:pt x="15" y="0"/>
                    </a:moveTo>
                    <a:lnTo>
                      <a:pt x="29" y="65"/>
                    </a:lnTo>
                    <a:lnTo>
                      <a:pt x="15" y="65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8"/>
              <p:cNvSpPr>
                <a:spLocks/>
              </p:cNvSpPr>
              <p:nvPr/>
            </p:nvSpPr>
            <p:spPr bwMode="auto">
              <a:xfrm>
                <a:off x="6643888" y="5319903"/>
                <a:ext cx="29390" cy="5878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9" y="58"/>
                  </a:cxn>
                  <a:cxn ang="0">
                    <a:pos x="15" y="58"/>
                  </a:cxn>
                  <a:cxn ang="0">
                    <a:pos x="0" y="0"/>
                  </a:cxn>
                  <a:cxn ang="0">
                    <a:pos x="15" y="0"/>
                  </a:cxn>
                </a:cxnLst>
                <a:rect l="0" t="0" r="r" b="b"/>
                <a:pathLst>
                  <a:path w="29" h="58">
                    <a:moveTo>
                      <a:pt x="15" y="0"/>
                    </a:moveTo>
                    <a:lnTo>
                      <a:pt x="29" y="58"/>
                    </a:lnTo>
                    <a:lnTo>
                      <a:pt x="15" y="5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9"/>
              <p:cNvSpPr>
                <a:spLocks/>
              </p:cNvSpPr>
              <p:nvPr/>
            </p:nvSpPr>
            <p:spPr bwMode="auto">
              <a:xfrm>
                <a:off x="6659090" y="5378684"/>
                <a:ext cx="21283" cy="4459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1" y="44"/>
                  </a:cxn>
                  <a:cxn ang="0">
                    <a:pos x="7" y="44"/>
                  </a:cxn>
                  <a:cxn ang="0">
                    <a:pos x="0" y="0"/>
                  </a:cxn>
                  <a:cxn ang="0">
                    <a:pos x="14" y="0"/>
                  </a:cxn>
                </a:cxnLst>
                <a:rect l="0" t="0" r="r" b="b"/>
                <a:pathLst>
                  <a:path w="21" h="44">
                    <a:moveTo>
                      <a:pt x="14" y="0"/>
                    </a:moveTo>
                    <a:lnTo>
                      <a:pt x="21" y="44"/>
                    </a:lnTo>
                    <a:lnTo>
                      <a:pt x="7" y="44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90"/>
              <p:cNvSpPr>
                <a:spLocks/>
              </p:cNvSpPr>
              <p:nvPr/>
            </p:nvSpPr>
            <p:spPr bwMode="auto">
              <a:xfrm>
                <a:off x="6673278" y="5473949"/>
                <a:ext cx="22296" cy="2939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2" y="22"/>
                  </a:cxn>
                  <a:cxn ang="0">
                    <a:pos x="7" y="29"/>
                  </a:cxn>
                  <a:cxn ang="0">
                    <a:pos x="0" y="7"/>
                  </a:cxn>
                  <a:cxn ang="0">
                    <a:pos x="15" y="0"/>
                  </a:cxn>
                </a:cxnLst>
                <a:rect l="0" t="0" r="r" b="b"/>
                <a:pathLst>
                  <a:path w="22" h="29">
                    <a:moveTo>
                      <a:pt x="15" y="0"/>
                    </a:moveTo>
                    <a:lnTo>
                      <a:pt x="22" y="22"/>
                    </a:lnTo>
                    <a:lnTo>
                      <a:pt x="7" y="29"/>
                    </a:ln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91"/>
              <p:cNvSpPr>
                <a:spLocks/>
              </p:cNvSpPr>
              <p:nvPr/>
            </p:nvSpPr>
            <p:spPr bwMode="auto">
              <a:xfrm>
                <a:off x="6680373" y="5503339"/>
                <a:ext cx="22296" cy="2939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2" y="29"/>
                  </a:cxn>
                  <a:cxn ang="0">
                    <a:pos x="8" y="29"/>
                  </a:cxn>
                  <a:cxn ang="0">
                    <a:pos x="0" y="0"/>
                  </a:cxn>
                  <a:cxn ang="0">
                    <a:pos x="15" y="0"/>
                  </a:cxn>
                </a:cxnLst>
                <a:rect l="0" t="0" r="r" b="b"/>
                <a:pathLst>
                  <a:path w="22" h="29">
                    <a:moveTo>
                      <a:pt x="15" y="0"/>
                    </a:moveTo>
                    <a:lnTo>
                      <a:pt x="22" y="29"/>
                    </a:lnTo>
                    <a:lnTo>
                      <a:pt x="8" y="29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92"/>
              <p:cNvSpPr>
                <a:spLocks/>
              </p:cNvSpPr>
              <p:nvPr/>
            </p:nvSpPr>
            <p:spPr bwMode="auto">
              <a:xfrm>
                <a:off x="6688480" y="5525635"/>
                <a:ext cx="29390" cy="2939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9" y="21"/>
                  </a:cxn>
                  <a:cxn ang="0">
                    <a:pos x="14" y="29"/>
                  </a:cxn>
                  <a:cxn ang="0">
                    <a:pos x="0" y="7"/>
                  </a:cxn>
                  <a:cxn ang="0">
                    <a:pos x="14" y="0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lnTo>
                      <a:pt x="29" y="21"/>
                    </a:lnTo>
                    <a:lnTo>
                      <a:pt x="14" y="29"/>
                    </a:ln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93"/>
              <p:cNvSpPr>
                <a:spLocks/>
              </p:cNvSpPr>
              <p:nvPr/>
            </p:nvSpPr>
            <p:spPr bwMode="auto">
              <a:xfrm>
                <a:off x="6702669" y="5546918"/>
                <a:ext cx="22296" cy="2229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2" y="15"/>
                  </a:cxn>
                  <a:cxn ang="0">
                    <a:pos x="7" y="22"/>
                  </a:cxn>
                  <a:cxn ang="0">
                    <a:pos x="0" y="8"/>
                  </a:cxn>
                  <a:cxn ang="0">
                    <a:pos x="15" y="0"/>
                  </a:cxn>
                </a:cxnLst>
                <a:rect l="0" t="0" r="r" b="b"/>
                <a:pathLst>
                  <a:path w="22" h="22">
                    <a:moveTo>
                      <a:pt x="15" y="0"/>
                    </a:moveTo>
                    <a:lnTo>
                      <a:pt x="22" y="15"/>
                    </a:lnTo>
                    <a:lnTo>
                      <a:pt x="7" y="22"/>
                    </a:lnTo>
                    <a:lnTo>
                      <a:pt x="0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94"/>
              <p:cNvSpPr>
                <a:spLocks/>
              </p:cNvSpPr>
              <p:nvPr/>
            </p:nvSpPr>
            <p:spPr bwMode="auto">
              <a:xfrm>
                <a:off x="6717871" y="5562120"/>
                <a:ext cx="14188" cy="141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7"/>
                  </a:cxn>
                  <a:cxn ang="0">
                    <a:pos x="7" y="14"/>
                  </a:cxn>
                  <a:cxn ang="0">
                    <a:pos x="0" y="7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lnTo>
                      <a:pt x="14" y="7"/>
                    </a:lnTo>
                    <a:lnTo>
                      <a:pt x="7" y="14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195"/>
              <p:cNvSpPr>
                <a:spLocks noChangeArrowheads="1"/>
              </p:cNvSpPr>
              <p:nvPr/>
            </p:nvSpPr>
            <p:spPr bwMode="auto">
              <a:xfrm>
                <a:off x="6724965" y="5569214"/>
                <a:ext cx="14188" cy="152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96"/>
              <p:cNvSpPr>
                <a:spLocks/>
              </p:cNvSpPr>
              <p:nvPr/>
            </p:nvSpPr>
            <p:spPr bwMode="auto">
              <a:xfrm>
                <a:off x="6732059" y="5562120"/>
                <a:ext cx="22296" cy="2229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0"/>
                  </a:cxn>
                  <a:cxn ang="0">
                    <a:pos x="22" y="14"/>
                  </a:cxn>
                  <a:cxn ang="0">
                    <a:pos x="7" y="22"/>
                  </a:cxn>
                  <a:cxn ang="0">
                    <a:pos x="0" y="7"/>
                  </a:cxn>
                </a:cxnLst>
                <a:rect l="0" t="0" r="r" b="b"/>
                <a:pathLst>
                  <a:path w="22" h="22">
                    <a:moveTo>
                      <a:pt x="0" y="7"/>
                    </a:moveTo>
                    <a:lnTo>
                      <a:pt x="14" y="0"/>
                    </a:lnTo>
                    <a:lnTo>
                      <a:pt x="22" y="14"/>
                    </a:lnTo>
                    <a:lnTo>
                      <a:pt x="7" y="2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97"/>
              <p:cNvSpPr>
                <a:spLocks/>
              </p:cNvSpPr>
              <p:nvPr/>
            </p:nvSpPr>
            <p:spPr bwMode="auto">
              <a:xfrm>
                <a:off x="6746247" y="5532729"/>
                <a:ext cx="37498" cy="3648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22" y="0"/>
                  </a:cxn>
                  <a:cxn ang="0">
                    <a:pos x="37" y="7"/>
                  </a:cxn>
                  <a:cxn ang="0">
                    <a:pos x="15" y="36"/>
                  </a:cxn>
                  <a:cxn ang="0">
                    <a:pos x="0" y="29"/>
                  </a:cxn>
                </a:cxnLst>
                <a:rect l="0" t="0" r="r" b="b"/>
                <a:pathLst>
                  <a:path w="37" h="36">
                    <a:moveTo>
                      <a:pt x="0" y="29"/>
                    </a:moveTo>
                    <a:lnTo>
                      <a:pt x="22" y="0"/>
                    </a:lnTo>
                    <a:lnTo>
                      <a:pt x="37" y="7"/>
                    </a:lnTo>
                    <a:lnTo>
                      <a:pt x="15" y="3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98"/>
              <p:cNvSpPr>
                <a:spLocks/>
              </p:cNvSpPr>
              <p:nvPr/>
            </p:nvSpPr>
            <p:spPr bwMode="auto">
              <a:xfrm>
                <a:off x="6768544" y="5503339"/>
                <a:ext cx="29390" cy="3648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5" y="0"/>
                  </a:cxn>
                  <a:cxn ang="0">
                    <a:pos x="29" y="7"/>
                  </a:cxn>
                  <a:cxn ang="0">
                    <a:pos x="15" y="36"/>
                  </a:cxn>
                  <a:cxn ang="0">
                    <a:pos x="0" y="29"/>
                  </a:cxn>
                </a:cxnLst>
                <a:rect l="0" t="0" r="r" b="b"/>
                <a:pathLst>
                  <a:path w="29" h="36">
                    <a:moveTo>
                      <a:pt x="0" y="29"/>
                    </a:moveTo>
                    <a:lnTo>
                      <a:pt x="15" y="0"/>
                    </a:lnTo>
                    <a:lnTo>
                      <a:pt x="29" y="7"/>
                    </a:lnTo>
                    <a:lnTo>
                      <a:pt x="15" y="3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99"/>
              <p:cNvSpPr>
                <a:spLocks/>
              </p:cNvSpPr>
              <p:nvPr/>
            </p:nvSpPr>
            <p:spPr bwMode="auto">
              <a:xfrm>
                <a:off x="6813136" y="5415168"/>
                <a:ext cx="28377" cy="3648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4" y="0"/>
                  </a:cxn>
                  <a:cxn ang="0">
                    <a:pos x="28" y="8"/>
                  </a:cxn>
                  <a:cxn ang="0">
                    <a:pos x="14" y="36"/>
                  </a:cxn>
                  <a:cxn ang="0">
                    <a:pos x="0" y="29"/>
                  </a:cxn>
                </a:cxnLst>
                <a:rect l="0" t="0" r="r" b="b"/>
                <a:pathLst>
                  <a:path w="28" h="36">
                    <a:moveTo>
                      <a:pt x="0" y="29"/>
                    </a:moveTo>
                    <a:lnTo>
                      <a:pt x="14" y="0"/>
                    </a:lnTo>
                    <a:lnTo>
                      <a:pt x="28" y="8"/>
                    </a:lnTo>
                    <a:lnTo>
                      <a:pt x="14" y="3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200"/>
              <p:cNvSpPr>
                <a:spLocks/>
              </p:cNvSpPr>
              <p:nvPr/>
            </p:nvSpPr>
            <p:spPr bwMode="auto">
              <a:xfrm>
                <a:off x="6827324" y="5371589"/>
                <a:ext cx="29390" cy="51686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14" y="0"/>
                  </a:cxn>
                  <a:cxn ang="0">
                    <a:pos x="29" y="7"/>
                  </a:cxn>
                  <a:cxn ang="0">
                    <a:pos x="14" y="51"/>
                  </a:cxn>
                  <a:cxn ang="0">
                    <a:pos x="0" y="43"/>
                  </a:cxn>
                </a:cxnLst>
                <a:rect l="0" t="0" r="r" b="b"/>
                <a:pathLst>
                  <a:path w="29" h="51">
                    <a:moveTo>
                      <a:pt x="0" y="43"/>
                    </a:moveTo>
                    <a:lnTo>
                      <a:pt x="14" y="0"/>
                    </a:lnTo>
                    <a:lnTo>
                      <a:pt x="29" y="7"/>
                    </a:lnTo>
                    <a:lnTo>
                      <a:pt x="14" y="51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201"/>
              <p:cNvSpPr>
                <a:spLocks/>
              </p:cNvSpPr>
              <p:nvPr/>
            </p:nvSpPr>
            <p:spPr bwMode="auto">
              <a:xfrm>
                <a:off x="6841513" y="5342199"/>
                <a:ext cx="29390" cy="3648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5" y="0"/>
                  </a:cxn>
                  <a:cxn ang="0">
                    <a:pos x="29" y="7"/>
                  </a:cxn>
                  <a:cxn ang="0">
                    <a:pos x="15" y="36"/>
                  </a:cxn>
                  <a:cxn ang="0">
                    <a:pos x="0" y="29"/>
                  </a:cxn>
                </a:cxnLst>
                <a:rect l="0" t="0" r="r" b="b"/>
                <a:pathLst>
                  <a:path w="29" h="36">
                    <a:moveTo>
                      <a:pt x="0" y="29"/>
                    </a:moveTo>
                    <a:lnTo>
                      <a:pt x="15" y="0"/>
                    </a:lnTo>
                    <a:lnTo>
                      <a:pt x="29" y="7"/>
                    </a:lnTo>
                    <a:lnTo>
                      <a:pt x="15" y="3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202"/>
              <p:cNvSpPr>
                <a:spLocks/>
              </p:cNvSpPr>
              <p:nvPr/>
            </p:nvSpPr>
            <p:spPr bwMode="auto">
              <a:xfrm>
                <a:off x="6856715" y="5305715"/>
                <a:ext cx="29390" cy="43579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4" y="0"/>
                  </a:cxn>
                  <a:cxn ang="0">
                    <a:pos x="29" y="7"/>
                  </a:cxn>
                  <a:cxn ang="0">
                    <a:pos x="14" y="43"/>
                  </a:cxn>
                  <a:cxn ang="0">
                    <a:pos x="0" y="36"/>
                  </a:cxn>
                </a:cxnLst>
                <a:rect l="0" t="0" r="r" b="b"/>
                <a:pathLst>
                  <a:path w="29" h="43">
                    <a:moveTo>
                      <a:pt x="0" y="36"/>
                    </a:moveTo>
                    <a:lnTo>
                      <a:pt x="14" y="0"/>
                    </a:lnTo>
                    <a:lnTo>
                      <a:pt x="29" y="7"/>
                    </a:lnTo>
                    <a:lnTo>
                      <a:pt x="14" y="43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203"/>
              <p:cNvSpPr>
                <a:spLocks/>
              </p:cNvSpPr>
              <p:nvPr/>
            </p:nvSpPr>
            <p:spPr bwMode="auto">
              <a:xfrm>
                <a:off x="6870903" y="5269230"/>
                <a:ext cx="29390" cy="43579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5" y="0"/>
                  </a:cxn>
                  <a:cxn ang="0">
                    <a:pos x="29" y="7"/>
                  </a:cxn>
                  <a:cxn ang="0">
                    <a:pos x="15" y="43"/>
                  </a:cxn>
                  <a:cxn ang="0">
                    <a:pos x="0" y="36"/>
                  </a:cxn>
                </a:cxnLst>
                <a:rect l="0" t="0" r="r" b="b"/>
                <a:pathLst>
                  <a:path w="29" h="43">
                    <a:moveTo>
                      <a:pt x="0" y="36"/>
                    </a:moveTo>
                    <a:lnTo>
                      <a:pt x="15" y="0"/>
                    </a:lnTo>
                    <a:lnTo>
                      <a:pt x="29" y="7"/>
                    </a:lnTo>
                    <a:lnTo>
                      <a:pt x="15" y="43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204"/>
              <p:cNvSpPr>
                <a:spLocks/>
              </p:cNvSpPr>
              <p:nvPr/>
            </p:nvSpPr>
            <p:spPr bwMode="auto">
              <a:xfrm>
                <a:off x="6886105" y="5246934"/>
                <a:ext cx="22296" cy="2939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7" y="0"/>
                  </a:cxn>
                  <a:cxn ang="0">
                    <a:pos x="22" y="0"/>
                  </a:cxn>
                  <a:cxn ang="0">
                    <a:pos x="14" y="29"/>
                  </a:cxn>
                  <a:cxn ang="0">
                    <a:pos x="0" y="29"/>
                  </a:cxn>
                </a:cxnLst>
                <a:rect l="0" t="0" r="r" b="b"/>
                <a:pathLst>
                  <a:path w="22" h="29">
                    <a:moveTo>
                      <a:pt x="0" y="29"/>
                    </a:moveTo>
                    <a:lnTo>
                      <a:pt x="7" y="0"/>
                    </a:lnTo>
                    <a:lnTo>
                      <a:pt x="22" y="0"/>
                    </a:lnTo>
                    <a:lnTo>
                      <a:pt x="14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206"/>
              <p:cNvSpPr>
                <a:spLocks noChangeArrowheads="1"/>
              </p:cNvSpPr>
              <p:nvPr/>
            </p:nvSpPr>
            <p:spPr bwMode="auto">
              <a:xfrm>
                <a:off x="6915495" y="5173965"/>
                <a:ext cx="14188" cy="1418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207"/>
              <p:cNvSpPr>
                <a:spLocks/>
              </p:cNvSpPr>
              <p:nvPr/>
            </p:nvSpPr>
            <p:spPr bwMode="auto">
              <a:xfrm>
                <a:off x="6915495" y="5115184"/>
                <a:ext cx="29390" cy="5878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14" y="0"/>
                  </a:cxn>
                  <a:cxn ang="0">
                    <a:pos x="29" y="7"/>
                  </a:cxn>
                  <a:cxn ang="0">
                    <a:pos x="14" y="58"/>
                  </a:cxn>
                  <a:cxn ang="0">
                    <a:pos x="0" y="51"/>
                  </a:cxn>
                </a:cxnLst>
                <a:rect l="0" t="0" r="r" b="b"/>
                <a:pathLst>
                  <a:path w="29" h="58">
                    <a:moveTo>
                      <a:pt x="0" y="51"/>
                    </a:moveTo>
                    <a:lnTo>
                      <a:pt x="14" y="0"/>
                    </a:lnTo>
                    <a:lnTo>
                      <a:pt x="29" y="7"/>
                    </a:lnTo>
                    <a:lnTo>
                      <a:pt x="14" y="5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208"/>
              <p:cNvSpPr>
                <a:spLocks/>
              </p:cNvSpPr>
              <p:nvPr/>
            </p:nvSpPr>
            <p:spPr bwMode="auto">
              <a:xfrm>
                <a:off x="6929684" y="5064511"/>
                <a:ext cx="29390" cy="57767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5" y="0"/>
                  </a:cxn>
                  <a:cxn ang="0">
                    <a:pos x="29" y="7"/>
                  </a:cxn>
                  <a:cxn ang="0">
                    <a:pos x="15" y="57"/>
                  </a:cxn>
                  <a:cxn ang="0">
                    <a:pos x="0" y="50"/>
                  </a:cxn>
                </a:cxnLst>
                <a:rect l="0" t="0" r="r" b="b"/>
                <a:pathLst>
                  <a:path w="29" h="57">
                    <a:moveTo>
                      <a:pt x="0" y="50"/>
                    </a:moveTo>
                    <a:lnTo>
                      <a:pt x="15" y="0"/>
                    </a:lnTo>
                    <a:lnTo>
                      <a:pt x="29" y="7"/>
                    </a:lnTo>
                    <a:lnTo>
                      <a:pt x="15" y="5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209"/>
              <p:cNvSpPr>
                <a:spLocks/>
              </p:cNvSpPr>
              <p:nvPr/>
            </p:nvSpPr>
            <p:spPr bwMode="auto">
              <a:xfrm>
                <a:off x="6951980" y="4983434"/>
                <a:ext cx="22296" cy="29390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7" y="0"/>
                  </a:cxn>
                  <a:cxn ang="0">
                    <a:pos x="22" y="7"/>
                  </a:cxn>
                  <a:cxn ang="0">
                    <a:pos x="14" y="29"/>
                  </a:cxn>
                  <a:cxn ang="0">
                    <a:pos x="0" y="22"/>
                  </a:cxn>
                </a:cxnLst>
                <a:rect l="0" t="0" r="r" b="b"/>
                <a:pathLst>
                  <a:path w="22" h="29">
                    <a:moveTo>
                      <a:pt x="0" y="22"/>
                    </a:moveTo>
                    <a:lnTo>
                      <a:pt x="7" y="0"/>
                    </a:lnTo>
                    <a:lnTo>
                      <a:pt x="22" y="7"/>
                    </a:lnTo>
                    <a:lnTo>
                      <a:pt x="14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210"/>
              <p:cNvSpPr>
                <a:spLocks/>
              </p:cNvSpPr>
              <p:nvPr/>
            </p:nvSpPr>
            <p:spPr bwMode="auto">
              <a:xfrm>
                <a:off x="6959074" y="4910465"/>
                <a:ext cx="29390" cy="80063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15" y="0"/>
                  </a:cxn>
                  <a:cxn ang="0">
                    <a:pos x="29" y="0"/>
                  </a:cxn>
                  <a:cxn ang="0">
                    <a:pos x="15" y="79"/>
                  </a:cxn>
                  <a:cxn ang="0">
                    <a:pos x="0" y="79"/>
                  </a:cxn>
                </a:cxnLst>
                <a:rect l="0" t="0" r="r" b="b"/>
                <a:pathLst>
                  <a:path w="29" h="79">
                    <a:moveTo>
                      <a:pt x="0" y="79"/>
                    </a:moveTo>
                    <a:lnTo>
                      <a:pt x="15" y="0"/>
                    </a:lnTo>
                    <a:lnTo>
                      <a:pt x="29" y="0"/>
                    </a:lnTo>
                    <a:lnTo>
                      <a:pt x="15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Rectangle 211"/>
              <p:cNvSpPr>
                <a:spLocks noChangeArrowheads="1"/>
              </p:cNvSpPr>
              <p:nvPr/>
            </p:nvSpPr>
            <p:spPr bwMode="auto">
              <a:xfrm>
                <a:off x="6988464" y="4837496"/>
                <a:ext cx="15202" cy="1418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212"/>
              <p:cNvSpPr>
                <a:spLocks/>
              </p:cNvSpPr>
              <p:nvPr/>
            </p:nvSpPr>
            <p:spPr bwMode="auto">
              <a:xfrm>
                <a:off x="6988464" y="4763514"/>
                <a:ext cx="36485" cy="7398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22" y="0"/>
                  </a:cxn>
                  <a:cxn ang="0">
                    <a:pos x="36" y="8"/>
                  </a:cxn>
                  <a:cxn ang="0">
                    <a:pos x="15" y="73"/>
                  </a:cxn>
                  <a:cxn ang="0">
                    <a:pos x="0" y="65"/>
                  </a:cxn>
                </a:cxnLst>
                <a:rect l="0" t="0" r="r" b="b"/>
                <a:pathLst>
                  <a:path w="36" h="73">
                    <a:moveTo>
                      <a:pt x="0" y="65"/>
                    </a:moveTo>
                    <a:lnTo>
                      <a:pt x="22" y="0"/>
                    </a:lnTo>
                    <a:lnTo>
                      <a:pt x="36" y="8"/>
                    </a:lnTo>
                    <a:lnTo>
                      <a:pt x="15" y="73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213"/>
              <p:cNvSpPr>
                <a:spLocks/>
              </p:cNvSpPr>
              <p:nvPr/>
            </p:nvSpPr>
            <p:spPr bwMode="auto">
              <a:xfrm>
                <a:off x="7010760" y="4742231"/>
                <a:ext cx="21283" cy="29390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7" y="0"/>
                  </a:cxn>
                  <a:cxn ang="0">
                    <a:pos x="21" y="7"/>
                  </a:cxn>
                  <a:cxn ang="0">
                    <a:pos x="14" y="29"/>
                  </a:cxn>
                  <a:cxn ang="0">
                    <a:pos x="0" y="21"/>
                  </a:cxn>
                </a:cxnLst>
                <a:rect l="0" t="0" r="r" b="b"/>
                <a:pathLst>
                  <a:path w="21" h="29">
                    <a:moveTo>
                      <a:pt x="0" y="21"/>
                    </a:moveTo>
                    <a:lnTo>
                      <a:pt x="7" y="0"/>
                    </a:lnTo>
                    <a:lnTo>
                      <a:pt x="21" y="7"/>
                    </a:lnTo>
                    <a:lnTo>
                      <a:pt x="14" y="2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214"/>
              <p:cNvSpPr>
                <a:spLocks/>
              </p:cNvSpPr>
              <p:nvPr/>
            </p:nvSpPr>
            <p:spPr bwMode="auto">
              <a:xfrm>
                <a:off x="7032043" y="4654060"/>
                <a:ext cx="22296" cy="3648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8" y="0"/>
                  </a:cxn>
                  <a:cxn ang="0">
                    <a:pos x="22" y="0"/>
                  </a:cxn>
                  <a:cxn ang="0">
                    <a:pos x="15" y="36"/>
                  </a:cxn>
                  <a:cxn ang="0">
                    <a:pos x="0" y="36"/>
                  </a:cxn>
                </a:cxnLst>
                <a:rect l="0" t="0" r="r" b="b"/>
                <a:pathLst>
                  <a:path w="22" h="36">
                    <a:moveTo>
                      <a:pt x="0" y="36"/>
                    </a:moveTo>
                    <a:lnTo>
                      <a:pt x="8" y="0"/>
                    </a:lnTo>
                    <a:lnTo>
                      <a:pt x="22" y="0"/>
                    </a:lnTo>
                    <a:lnTo>
                      <a:pt x="15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215"/>
              <p:cNvSpPr>
                <a:spLocks/>
              </p:cNvSpPr>
              <p:nvPr/>
            </p:nvSpPr>
            <p:spPr bwMode="auto">
              <a:xfrm>
                <a:off x="7040151" y="4572983"/>
                <a:ext cx="36485" cy="81077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21" y="0"/>
                  </a:cxn>
                  <a:cxn ang="0">
                    <a:pos x="36" y="8"/>
                  </a:cxn>
                  <a:cxn ang="0">
                    <a:pos x="14" y="80"/>
                  </a:cxn>
                  <a:cxn ang="0">
                    <a:pos x="0" y="73"/>
                  </a:cxn>
                </a:cxnLst>
                <a:rect l="0" t="0" r="r" b="b"/>
                <a:pathLst>
                  <a:path w="36" h="80">
                    <a:moveTo>
                      <a:pt x="0" y="73"/>
                    </a:moveTo>
                    <a:lnTo>
                      <a:pt x="21" y="0"/>
                    </a:lnTo>
                    <a:lnTo>
                      <a:pt x="36" y="8"/>
                    </a:lnTo>
                    <a:lnTo>
                      <a:pt x="14" y="8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216"/>
              <p:cNvSpPr>
                <a:spLocks/>
              </p:cNvSpPr>
              <p:nvPr/>
            </p:nvSpPr>
            <p:spPr bwMode="auto">
              <a:xfrm>
                <a:off x="7061433" y="4544606"/>
                <a:ext cx="29390" cy="36485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5" y="0"/>
                  </a:cxn>
                  <a:cxn ang="0">
                    <a:pos x="29" y="7"/>
                  </a:cxn>
                  <a:cxn ang="0">
                    <a:pos x="15" y="36"/>
                  </a:cxn>
                  <a:cxn ang="0">
                    <a:pos x="0" y="28"/>
                  </a:cxn>
                </a:cxnLst>
                <a:rect l="0" t="0" r="r" b="b"/>
                <a:pathLst>
                  <a:path w="29" h="36">
                    <a:moveTo>
                      <a:pt x="0" y="28"/>
                    </a:moveTo>
                    <a:lnTo>
                      <a:pt x="15" y="0"/>
                    </a:lnTo>
                    <a:lnTo>
                      <a:pt x="29" y="7"/>
                    </a:lnTo>
                    <a:lnTo>
                      <a:pt x="15" y="3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217"/>
              <p:cNvSpPr>
                <a:spLocks noChangeArrowheads="1"/>
              </p:cNvSpPr>
              <p:nvPr/>
            </p:nvSpPr>
            <p:spPr bwMode="auto">
              <a:xfrm>
                <a:off x="7106026" y="4485826"/>
                <a:ext cx="14188" cy="70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218"/>
              <p:cNvSpPr>
                <a:spLocks/>
              </p:cNvSpPr>
              <p:nvPr/>
            </p:nvSpPr>
            <p:spPr bwMode="auto">
              <a:xfrm>
                <a:off x="7106026" y="4463529"/>
                <a:ext cx="21283" cy="22296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4" y="0"/>
                  </a:cxn>
                  <a:cxn ang="0">
                    <a:pos x="21" y="7"/>
                  </a:cxn>
                  <a:cxn ang="0">
                    <a:pos x="7" y="22"/>
                  </a:cxn>
                  <a:cxn ang="0">
                    <a:pos x="0" y="15"/>
                  </a:cxn>
                </a:cxnLst>
                <a:rect l="0" t="0" r="r" b="b"/>
                <a:pathLst>
                  <a:path w="21" h="22">
                    <a:moveTo>
                      <a:pt x="0" y="15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2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219"/>
              <p:cNvSpPr>
                <a:spLocks noChangeArrowheads="1"/>
              </p:cNvSpPr>
              <p:nvPr/>
            </p:nvSpPr>
            <p:spPr bwMode="auto">
              <a:xfrm>
                <a:off x="7127308" y="4463529"/>
                <a:ext cx="15202" cy="152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220"/>
              <p:cNvSpPr>
                <a:spLocks/>
              </p:cNvSpPr>
              <p:nvPr/>
            </p:nvSpPr>
            <p:spPr bwMode="auto">
              <a:xfrm>
                <a:off x="7142510" y="4463529"/>
                <a:ext cx="29390" cy="2229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9" y="7"/>
                  </a:cxn>
                  <a:cxn ang="0">
                    <a:pos x="22" y="22"/>
                  </a:cxn>
                  <a:cxn ang="0">
                    <a:pos x="0" y="15"/>
                  </a:cxn>
                  <a:cxn ang="0">
                    <a:pos x="7" y="0"/>
                  </a:cxn>
                </a:cxnLst>
                <a:rect l="0" t="0" r="r" b="b"/>
                <a:pathLst>
                  <a:path w="29" h="22">
                    <a:moveTo>
                      <a:pt x="7" y="0"/>
                    </a:moveTo>
                    <a:lnTo>
                      <a:pt x="29" y="7"/>
                    </a:lnTo>
                    <a:lnTo>
                      <a:pt x="22" y="22"/>
                    </a:lnTo>
                    <a:lnTo>
                      <a:pt x="0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221"/>
              <p:cNvSpPr>
                <a:spLocks/>
              </p:cNvSpPr>
              <p:nvPr/>
            </p:nvSpPr>
            <p:spPr bwMode="auto">
              <a:xfrm>
                <a:off x="7164806" y="4470624"/>
                <a:ext cx="21283" cy="2229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1" y="15"/>
                  </a:cxn>
                  <a:cxn ang="0">
                    <a:pos x="14" y="22"/>
                  </a:cxn>
                  <a:cxn ang="0">
                    <a:pos x="0" y="8"/>
                  </a:cxn>
                  <a:cxn ang="0">
                    <a:pos x="7" y="0"/>
                  </a:cxn>
                </a:cxnLst>
                <a:rect l="0" t="0" r="r" b="b"/>
                <a:pathLst>
                  <a:path w="21" h="22">
                    <a:moveTo>
                      <a:pt x="7" y="0"/>
                    </a:moveTo>
                    <a:lnTo>
                      <a:pt x="21" y="15"/>
                    </a:lnTo>
                    <a:lnTo>
                      <a:pt x="14" y="22"/>
                    </a:lnTo>
                    <a:lnTo>
                      <a:pt x="0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222"/>
              <p:cNvSpPr>
                <a:spLocks/>
              </p:cNvSpPr>
              <p:nvPr/>
            </p:nvSpPr>
            <p:spPr bwMode="auto">
              <a:xfrm>
                <a:off x="7171901" y="4485826"/>
                <a:ext cx="29390" cy="2939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9" y="21"/>
                  </a:cxn>
                  <a:cxn ang="0">
                    <a:pos x="14" y="29"/>
                  </a:cxn>
                  <a:cxn ang="0">
                    <a:pos x="0" y="7"/>
                  </a:cxn>
                  <a:cxn ang="0">
                    <a:pos x="14" y="0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lnTo>
                      <a:pt x="29" y="21"/>
                    </a:lnTo>
                    <a:lnTo>
                      <a:pt x="14" y="29"/>
                    </a:ln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223"/>
              <p:cNvSpPr>
                <a:spLocks/>
              </p:cNvSpPr>
              <p:nvPr/>
            </p:nvSpPr>
            <p:spPr bwMode="auto">
              <a:xfrm>
                <a:off x="7186089" y="4507108"/>
                <a:ext cx="29390" cy="2939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9" y="22"/>
                  </a:cxn>
                  <a:cxn ang="0">
                    <a:pos x="15" y="29"/>
                  </a:cxn>
                  <a:cxn ang="0">
                    <a:pos x="0" y="8"/>
                  </a:cxn>
                  <a:cxn ang="0">
                    <a:pos x="15" y="0"/>
                  </a:cxn>
                </a:cxnLst>
                <a:rect l="0" t="0" r="r" b="b"/>
                <a:pathLst>
                  <a:path w="29" h="29">
                    <a:moveTo>
                      <a:pt x="15" y="0"/>
                    </a:moveTo>
                    <a:lnTo>
                      <a:pt x="29" y="22"/>
                    </a:lnTo>
                    <a:lnTo>
                      <a:pt x="15" y="29"/>
                    </a:lnTo>
                    <a:lnTo>
                      <a:pt x="0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224"/>
              <p:cNvSpPr>
                <a:spLocks/>
              </p:cNvSpPr>
              <p:nvPr/>
            </p:nvSpPr>
            <p:spPr bwMode="auto">
              <a:xfrm>
                <a:off x="7201291" y="4529404"/>
                <a:ext cx="36485" cy="4357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6" y="36"/>
                  </a:cxn>
                  <a:cxn ang="0">
                    <a:pos x="21" y="43"/>
                  </a:cxn>
                  <a:cxn ang="0">
                    <a:pos x="0" y="7"/>
                  </a:cxn>
                  <a:cxn ang="0">
                    <a:pos x="14" y="0"/>
                  </a:cxn>
                </a:cxnLst>
                <a:rect l="0" t="0" r="r" b="b"/>
                <a:pathLst>
                  <a:path w="36" h="43">
                    <a:moveTo>
                      <a:pt x="14" y="0"/>
                    </a:moveTo>
                    <a:lnTo>
                      <a:pt x="36" y="36"/>
                    </a:lnTo>
                    <a:lnTo>
                      <a:pt x="21" y="43"/>
                    </a:ln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225"/>
              <p:cNvSpPr>
                <a:spLocks/>
              </p:cNvSpPr>
              <p:nvPr/>
            </p:nvSpPr>
            <p:spPr bwMode="auto">
              <a:xfrm>
                <a:off x="7230681" y="4565889"/>
                <a:ext cx="14188" cy="1520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7"/>
                  </a:cxn>
                  <a:cxn ang="0">
                    <a:pos x="7" y="15"/>
                  </a:cxn>
                  <a:cxn ang="0">
                    <a:pos x="0" y="7"/>
                  </a:cxn>
                  <a:cxn ang="0">
                    <a:pos x="7" y="0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lnTo>
                      <a:pt x="14" y="7"/>
                    </a:lnTo>
                    <a:lnTo>
                      <a:pt x="7" y="15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226"/>
              <p:cNvSpPr>
                <a:spLocks/>
              </p:cNvSpPr>
              <p:nvPr/>
            </p:nvSpPr>
            <p:spPr bwMode="auto">
              <a:xfrm>
                <a:off x="7260072" y="4624670"/>
                <a:ext cx="21283" cy="2229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1" y="14"/>
                  </a:cxn>
                  <a:cxn ang="0">
                    <a:pos x="7" y="22"/>
                  </a:cxn>
                  <a:cxn ang="0">
                    <a:pos x="0" y="7"/>
                  </a:cxn>
                  <a:cxn ang="0">
                    <a:pos x="14" y="0"/>
                  </a:cxn>
                </a:cxnLst>
                <a:rect l="0" t="0" r="r" b="b"/>
                <a:pathLst>
                  <a:path w="21" h="22">
                    <a:moveTo>
                      <a:pt x="14" y="0"/>
                    </a:moveTo>
                    <a:lnTo>
                      <a:pt x="21" y="14"/>
                    </a:lnTo>
                    <a:lnTo>
                      <a:pt x="7" y="22"/>
                    </a:ln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227"/>
              <p:cNvSpPr>
                <a:spLocks/>
              </p:cNvSpPr>
              <p:nvPr/>
            </p:nvSpPr>
            <p:spPr bwMode="auto">
              <a:xfrm>
                <a:off x="7267166" y="4638858"/>
                <a:ext cx="50673" cy="8817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50" y="80"/>
                  </a:cxn>
                  <a:cxn ang="0">
                    <a:pos x="36" y="87"/>
                  </a:cxn>
                  <a:cxn ang="0">
                    <a:pos x="0" y="8"/>
                  </a:cxn>
                  <a:cxn ang="0">
                    <a:pos x="14" y="0"/>
                  </a:cxn>
                </a:cxnLst>
                <a:rect l="0" t="0" r="r" b="b"/>
                <a:pathLst>
                  <a:path w="50" h="87">
                    <a:moveTo>
                      <a:pt x="14" y="0"/>
                    </a:moveTo>
                    <a:lnTo>
                      <a:pt x="50" y="80"/>
                    </a:lnTo>
                    <a:lnTo>
                      <a:pt x="36" y="87"/>
                    </a:lnTo>
                    <a:lnTo>
                      <a:pt x="0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228"/>
              <p:cNvSpPr>
                <a:spLocks/>
              </p:cNvSpPr>
              <p:nvPr/>
            </p:nvSpPr>
            <p:spPr bwMode="auto">
              <a:xfrm>
                <a:off x="7333041" y="4771621"/>
                <a:ext cx="29390" cy="4357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9" y="36"/>
                  </a:cxn>
                  <a:cxn ang="0">
                    <a:pos x="14" y="43"/>
                  </a:cxn>
                  <a:cxn ang="0">
                    <a:pos x="0" y="7"/>
                  </a:cxn>
                  <a:cxn ang="0">
                    <a:pos x="14" y="0"/>
                  </a:cxn>
                </a:cxnLst>
                <a:rect l="0" t="0" r="r" b="b"/>
                <a:pathLst>
                  <a:path w="29" h="43">
                    <a:moveTo>
                      <a:pt x="14" y="0"/>
                    </a:moveTo>
                    <a:lnTo>
                      <a:pt x="29" y="36"/>
                    </a:lnTo>
                    <a:lnTo>
                      <a:pt x="14" y="43"/>
                    </a:ln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229"/>
              <p:cNvSpPr>
                <a:spLocks/>
              </p:cNvSpPr>
              <p:nvPr/>
            </p:nvSpPr>
            <p:spPr bwMode="auto">
              <a:xfrm>
                <a:off x="7347229" y="4808106"/>
                <a:ext cx="51686" cy="6587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51" y="57"/>
                  </a:cxn>
                  <a:cxn ang="0">
                    <a:pos x="37" y="65"/>
                  </a:cxn>
                  <a:cxn ang="0">
                    <a:pos x="0" y="7"/>
                  </a:cxn>
                  <a:cxn ang="0">
                    <a:pos x="15" y="0"/>
                  </a:cxn>
                </a:cxnLst>
                <a:rect l="0" t="0" r="r" b="b"/>
                <a:pathLst>
                  <a:path w="51" h="65">
                    <a:moveTo>
                      <a:pt x="15" y="0"/>
                    </a:moveTo>
                    <a:lnTo>
                      <a:pt x="51" y="57"/>
                    </a:lnTo>
                    <a:lnTo>
                      <a:pt x="37" y="65"/>
                    </a:ln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230"/>
              <p:cNvSpPr>
                <a:spLocks/>
              </p:cNvSpPr>
              <p:nvPr/>
            </p:nvSpPr>
            <p:spPr bwMode="auto">
              <a:xfrm>
                <a:off x="7421212" y="4917559"/>
                <a:ext cx="21283" cy="2229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1" y="14"/>
                  </a:cxn>
                  <a:cxn ang="0">
                    <a:pos x="7" y="22"/>
                  </a:cxn>
                  <a:cxn ang="0">
                    <a:pos x="0" y="7"/>
                  </a:cxn>
                  <a:cxn ang="0">
                    <a:pos x="14" y="0"/>
                  </a:cxn>
                </a:cxnLst>
                <a:rect l="0" t="0" r="r" b="b"/>
                <a:pathLst>
                  <a:path w="21" h="22">
                    <a:moveTo>
                      <a:pt x="14" y="0"/>
                    </a:moveTo>
                    <a:lnTo>
                      <a:pt x="21" y="14"/>
                    </a:lnTo>
                    <a:lnTo>
                      <a:pt x="7" y="22"/>
                    </a:ln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231"/>
              <p:cNvSpPr>
                <a:spLocks/>
              </p:cNvSpPr>
              <p:nvPr/>
            </p:nvSpPr>
            <p:spPr bwMode="auto">
              <a:xfrm>
                <a:off x="7435400" y="4931748"/>
                <a:ext cx="22296" cy="2229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2" y="15"/>
                  </a:cxn>
                  <a:cxn ang="0">
                    <a:pos x="15" y="22"/>
                  </a:cxn>
                  <a:cxn ang="0">
                    <a:pos x="0" y="8"/>
                  </a:cxn>
                  <a:cxn ang="0">
                    <a:pos x="7" y="0"/>
                  </a:cxn>
                </a:cxnLst>
                <a:rect l="0" t="0" r="r" b="b"/>
                <a:pathLst>
                  <a:path w="22" h="22">
                    <a:moveTo>
                      <a:pt x="7" y="0"/>
                    </a:moveTo>
                    <a:lnTo>
                      <a:pt x="22" y="15"/>
                    </a:lnTo>
                    <a:lnTo>
                      <a:pt x="15" y="22"/>
                    </a:lnTo>
                    <a:lnTo>
                      <a:pt x="0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232"/>
              <p:cNvSpPr>
                <a:spLocks/>
              </p:cNvSpPr>
              <p:nvPr/>
            </p:nvSpPr>
            <p:spPr bwMode="auto">
              <a:xfrm>
                <a:off x="7450602" y="4946950"/>
                <a:ext cx="21283" cy="2229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1" y="7"/>
                  </a:cxn>
                  <a:cxn ang="0">
                    <a:pos x="14" y="22"/>
                  </a:cxn>
                  <a:cxn ang="0">
                    <a:pos x="0" y="14"/>
                  </a:cxn>
                  <a:cxn ang="0">
                    <a:pos x="7" y="0"/>
                  </a:cxn>
                </a:cxnLst>
                <a:rect l="0" t="0" r="r" b="b"/>
                <a:pathLst>
                  <a:path w="21" h="22">
                    <a:moveTo>
                      <a:pt x="7" y="0"/>
                    </a:moveTo>
                    <a:lnTo>
                      <a:pt x="21" y="7"/>
                    </a:lnTo>
                    <a:lnTo>
                      <a:pt x="14" y="22"/>
                    </a:lnTo>
                    <a:lnTo>
                      <a:pt x="0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Rectangle 233"/>
              <p:cNvSpPr>
                <a:spLocks noChangeArrowheads="1"/>
              </p:cNvSpPr>
              <p:nvPr/>
            </p:nvSpPr>
            <p:spPr bwMode="auto">
              <a:xfrm>
                <a:off x="7464790" y="4954044"/>
                <a:ext cx="15202" cy="152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234"/>
              <p:cNvSpPr>
                <a:spLocks/>
              </p:cNvSpPr>
              <p:nvPr/>
            </p:nvSpPr>
            <p:spPr bwMode="auto">
              <a:xfrm>
                <a:off x="7471885" y="4946950"/>
                <a:ext cx="15202" cy="141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0"/>
                  </a:cxn>
                  <a:cxn ang="0">
                    <a:pos x="15" y="7"/>
                  </a:cxn>
                  <a:cxn ang="0">
                    <a:pos x="8" y="14"/>
                  </a:cxn>
                  <a:cxn ang="0">
                    <a:pos x="0" y="7"/>
                  </a:cxn>
                </a:cxnLst>
                <a:rect l="0" t="0" r="r" b="b"/>
                <a:pathLst>
                  <a:path w="15" h="14">
                    <a:moveTo>
                      <a:pt x="0" y="7"/>
                    </a:moveTo>
                    <a:lnTo>
                      <a:pt x="8" y="0"/>
                    </a:lnTo>
                    <a:lnTo>
                      <a:pt x="15" y="7"/>
                    </a:lnTo>
                    <a:lnTo>
                      <a:pt x="8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235"/>
              <p:cNvSpPr>
                <a:spLocks/>
              </p:cNvSpPr>
              <p:nvPr/>
            </p:nvSpPr>
            <p:spPr bwMode="auto">
              <a:xfrm>
                <a:off x="7479992" y="4939856"/>
                <a:ext cx="14188" cy="141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0"/>
                  </a:cxn>
                  <a:cxn ang="0">
                    <a:pos x="14" y="7"/>
                  </a:cxn>
                  <a:cxn ang="0">
                    <a:pos x="7" y="14"/>
                  </a:cxn>
                  <a:cxn ang="0">
                    <a:pos x="0" y="7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0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236"/>
              <p:cNvSpPr>
                <a:spLocks/>
              </p:cNvSpPr>
              <p:nvPr/>
            </p:nvSpPr>
            <p:spPr bwMode="auto">
              <a:xfrm>
                <a:off x="7487087" y="4924654"/>
                <a:ext cx="21283" cy="22296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4" y="0"/>
                  </a:cxn>
                  <a:cxn ang="0">
                    <a:pos x="21" y="7"/>
                  </a:cxn>
                  <a:cxn ang="0">
                    <a:pos x="7" y="22"/>
                  </a:cxn>
                  <a:cxn ang="0">
                    <a:pos x="0" y="15"/>
                  </a:cxn>
                </a:cxnLst>
                <a:rect l="0" t="0" r="r" b="b"/>
                <a:pathLst>
                  <a:path w="21" h="22">
                    <a:moveTo>
                      <a:pt x="0" y="15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2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237"/>
              <p:cNvSpPr>
                <a:spLocks/>
              </p:cNvSpPr>
              <p:nvPr/>
            </p:nvSpPr>
            <p:spPr bwMode="auto">
              <a:xfrm>
                <a:off x="7501275" y="4881075"/>
                <a:ext cx="22296" cy="5067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7" y="0"/>
                  </a:cxn>
                  <a:cxn ang="0">
                    <a:pos x="22" y="0"/>
                  </a:cxn>
                  <a:cxn ang="0">
                    <a:pos x="15" y="50"/>
                  </a:cxn>
                  <a:cxn ang="0">
                    <a:pos x="0" y="50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lnTo>
                      <a:pt x="7" y="0"/>
                    </a:lnTo>
                    <a:lnTo>
                      <a:pt x="22" y="0"/>
                    </a:lnTo>
                    <a:lnTo>
                      <a:pt x="15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Rectangle 238"/>
              <p:cNvSpPr>
                <a:spLocks noChangeArrowheads="1"/>
              </p:cNvSpPr>
              <p:nvPr/>
            </p:nvSpPr>
            <p:spPr bwMode="auto">
              <a:xfrm>
                <a:off x="7508369" y="4873981"/>
                <a:ext cx="15202" cy="70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239"/>
              <p:cNvSpPr>
                <a:spLocks/>
              </p:cNvSpPr>
              <p:nvPr/>
            </p:nvSpPr>
            <p:spPr bwMode="auto">
              <a:xfrm>
                <a:off x="7523571" y="4771621"/>
                <a:ext cx="22296" cy="43579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7" y="0"/>
                  </a:cxn>
                  <a:cxn ang="0">
                    <a:pos x="22" y="0"/>
                  </a:cxn>
                  <a:cxn ang="0">
                    <a:pos x="14" y="43"/>
                  </a:cxn>
                  <a:cxn ang="0">
                    <a:pos x="0" y="43"/>
                  </a:cxn>
                </a:cxnLst>
                <a:rect l="0" t="0" r="r" b="b"/>
                <a:pathLst>
                  <a:path w="22" h="43">
                    <a:moveTo>
                      <a:pt x="0" y="43"/>
                    </a:moveTo>
                    <a:lnTo>
                      <a:pt x="7" y="0"/>
                    </a:lnTo>
                    <a:lnTo>
                      <a:pt x="22" y="0"/>
                    </a:lnTo>
                    <a:lnTo>
                      <a:pt x="1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240"/>
              <p:cNvSpPr>
                <a:spLocks/>
              </p:cNvSpPr>
              <p:nvPr/>
            </p:nvSpPr>
            <p:spPr bwMode="auto">
              <a:xfrm>
                <a:off x="7530665" y="4712841"/>
                <a:ext cx="29390" cy="58781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5" y="0"/>
                  </a:cxn>
                  <a:cxn ang="0">
                    <a:pos x="29" y="0"/>
                  </a:cxn>
                  <a:cxn ang="0">
                    <a:pos x="15" y="58"/>
                  </a:cxn>
                  <a:cxn ang="0">
                    <a:pos x="0" y="58"/>
                  </a:cxn>
                </a:cxnLst>
                <a:rect l="0" t="0" r="r" b="b"/>
                <a:pathLst>
                  <a:path w="29" h="58">
                    <a:moveTo>
                      <a:pt x="0" y="58"/>
                    </a:moveTo>
                    <a:lnTo>
                      <a:pt x="15" y="0"/>
                    </a:lnTo>
                    <a:lnTo>
                      <a:pt x="29" y="0"/>
                    </a:lnTo>
                    <a:lnTo>
                      <a:pt x="15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241"/>
              <p:cNvSpPr>
                <a:spLocks/>
              </p:cNvSpPr>
              <p:nvPr/>
            </p:nvSpPr>
            <p:spPr bwMode="auto">
              <a:xfrm>
                <a:off x="7560056" y="4610481"/>
                <a:ext cx="29390" cy="43579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5" y="0"/>
                  </a:cxn>
                  <a:cxn ang="0">
                    <a:pos x="29" y="7"/>
                  </a:cxn>
                  <a:cxn ang="0">
                    <a:pos x="15" y="43"/>
                  </a:cxn>
                  <a:cxn ang="0">
                    <a:pos x="0" y="36"/>
                  </a:cxn>
                </a:cxnLst>
                <a:rect l="0" t="0" r="r" b="b"/>
                <a:pathLst>
                  <a:path w="29" h="43">
                    <a:moveTo>
                      <a:pt x="0" y="36"/>
                    </a:moveTo>
                    <a:lnTo>
                      <a:pt x="15" y="0"/>
                    </a:lnTo>
                    <a:lnTo>
                      <a:pt x="29" y="7"/>
                    </a:lnTo>
                    <a:lnTo>
                      <a:pt x="15" y="43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242"/>
              <p:cNvSpPr>
                <a:spLocks/>
              </p:cNvSpPr>
              <p:nvPr/>
            </p:nvSpPr>
            <p:spPr bwMode="auto">
              <a:xfrm>
                <a:off x="7575258" y="4544606"/>
                <a:ext cx="50673" cy="72969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36" y="0"/>
                  </a:cxn>
                  <a:cxn ang="0">
                    <a:pos x="50" y="7"/>
                  </a:cxn>
                  <a:cxn ang="0">
                    <a:pos x="14" y="72"/>
                  </a:cxn>
                  <a:cxn ang="0">
                    <a:pos x="0" y="65"/>
                  </a:cxn>
                </a:cxnLst>
                <a:rect l="0" t="0" r="r" b="b"/>
                <a:pathLst>
                  <a:path w="50" h="72">
                    <a:moveTo>
                      <a:pt x="0" y="65"/>
                    </a:moveTo>
                    <a:lnTo>
                      <a:pt x="36" y="0"/>
                    </a:lnTo>
                    <a:lnTo>
                      <a:pt x="50" y="7"/>
                    </a:lnTo>
                    <a:lnTo>
                      <a:pt x="14" y="72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243"/>
              <p:cNvSpPr>
                <a:spLocks/>
              </p:cNvSpPr>
              <p:nvPr/>
            </p:nvSpPr>
            <p:spPr bwMode="auto">
              <a:xfrm>
                <a:off x="7611742" y="4522310"/>
                <a:ext cx="29390" cy="29390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4" y="0"/>
                  </a:cxn>
                  <a:cxn ang="0">
                    <a:pos x="29" y="7"/>
                  </a:cxn>
                  <a:cxn ang="0">
                    <a:pos x="14" y="29"/>
                  </a:cxn>
                  <a:cxn ang="0">
                    <a:pos x="0" y="22"/>
                  </a:cxn>
                </a:cxnLst>
                <a:rect l="0" t="0" r="r" b="b"/>
                <a:pathLst>
                  <a:path w="29" h="29">
                    <a:moveTo>
                      <a:pt x="0" y="22"/>
                    </a:moveTo>
                    <a:lnTo>
                      <a:pt x="14" y="0"/>
                    </a:lnTo>
                    <a:lnTo>
                      <a:pt x="29" y="7"/>
                    </a:lnTo>
                    <a:lnTo>
                      <a:pt x="14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244"/>
              <p:cNvSpPr>
                <a:spLocks/>
              </p:cNvSpPr>
              <p:nvPr/>
            </p:nvSpPr>
            <p:spPr bwMode="auto">
              <a:xfrm>
                <a:off x="7670523" y="4470624"/>
                <a:ext cx="14188" cy="1520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0"/>
                  </a:cxn>
                  <a:cxn ang="0">
                    <a:pos x="14" y="8"/>
                  </a:cxn>
                  <a:cxn ang="0">
                    <a:pos x="7" y="15"/>
                  </a:cxn>
                  <a:cxn ang="0">
                    <a:pos x="0" y="8"/>
                  </a:cxn>
                </a:cxnLst>
                <a:rect l="0" t="0" r="r" b="b"/>
                <a:pathLst>
                  <a:path w="14" h="15">
                    <a:moveTo>
                      <a:pt x="0" y="8"/>
                    </a:moveTo>
                    <a:lnTo>
                      <a:pt x="7" y="0"/>
                    </a:lnTo>
                    <a:lnTo>
                      <a:pt x="14" y="8"/>
                    </a:lnTo>
                    <a:lnTo>
                      <a:pt x="7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245"/>
              <p:cNvSpPr>
                <a:spLocks/>
              </p:cNvSpPr>
              <p:nvPr/>
            </p:nvSpPr>
            <p:spPr bwMode="auto">
              <a:xfrm>
                <a:off x="7677617" y="4463529"/>
                <a:ext cx="29390" cy="2229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1" y="0"/>
                  </a:cxn>
                  <a:cxn ang="0">
                    <a:pos x="29" y="15"/>
                  </a:cxn>
                  <a:cxn ang="0">
                    <a:pos x="7" y="22"/>
                  </a:cxn>
                  <a:cxn ang="0">
                    <a:pos x="0" y="7"/>
                  </a:cxn>
                </a:cxnLst>
                <a:rect l="0" t="0" r="r" b="b"/>
                <a:pathLst>
                  <a:path w="29" h="22">
                    <a:moveTo>
                      <a:pt x="0" y="7"/>
                    </a:moveTo>
                    <a:lnTo>
                      <a:pt x="21" y="0"/>
                    </a:lnTo>
                    <a:lnTo>
                      <a:pt x="29" y="15"/>
                    </a:lnTo>
                    <a:lnTo>
                      <a:pt x="7" y="2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246"/>
              <p:cNvSpPr>
                <a:spLocks/>
              </p:cNvSpPr>
              <p:nvPr/>
            </p:nvSpPr>
            <p:spPr bwMode="auto">
              <a:xfrm>
                <a:off x="7707007" y="4456435"/>
                <a:ext cx="29390" cy="2229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9" y="0"/>
                  </a:cxn>
                  <a:cxn ang="0">
                    <a:pos x="29" y="14"/>
                  </a:cxn>
                  <a:cxn ang="0">
                    <a:pos x="0" y="22"/>
                  </a:cxn>
                  <a:cxn ang="0">
                    <a:pos x="0" y="7"/>
                  </a:cxn>
                </a:cxnLst>
                <a:rect l="0" t="0" r="r" b="b"/>
                <a:pathLst>
                  <a:path w="29" h="22">
                    <a:moveTo>
                      <a:pt x="0" y="7"/>
                    </a:moveTo>
                    <a:lnTo>
                      <a:pt x="29" y="0"/>
                    </a:lnTo>
                    <a:lnTo>
                      <a:pt x="29" y="14"/>
                    </a:lnTo>
                    <a:lnTo>
                      <a:pt x="0" y="2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247"/>
              <p:cNvSpPr>
                <a:spLocks/>
              </p:cNvSpPr>
              <p:nvPr/>
            </p:nvSpPr>
            <p:spPr bwMode="auto">
              <a:xfrm>
                <a:off x="7736398" y="4456435"/>
                <a:ext cx="36485" cy="2939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6" y="14"/>
                  </a:cxn>
                  <a:cxn ang="0">
                    <a:pos x="28" y="29"/>
                  </a:cxn>
                  <a:cxn ang="0">
                    <a:pos x="0" y="14"/>
                  </a:cxn>
                  <a:cxn ang="0">
                    <a:pos x="7" y="0"/>
                  </a:cxn>
                </a:cxnLst>
                <a:rect l="0" t="0" r="r" b="b"/>
                <a:pathLst>
                  <a:path w="36" h="29">
                    <a:moveTo>
                      <a:pt x="7" y="0"/>
                    </a:moveTo>
                    <a:lnTo>
                      <a:pt x="36" y="14"/>
                    </a:lnTo>
                    <a:lnTo>
                      <a:pt x="28" y="29"/>
                    </a:lnTo>
                    <a:lnTo>
                      <a:pt x="0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248"/>
              <p:cNvSpPr>
                <a:spLocks/>
              </p:cNvSpPr>
              <p:nvPr/>
            </p:nvSpPr>
            <p:spPr bwMode="auto">
              <a:xfrm>
                <a:off x="7764774" y="4470624"/>
                <a:ext cx="22296" cy="2229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2" y="15"/>
                  </a:cxn>
                  <a:cxn ang="0">
                    <a:pos x="15" y="22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22" h="22">
                    <a:moveTo>
                      <a:pt x="8" y="0"/>
                    </a:moveTo>
                    <a:lnTo>
                      <a:pt x="22" y="15"/>
                    </a:lnTo>
                    <a:lnTo>
                      <a:pt x="15" y="22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249"/>
              <p:cNvSpPr>
                <a:spLocks/>
              </p:cNvSpPr>
              <p:nvPr/>
            </p:nvSpPr>
            <p:spPr bwMode="auto">
              <a:xfrm>
                <a:off x="7772882" y="4485826"/>
                <a:ext cx="29390" cy="2939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9" y="21"/>
                  </a:cxn>
                  <a:cxn ang="0">
                    <a:pos x="14" y="29"/>
                  </a:cxn>
                  <a:cxn ang="0">
                    <a:pos x="0" y="7"/>
                  </a:cxn>
                  <a:cxn ang="0">
                    <a:pos x="14" y="0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lnTo>
                      <a:pt x="29" y="21"/>
                    </a:lnTo>
                    <a:lnTo>
                      <a:pt x="14" y="29"/>
                    </a:ln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250"/>
              <p:cNvSpPr>
                <a:spLocks/>
              </p:cNvSpPr>
              <p:nvPr/>
            </p:nvSpPr>
            <p:spPr bwMode="auto">
              <a:xfrm>
                <a:off x="7794165" y="4507108"/>
                <a:ext cx="29390" cy="2939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9" y="22"/>
                  </a:cxn>
                  <a:cxn ang="0">
                    <a:pos x="22" y="29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29" h="29">
                    <a:moveTo>
                      <a:pt x="8" y="0"/>
                    </a:moveTo>
                    <a:lnTo>
                      <a:pt x="29" y="22"/>
                    </a:lnTo>
                    <a:lnTo>
                      <a:pt x="22" y="29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251"/>
              <p:cNvSpPr>
                <a:spLocks/>
              </p:cNvSpPr>
              <p:nvPr/>
            </p:nvSpPr>
            <p:spPr bwMode="auto">
              <a:xfrm>
                <a:off x="7809367" y="4529404"/>
                <a:ext cx="29390" cy="4357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9" y="36"/>
                  </a:cxn>
                  <a:cxn ang="0">
                    <a:pos x="14" y="43"/>
                  </a:cxn>
                  <a:cxn ang="0">
                    <a:pos x="0" y="7"/>
                  </a:cxn>
                  <a:cxn ang="0">
                    <a:pos x="14" y="0"/>
                  </a:cxn>
                </a:cxnLst>
                <a:rect l="0" t="0" r="r" b="b"/>
                <a:pathLst>
                  <a:path w="29" h="43">
                    <a:moveTo>
                      <a:pt x="14" y="0"/>
                    </a:moveTo>
                    <a:lnTo>
                      <a:pt x="29" y="36"/>
                    </a:lnTo>
                    <a:lnTo>
                      <a:pt x="14" y="43"/>
                    </a:ln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252"/>
              <p:cNvSpPr>
                <a:spLocks/>
              </p:cNvSpPr>
              <p:nvPr/>
            </p:nvSpPr>
            <p:spPr bwMode="auto">
              <a:xfrm>
                <a:off x="7852945" y="4617575"/>
                <a:ext cx="29390" cy="2939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9" y="21"/>
                  </a:cxn>
                  <a:cxn ang="0">
                    <a:pos x="15" y="29"/>
                  </a:cxn>
                  <a:cxn ang="0">
                    <a:pos x="0" y="7"/>
                  </a:cxn>
                  <a:cxn ang="0">
                    <a:pos x="15" y="0"/>
                  </a:cxn>
                </a:cxnLst>
                <a:rect l="0" t="0" r="r" b="b"/>
                <a:pathLst>
                  <a:path w="29" h="29">
                    <a:moveTo>
                      <a:pt x="15" y="0"/>
                    </a:moveTo>
                    <a:lnTo>
                      <a:pt x="29" y="21"/>
                    </a:lnTo>
                    <a:lnTo>
                      <a:pt x="15" y="29"/>
                    </a:ln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53"/>
              <p:cNvSpPr>
                <a:spLocks/>
              </p:cNvSpPr>
              <p:nvPr/>
            </p:nvSpPr>
            <p:spPr bwMode="auto">
              <a:xfrm>
                <a:off x="7868147" y="4638858"/>
                <a:ext cx="50673" cy="8107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50" y="73"/>
                  </a:cxn>
                  <a:cxn ang="0">
                    <a:pos x="36" y="80"/>
                  </a:cxn>
                  <a:cxn ang="0">
                    <a:pos x="0" y="8"/>
                  </a:cxn>
                  <a:cxn ang="0">
                    <a:pos x="14" y="0"/>
                  </a:cxn>
                </a:cxnLst>
                <a:rect l="0" t="0" r="r" b="b"/>
                <a:pathLst>
                  <a:path w="50" h="80">
                    <a:moveTo>
                      <a:pt x="14" y="0"/>
                    </a:moveTo>
                    <a:lnTo>
                      <a:pt x="50" y="73"/>
                    </a:lnTo>
                    <a:lnTo>
                      <a:pt x="36" y="80"/>
                    </a:lnTo>
                    <a:lnTo>
                      <a:pt x="0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54"/>
              <p:cNvSpPr>
                <a:spLocks/>
              </p:cNvSpPr>
              <p:nvPr/>
            </p:nvSpPr>
            <p:spPr bwMode="auto">
              <a:xfrm>
                <a:off x="7926927" y="4763514"/>
                <a:ext cx="28377" cy="3648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8" y="29"/>
                  </a:cxn>
                  <a:cxn ang="0">
                    <a:pos x="14" y="36"/>
                  </a:cxn>
                  <a:cxn ang="0">
                    <a:pos x="0" y="8"/>
                  </a:cxn>
                  <a:cxn ang="0">
                    <a:pos x="14" y="0"/>
                  </a:cxn>
                </a:cxnLst>
                <a:rect l="0" t="0" r="r" b="b"/>
                <a:pathLst>
                  <a:path w="28" h="36">
                    <a:moveTo>
                      <a:pt x="14" y="0"/>
                    </a:moveTo>
                    <a:lnTo>
                      <a:pt x="28" y="29"/>
                    </a:lnTo>
                    <a:lnTo>
                      <a:pt x="14" y="36"/>
                    </a:lnTo>
                    <a:lnTo>
                      <a:pt x="0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55"/>
              <p:cNvSpPr>
                <a:spLocks/>
              </p:cNvSpPr>
              <p:nvPr/>
            </p:nvSpPr>
            <p:spPr bwMode="auto">
              <a:xfrm>
                <a:off x="7941116" y="4792904"/>
                <a:ext cx="36485" cy="3648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6" y="29"/>
                  </a:cxn>
                  <a:cxn ang="0">
                    <a:pos x="22" y="36"/>
                  </a:cxn>
                  <a:cxn ang="0">
                    <a:pos x="0" y="7"/>
                  </a:cxn>
                  <a:cxn ang="0">
                    <a:pos x="14" y="0"/>
                  </a:cxn>
                </a:cxnLst>
                <a:rect l="0" t="0" r="r" b="b"/>
                <a:pathLst>
                  <a:path w="36" h="36">
                    <a:moveTo>
                      <a:pt x="14" y="0"/>
                    </a:moveTo>
                    <a:lnTo>
                      <a:pt x="36" y="29"/>
                    </a:lnTo>
                    <a:lnTo>
                      <a:pt x="22" y="36"/>
                    </a:ln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56"/>
              <p:cNvSpPr>
                <a:spLocks/>
              </p:cNvSpPr>
              <p:nvPr/>
            </p:nvSpPr>
            <p:spPr bwMode="auto">
              <a:xfrm>
                <a:off x="7963412" y="4822294"/>
                <a:ext cx="36485" cy="3648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6" y="29"/>
                  </a:cxn>
                  <a:cxn ang="0">
                    <a:pos x="21" y="36"/>
                  </a:cxn>
                  <a:cxn ang="0">
                    <a:pos x="0" y="7"/>
                  </a:cxn>
                  <a:cxn ang="0">
                    <a:pos x="14" y="0"/>
                  </a:cxn>
                </a:cxnLst>
                <a:rect l="0" t="0" r="r" b="b"/>
                <a:pathLst>
                  <a:path w="36" h="36">
                    <a:moveTo>
                      <a:pt x="14" y="0"/>
                    </a:moveTo>
                    <a:lnTo>
                      <a:pt x="36" y="29"/>
                    </a:lnTo>
                    <a:lnTo>
                      <a:pt x="21" y="36"/>
                    </a:ln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Rectangle 257"/>
              <p:cNvSpPr>
                <a:spLocks noChangeArrowheads="1"/>
              </p:cNvSpPr>
              <p:nvPr/>
            </p:nvSpPr>
            <p:spPr bwMode="auto">
              <a:xfrm>
                <a:off x="8036381" y="4903371"/>
                <a:ext cx="7094" cy="1418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Rectangle 258"/>
              <p:cNvSpPr>
                <a:spLocks noChangeArrowheads="1"/>
              </p:cNvSpPr>
              <p:nvPr/>
            </p:nvSpPr>
            <p:spPr bwMode="auto">
              <a:xfrm>
                <a:off x="8043476" y="4903371"/>
                <a:ext cx="15202" cy="1418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59"/>
              <p:cNvSpPr>
                <a:spLocks/>
              </p:cNvSpPr>
              <p:nvPr/>
            </p:nvSpPr>
            <p:spPr bwMode="auto">
              <a:xfrm>
                <a:off x="8050569" y="4895263"/>
                <a:ext cx="22296" cy="2229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0"/>
                  </a:cxn>
                  <a:cxn ang="0">
                    <a:pos x="22" y="15"/>
                  </a:cxn>
                  <a:cxn ang="0">
                    <a:pos x="8" y="22"/>
                  </a:cxn>
                  <a:cxn ang="0">
                    <a:pos x="0" y="8"/>
                  </a:cxn>
                </a:cxnLst>
                <a:rect l="0" t="0" r="r" b="b"/>
                <a:pathLst>
                  <a:path w="22" h="22">
                    <a:moveTo>
                      <a:pt x="0" y="8"/>
                    </a:moveTo>
                    <a:lnTo>
                      <a:pt x="15" y="0"/>
                    </a:lnTo>
                    <a:lnTo>
                      <a:pt x="22" y="15"/>
                    </a:lnTo>
                    <a:lnTo>
                      <a:pt x="8" y="2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60"/>
              <p:cNvSpPr>
                <a:spLocks/>
              </p:cNvSpPr>
              <p:nvPr/>
            </p:nvSpPr>
            <p:spPr bwMode="auto">
              <a:xfrm>
                <a:off x="8065772" y="4873981"/>
                <a:ext cx="29390" cy="29390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4" y="0"/>
                  </a:cxn>
                  <a:cxn ang="0">
                    <a:pos x="29" y="7"/>
                  </a:cxn>
                  <a:cxn ang="0">
                    <a:pos x="14" y="29"/>
                  </a:cxn>
                  <a:cxn ang="0">
                    <a:pos x="0" y="21"/>
                  </a:cxn>
                </a:cxnLst>
                <a:rect l="0" t="0" r="r" b="b"/>
                <a:pathLst>
                  <a:path w="29" h="29">
                    <a:moveTo>
                      <a:pt x="0" y="21"/>
                    </a:moveTo>
                    <a:lnTo>
                      <a:pt x="14" y="0"/>
                    </a:lnTo>
                    <a:lnTo>
                      <a:pt x="29" y="7"/>
                    </a:lnTo>
                    <a:lnTo>
                      <a:pt x="14" y="2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61"/>
              <p:cNvSpPr>
                <a:spLocks/>
              </p:cNvSpPr>
              <p:nvPr/>
            </p:nvSpPr>
            <p:spPr bwMode="auto">
              <a:xfrm>
                <a:off x="8079960" y="4851685"/>
                <a:ext cx="29390" cy="29390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5" y="0"/>
                  </a:cxn>
                  <a:cxn ang="0">
                    <a:pos x="29" y="7"/>
                  </a:cxn>
                  <a:cxn ang="0">
                    <a:pos x="15" y="29"/>
                  </a:cxn>
                  <a:cxn ang="0">
                    <a:pos x="0" y="22"/>
                  </a:cxn>
                </a:cxnLst>
                <a:rect l="0" t="0" r="r" b="b"/>
                <a:pathLst>
                  <a:path w="29" h="29">
                    <a:moveTo>
                      <a:pt x="0" y="22"/>
                    </a:moveTo>
                    <a:lnTo>
                      <a:pt x="15" y="0"/>
                    </a:lnTo>
                    <a:lnTo>
                      <a:pt x="29" y="7"/>
                    </a:lnTo>
                    <a:lnTo>
                      <a:pt x="15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62"/>
              <p:cNvSpPr>
                <a:spLocks/>
              </p:cNvSpPr>
              <p:nvPr/>
            </p:nvSpPr>
            <p:spPr bwMode="auto">
              <a:xfrm>
                <a:off x="8095162" y="4815200"/>
                <a:ext cx="29390" cy="43579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4" y="0"/>
                  </a:cxn>
                  <a:cxn ang="0">
                    <a:pos x="29" y="7"/>
                  </a:cxn>
                  <a:cxn ang="0">
                    <a:pos x="14" y="43"/>
                  </a:cxn>
                  <a:cxn ang="0">
                    <a:pos x="0" y="36"/>
                  </a:cxn>
                </a:cxnLst>
                <a:rect l="0" t="0" r="r" b="b"/>
                <a:pathLst>
                  <a:path w="29" h="43">
                    <a:moveTo>
                      <a:pt x="0" y="36"/>
                    </a:moveTo>
                    <a:lnTo>
                      <a:pt x="14" y="0"/>
                    </a:lnTo>
                    <a:lnTo>
                      <a:pt x="29" y="7"/>
                    </a:lnTo>
                    <a:lnTo>
                      <a:pt x="14" y="43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Rectangle 263"/>
              <p:cNvSpPr>
                <a:spLocks noChangeArrowheads="1"/>
              </p:cNvSpPr>
              <p:nvPr/>
            </p:nvSpPr>
            <p:spPr bwMode="auto">
              <a:xfrm>
                <a:off x="8109350" y="4815200"/>
                <a:ext cx="15202" cy="70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264"/>
              <p:cNvSpPr>
                <a:spLocks/>
              </p:cNvSpPr>
              <p:nvPr/>
            </p:nvSpPr>
            <p:spPr bwMode="auto">
              <a:xfrm>
                <a:off x="8124553" y="4734123"/>
                <a:ext cx="21283" cy="22296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7" y="0"/>
                  </a:cxn>
                  <a:cxn ang="0">
                    <a:pos x="21" y="8"/>
                  </a:cxn>
                  <a:cxn ang="0">
                    <a:pos x="14" y="22"/>
                  </a:cxn>
                  <a:cxn ang="0">
                    <a:pos x="0" y="15"/>
                  </a:cxn>
                </a:cxnLst>
                <a:rect l="0" t="0" r="r" b="b"/>
                <a:pathLst>
                  <a:path w="21" h="22">
                    <a:moveTo>
                      <a:pt x="0" y="15"/>
                    </a:moveTo>
                    <a:lnTo>
                      <a:pt x="7" y="0"/>
                    </a:lnTo>
                    <a:lnTo>
                      <a:pt x="21" y="8"/>
                    </a:lnTo>
                    <a:lnTo>
                      <a:pt x="14" y="2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265"/>
              <p:cNvSpPr>
                <a:spLocks/>
              </p:cNvSpPr>
              <p:nvPr/>
            </p:nvSpPr>
            <p:spPr bwMode="auto">
              <a:xfrm>
                <a:off x="8131646" y="4654060"/>
                <a:ext cx="36485" cy="88171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22" y="0"/>
                  </a:cxn>
                  <a:cxn ang="0">
                    <a:pos x="36" y="0"/>
                  </a:cxn>
                  <a:cxn ang="0">
                    <a:pos x="14" y="87"/>
                  </a:cxn>
                  <a:cxn ang="0">
                    <a:pos x="0" y="87"/>
                  </a:cxn>
                </a:cxnLst>
                <a:rect l="0" t="0" r="r" b="b"/>
                <a:pathLst>
                  <a:path w="36" h="87">
                    <a:moveTo>
                      <a:pt x="0" y="87"/>
                    </a:moveTo>
                    <a:lnTo>
                      <a:pt x="22" y="0"/>
                    </a:lnTo>
                    <a:lnTo>
                      <a:pt x="36" y="0"/>
                    </a:lnTo>
                    <a:lnTo>
                      <a:pt x="14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266"/>
              <p:cNvSpPr>
                <a:spLocks/>
              </p:cNvSpPr>
              <p:nvPr/>
            </p:nvSpPr>
            <p:spPr bwMode="auto">
              <a:xfrm>
                <a:off x="8168131" y="4551700"/>
                <a:ext cx="22296" cy="43579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7" y="0"/>
                  </a:cxn>
                  <a:cxn ang="0">
                    <a:pos x="22" y="0"/>
                  </a:cxn>
                  <a:cxn ang="0">
                    <a:pos x="15" y="43"/>
                  </a:cxn>
                  <a:cxn ang="0">
                    <a:pos x="0" y="43"/>
                  </a:cxn>
                </a:cxnLst>
                <a:rect l="0" t="0" r="r" b="b"/>
                <a:pathLst>
                  <a:path w="22" h="43">
                    <a:moveTo>
                      <a:pt x="0" y="43"/>
                    </a:moveTo>
                    <a:lnTo>
                      <a:pt x="7" y="0"/>
                    </a:lnTo>
                    <a:lnTo>
                      <a:pt x="22" y="0"/>
                    </a:lnTo>
                    <a:lnTo>
                      <a:pt x="15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267"/>
              <p:cNvSpPr>
                <a:spLocks/>
              </p:cNvSpPr>
              <p:nvPr/>
            </p:nvSpPr>
            <p:spPr bwMode="auto">
              <a:xfrm>
                <a:off x="8175226" y="4492920"/>
                <a:ext cx="29390" cy="58781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5" y="0"/>
                  </a:cxn>
                  <a:cxn ang="0">
                    <a:pos x="29" y="0"/>
                  </a:cxn>
                  <a:cxn ang="0">
                    <a:pos x="15" y="58"/>
                  </a:cxn>
                  <a:cxn ang="0">
                    <a:pos x="0" y="58"/>
                  </a:cxn>
                </a:cxnLst>
                <a:rect l="0" t="0" r="r" b="b"/>
                <a:pathLst>
                  <a:path w="29" h="58">
                    <a:moveTo>
                      <a:pt x="0" y="58"/>
                    </a:moveTo>
                    <a:lnTo>
                      <a:pt x="15" y="0"/>
                    </a:lnTo>
                    <a:lnTo>
                      <a:pt x="29" y="0"/>
                    </a:lnTo>
                    <a:lnTo>
                      <a:pt x="15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268"/>
              <p:cNvSpPr>
                <a:spLocks/>
              </p:cNvSpPr>
              <p:nvPr/>
            </p:nvSpPr>
            <p:spPr bwMode="auto">
              <a:xfrm>
                <a:off x="8204615" y="4368264"/>
                <a:ext cx="22296" cy="65875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8" y="0"/>
                  </a:cxn>
                  <a:cxn ang="0">
                    <a:pos x="22" y="0"/>
                  </a:cxn>
                  <a:cxn ang="0">
                    <a:pos x="15" y="65"/>
                  </a:cxn>
                  <a:cxn ang="0">
                    <a:pos x="0" y="65"/>
                  </a:cxn>
                </a:cxnLst>
                <a:rect l="0" t="0" r="r" b="b"/>
                <a:pathLst>
                  <a:path w="22" h="65">
                    <a:moveTo>
                      <a:pt x="0" y="65"/>
                    </a:moveTo>
                    <a:lnTo>
                      <a:pt x="8" y="0"/>
                    </a:lnTo>
                    <a:lnTo>
                      <a:pt x="22" y="0"/>
                    </a:lnTo>
                    <a:lnTo>
                      <a:pt x="15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269"/>
              <p:cNvSpPr>
                <a:spLocks/>
              </p:cNvSpPr>
              <p:nvPr/>
            </p:nvSpPr>
            <p:spPr bwMode="auto">
              <a:xfrm>
                <a:off x="8212723" y="4331780"/>
                <a:ext cx="28377" cy="3648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4" y="0"/>
                  </a:cxn>
                  <a:cxn ang="0">
                    <a:pos x="28" y="7"/>
                  </a:cxn>
                  <a:cxn ang="0">
                    <a:pos x="14" y="36"/>
                  </a:cxn>
                  <a:cxn ang="0">
                    <a:pos x="0" y="29"/>
                  </a:cxn>
                </a:cxnLst>
                <a:rect l="0" t="0" r="r" b="b"/>
                <a:pathLst>
                  <a:path w="28" h="36">
                    <a:moveTo>
                      <a:pt x="0" y="29"/>
                    </a:moveTo>
                    <a:lnTo>
                      <a:pt x="14" y="0"/>
                    </a:lnTo>
                    <a:lnTo>
                      <a:pt x="28" y="7"/>
                    </a:lnTo>
                    <a:lnTo>
                      <a:pt x="14" y="3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Rectangle 270"/>
              <p:cNvSpPr>
                <a:spLocks noChangeArrowheads="1"/>
              </p:cNvSpPr>
              <p:nvPr/>
            </p:nvSpPr>
            <p:spPr bwMode="auto">
              <a:xfrm>
                <a:off x="8226911" y="4331780"/>
                <a:ext cx="14188" cy="70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271"/>
              <p:cNvSpPr>
                <a:spLocks/>
              </p:cNvSpPr>
              <p:nvPr/>
            </p:nvSpPr>
            <p:spPr bwMode="auto">
              <a:xfrm>
                <a:off x="8234006" y="4265905"/>
                <a:ext cx="29390" cy="43579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5" y="0"/>
                  </a:cxn>
                  <a:cxn ang="0">
                    <a:pos x="29" y="7"/>
                  </a:cxn>
                  <a:cxn ang="0">
                    <a:pos x="15" y="43"/>
                  </a:cxn>
                  <a:cxn ang="0">
                    <a:pos x="0" y="36"/>
                  </a:cxn>
                </a:cxnLst>
                <a:rect l="0" t="0" r="r" b="b"/>
                <a:pathLst>
                  <a:path w="29" h="43">
                    <a:moveTo>
                      <a:pt x="0" y="36"/>
                    </a:moveTo>
                    <a:lnTo>
                      <a:pt x="15" y="0"/>
                    </a:lnTo>
                    <a:lnTo>
                      <a:pt x="29" y="7"/>
                    </a:lnTo>
                    <a:lnTo>
                      <a:pt x="15" y="43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272"/>
              <p:cNvSpPr>
                <a:spLocks/>
              </p:cNvSpPr>
              <p:nvPr/>
            </p:nvSpPr>
            <p:spPr bwMode="auto">
              <a:xfrm>
                <a:off x="8249207" y="4236515"/>
                <a:ext cx="29390" cy="3648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4" y="0"/>
                  </a:cxn>
                  <a:cxn ang="0">
                    <a:pos x="29" y="7"/>
                  </a:cxn>
                  <a:cxn ang="0">
                    <a:pos x="14" y="36"/>
                  </a:cxn>
                  <a:cxn ang="0">
                    <a:pos x="0" y="29"/>
                  </a:cxn>
                </a:cxnLst>
                <a:rect l="0" t="0" r="r" b="b"/>
                <a:pathLst>
                  <a:path w="29" h="36">
                    <a:moveTo>
                      <a:pt x="0" y="29"/>
                    </a:moveTo>
                    <a:lnTo>
                      <a:pt x="14" y="0"/>
                    </a:lnTo>
                    <a:lnTo>
                      <a:pt x="29" y="7"/>
                    </a:lnTo>
                    <a:lnTo>
                      <a:pt x="14" y="3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273"/>
              <p:cNvSpPr>
                <a:spLocks/>
              </p:cNvSpPr>
              <p:nvPr/>
            </p:nvSpPr>
            <p:spPr bwMode="auto">
              <a:xfrm>
                <a:off x="8263396" y="4207124"/>
                <a:ext cx="36485" cy="3648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22" y="0"/>
                  </a:cxn>
                  <a:cxn ang="0">
                    <a:pos x="36" y="7"/>
                  </a:cxn>
                  <a:cxn ang="0">
                    <a:pos x="15" y="36"/>
                  </a:cxn>
                  <a:cxn ang="0">
                    <a:pos x="0" y="29"/>
                  </a:cxn>
                </a:cxnLst>
                <a:rect l="0" t="0" r="r" b="b"/>
                <a:pathLst>
                  <a:path w="36" h="36">
                    <a:moveTo>
                      <a:pt x="0" y="29"/>
                    </a:moveTo>
                    <a:lnTo>
                      <a:pt x="22" y="0"/>
                    </a:lnTo>
                    <a:lnTo>
                      <a:pt x="36" y="7"/>
                    </a:lnTo>
                    <a:lnTo>
                      <a:pt x="15" y="3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274"/>
              <p:cNvSpPr>
                <a:spLocks/>
              </p:cNvSpPr>
              <p:nvPr/>
            </p:nvSpPr>
            <p:spPr bwMode="auto">
              <a:xfrm>
                <a:off x="8322177" y="4156451"/>
                <a:ext cx="14188" cy="141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0"/>
                  </a:cxn>
                  <a:cxn ang="0">
                    <a:pos x="14" y="7"/>
                  </a:cxn>
                  <a:cxn ang="0">
                    <a:pos x="7" y="14"/>
                  </a:cxn>
                  <a:cxn ang="0">
                    <a:pos x="0" y="7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0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275"/>
              <p:cNvSpPr>
                <a:spLocks/>
              </p:cNvSpPr>
              <p:nvPr/>
            </p:nvSpPr>
            <p:spPr bwMode="auto">
              <a:xfrm>
                <a:off x="8329272" y="4127061"/>
                <a:ext cx="36485" cy="3648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22" y="0"/>
                  </a:cxn>
                  <a:cxn ang="0">
                    <a:pos x="36" y="7"/>
                  </a:cxn>
                  <a:cxn ang="0">
                    <a:pos x="15" y="36"/>
                  </a:cxn>
                  <a:cxn ang="0">
                    <a:pos x="0" y="29"/>
                  </a:cxn>
                </a:cxnLst>
                <a:rect l="0" t="0" r="r" b="b"/>
                <a:pathLst>
                  <a:path w="36" h="36">
                    <a:moveTo>
                      <a:pt x="0" y="29"/>
                    </a:moveTo>
                    <a:lnTo>
                      <a:pt x="22" y="0"/>
                    </a:lnTo>
                    <a:lnTo>
                      <a:pt x="36" y="7"/>
                    </a:lnTo>
                    <a:lnTo>
                      <a:pt x="15" y="3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276"/>
              <p:cNvSpPr>
                <a:spLocks/>
              </p:cNvSpPr>
              <p:nvPr/>
            </p:nvSpPr>
            <p:spPr bwMode="auto">
              <a:xfrm>
                <a:off x="4746692" y="4111859"/>
                <a:ext cx="43579" cy="4459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43" y="22"/>
                  </a:cxn>
                  <a:cxn ang="0">
                    <a:pos x="21" y="44"/>
                  </a:cxn>
                  <a:cxn ang="0">
                    <a:pos x="0" y="22"/>
                  </a:cxn>
                  <a:cxn ang="0">
                    <a:pos x="21" y="0"/>
                  </a:cxn>
                </a:cxnLst>
                <a:rect l="0" t="0" r="r" b="b"/>
                <a:pathLst>
                  <a:path w="43" h="44">
                    <a:moveTo>
                      <a:pt x="21" y="0"/>
                    </a:moveTo>
                    <a:lnTo>
                      <a:pt x="43" y="22"/>
                    </a:lnTo>
                    <a:lnTo>
                      <a:pt x="21" y="44"/>
                    </a:lnTo>
                    <a:lnTo>
                      <a:pt x="0" y="2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277"/>
              <p:cNvSpPr>
                <a:spLocks/>
              </p:cNvSpPr>
              <p:nvPr/>
            </p:nvSpPr>
            <p:spPr bwMode="auto">
              <a:xfrm>
                <a:off x="4892630" y="4200030"/>
                <a:ext cx="44592" cy="4357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4" y="22"/>
                  </a:cxn>
                  <a:cxn ang="0">
                    <a:pos x="22" y="43"/>
                  </a:cxn>
                  <a:cxn ang="0">
                    <a:pos x="0" y="22"/>
                  </a:cxn>
                  <a:cxn ang="0">
                    <a:pos x="22" y="0"/>
                  </a:cxn>
                </a:cxnLst>
                <a:rect l="0" t="0" r="r" b="b"/>
                <a:pathLst>
                  <a:path w="44" h="43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3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278"/>
              <p:cNvSpPr>
                <a:spLocks/>
              </p:cNvSpPr>
              <p:nvPr/>
            </p:nvSpPr>
            <p:spPr bwMode="auto">
              <a:xfrm>
                <a:off x="5046675" y="4456435"/>
                <a:ext cx="43579" cy="4357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3" y="22"/>
                  </a:cxn>
                  <a:cxn ang="0">
                    <a:pos x="22" y="43"/>
                  </a:cxn>
                  <a:cxn ang="0">
                    <a:pos x="0" y="22"/>
                  </a:cxn>
                  <a:cxn ang="0">
                    <a:pos x="22" y="0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lnTo>
                      <a:pt x="43" y="22"/>
                    </a:lnTo>
                    <a:lnTo>
                      <a:pt x="22" y="43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279"/>
              <p:cNvSpPr>
                <a:spLocks/>
              </p:cNvSpPr>
              <p:nvPr/>
            </p:nvSpPr>
            <p:spPr bwMode="auto">
              <a:xfrm>
                <a:off x="5105456" y="4808106"/>
                <a:ext cx="43579" cy="4357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3" y="21"/>
                  </a:cxn>
                  <a:cxn ang="0">
                    <a:pos x="22" y="43"/>
                  </a:cxn>
                  <a:cxn ang="0">
                    <a:pos x="0" y="21"/>
                  </a:cxn>
                  <a:cxn ang="0">
                    <a:pos x="22" y="0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lnTo>
                      <a:pt x="43" y="21"/>
                    </a:lnTo>
                    <a:lnTo>
                      <a:pt x="22" y="43"/>
                    </a:lnTo>
                    <a:lnTo>
                      <a:pt x="0" y="2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280"/>
              <p:cNvSpPr>
                <a:spLocks/>
              </p:cNvSpPr>
              <p:nvPr/>
            </p:nvSpPr>
            <p:spPr bwMode="auto">
              <a:xfrm>
                <a:off x="5164237" y="5328011"/>
                <a:ext cx="43579" cy="43579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43" y="21"/>
                  </a:cxn>
                  <a:cxn ang="0">
                    <a:pos x="21" y="43"/>
                  </a:cxn>
                  <a:cxn ang="0">
                    <a:pos x="0" y="21"/>
                  </a:cxn>
                  <a:cxn ang="0">
                    <a:pos x="21" y="0"/>
                  </a:cxn>
                </a:cxnLst>
                <a:rect l="0" t="0" r="r" b="b"/>
                <a:pathLst>
                  <a:path w="43" h="43">
                    <a:moveTo>
                      <a:pt x="21" y="0"/>
                    </a:moveTo>
                    <a:lnTo>
                      <a:pt x="43" y="21"/>
                    </a:lnTo>
                    <a:lnTo>
                      <a:pt x="21" y="43"/>
                    </a:lnTo>
                    <a:lnTo>
                      <a:pt x="0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281"/>
              <p:cNvSpPr>
                <a:spLocks/>
              </p:cNvSpPr>
              <p:nvPr/>
            </p:nvSpPr>
            <p:spPr bwMode="auto">
              <a:xfrm>
                <a:off x="5223017" y="5839808"/>
                <a:ext cx="43579" cy="4459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43" y="22"/>
                  </a:cxn>
                  <a:cxn ang="0">
                    <a:pos x="21" y="44"/>
                  </a:cxn>
                  <a:cxn ang="0">
                    <a:pos x="0" y="22"/>
                  </a:cxn>
                  <a:cxn ang="0">
                    <a:pos x="21" y="0"/>
                  </a:cxn>
                </a:cxnLst>
                <a:rect l="0" t="0" r="r" b="b"/>
                <a:pathLst>
                  <a:path w="43" h="44">
                    <a:moveTo>
                      <a:pt x="21" y="0"/>
                    </a:moveTo>
                    <a:lnTo>
                      <a:pt x="43" y="22"/>
                    </a:lnTo>
                    <a:lnTo>
                      <a:pt x="21" y="44"/>
                    </a:lnTo>
                    <a:lnTo>
                      <a:pt x="0" y="2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282"/>
              <p:cNvSpPr>
                <a:spLocks/>
              </p:cNvSpPr>
              <p:nvPr/>
            </p:nvSpPr>
            <p:spPr bwMode="auto">
              <a:xfrm>
                <a:off x="5288893" y="6191478"/>
                <a:ext cx="43579" cy="4459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43" y="22"/>
                  </a:cxn>
                  <a:cxn ang="0">
                    <a:pos x="21" y="44"/>
                  </a:cxn>
                  <a:cxn ang="0">
                    <a:pos x="0" y="22"/>
                  </a:cxn>
                  <a:cxn ang="0">
                    <a:pos x="21" y="0"/>
                  </a:cxn>
                </a:cxnLst>
                <a:rect l="0" t="0" r="r" b="b"/>
                <a:pathLst>
                  <a:path w="43" h="44">
                    <a:moveTo>
                      <a:pt x="21" y="0"/>
                    </a:moveTo>
                    <a:lnTo>
                      <a:pt x="43" y="22"/>
                    </a:lnTo>
                    <a:lnTo>
                      <a:pt x="21" y="44"/>
                    </a:lnTo>
                    <a:lnTo>
                      <a:pt x="0" y="2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283"/>
              <p:cNvSpPr>
                <a:spLocks/>
              </p:cNvSpPr>
              <p:nvPr/>
            </p:nvSpPr>
            <p:spPr bwMode="auto">
              <a:xfrm>
                <a:off x="5347674" y="6359713"/>
                <a:ext cx="43579" cy="4459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43" y="22"/>
                  </a:cxn>
                  <a:cxn ang="0">
                    <a:pos x="21" y="44"/>
                  </a:cxn>
                  <a:cxn ang="0">
                    <a:pos x="0" y="22"/>
                  </a:cxn>
                  <a:cxn ang="0">
                    <a:pos x="21" y="0"/>
                  </a:cxn>
                </a:cxnLst>
                <a:rect l="0" t="0" r="r" b="b"/>
                <a:pathLst>
                  <a:path w="43" h="44">
                    <a:moveTo>
                      <a:pt x="21" y="0"/>
                    </a:moveTo>
                    <a:lnTo>
                      <a:pt x="43" y="22"/>
                    </a:lnTo>
                    <a:lnTo>
                      <a:pt x="21" y="44"/>
                    </a:lnTo>
                    <a:lnTo>
                      <a:pt x="0" y="2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284"/>
              <p:cNvSpPr>
                <a:spLocks/>
              </p:cNvSpPr>
              <p:nvPr/>
            </p:nvSpPr>
            <p:spPr bwMode="auto">
              <a:xfrm>
                <a:off x="5493612" y="6191478"/>
                <a:ext cx="44592" cy="4459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4" y="22"/>
                  </a:cxn>
                  <a:cxn ang="0">
                    <a:pos x="22" y="44"/>
                  </a:cxn>
                  <a:cxn ang="0">
                    <a:pos x="0" y="22"/>
                  </a:cxn>
                  <a:cxn ang="0">
                    <a:pos x="22" y="0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285"/>
              <p:cNvSpPr>
                <a:spLocks/>
              </p:cNvSpPr>
              <p:nvPr/>
            </p:nvSpPr>
            <p:spPr bwMode="auto">
              <a:xfrm>
                <a:off x="5581782" y="5839808"/>
                <a:ext cx="43579" cy="4459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3" y="22"/>
                  </a:cxn>
                  <a:cxn ang="0">
                    <a:pos x="22" y="44"/>
                  </a:cxn>
                  <a:cxn ang="0">
                    <a:pos x="0" y="22"/>
                  </a:cxn>
                  <a:cxn ang="0">
                    <a:pos x="22" y="0"/>
                  </a:cxn>
                </a:cxnLst>
                <a:rect l="0" t="0" r="r" b="b"/>
                <a:pathLst>
                  <a:path w="43" h="44">
                    <a:moveTo>
                      <a:pt x="22" y="0"/>
                    </a:moveTo>
                    <a:lnTo>
                      <a:pt x="43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286"/>
              <p:cNvSpPr>
                <a:spLocks/>
              </p:cNvSpPr>
              <p:nvPr/>
            </p:nvSpPr>
            <p:spPr bwMode="auto">
              <a:xfrm>
                <a:off x="5647658" y="5496245"/>
                <a:ext cx="43579" cy="4357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3" y="21"/>
                  </a:cxn>
                  <a:cxn ang="0">
                    <a:pos x="22" y="43"/>
                  </a:cxn>
                  <a:cxn ang="0">
                    <a:pos x="0" y="21"/>
                  </a:cxn>
                  <a:cxn ang="0">
                    <a:pos x="22" y="0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lnTo>
                      <a:pt x="43" y="21"/>
                    </a:lnTo>
                    <a:lnTo>
                      <a:pt x="22" y="43"/>
                    </a:lnTo>
                    <a:lnTo>
                      <a:pt x="0" y="2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287"/>
              <p:cNvSpPr>
                <a:spLocks/>
              </p:cNvSpPr>
              <p:nvPr/>
            </p:nvSpPr>
            <p:spPr bwMode="auto">
              <a:xfrm>
                <a:off x="5822986" y="5481043"/>
                <a:ext cx="44592" cy="4459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4" y="22"/>
                  </a:cxn>
                  <a:cxn ang="0">
                    <a:pos x="22" y="44"/>
                  </a:cxn>
                  <a:cxn ang="0">
                    <a:pos x="0" y="22"/>
                  </a:cxn>
                  <a:cxn ang="0">
                    <a:pos x="22" y="0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288"/>
              <p:cNvSpPr>
                <a:spLocks/>
              </p:cNvSpPr>
              <p:nvPr/>
            </p:nvSpPr>
            <p:spPr bwMode="auto">
              <a:xfrm>
                <a:off x="5881766" y="5328011"/>
                <a:ext cx="44592" cy="4357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4" y="21"/>
                  </a:cxn>
                  <a:cxn ang="0">
                    <a:pos x="22" y="43"/>
                  </a:cxn>
                  <a:cxn ang="0">
                    <a:pos x="0" y="21"/>
                  </a:cxn>
                  <a:cxn ang="0">
                    <a:pos x="22" y="0"/>
                  </a:cxn>
                </a:cxnLst>
                <a:rect l="0" t="0" r="r" b="b"/>
                <a:pathLst>
                  <a:path w="44" h="43">
                    <a:moveTo>
                      <a:pt x="22" y="0"/>
                    </a:moveTo>
                    <a:lnTo>
                      <a:pt x="44" y="21"/>
                    </a:lnTo>
                    <a:lnTo>
                      <a:pt x="22" y="43"/>
                    </a:lnTo>
                    <a:lnTo>
                      <a:pt x="0" y="2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289"/>
              <p:cNvSpPr>
                <a:spLocks/>
              </p:cNvSpPr>
              <p:nvPr/>
            </p:nvSpPr>
            <p:spPr bwMode="auto">
              <a:xfrm>
                <a:off x="5940547" y="5203355"/>
                <a:ext cx="44592" cy="4357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4" y="21"/>
                  </a:cxn>
                  <a:cxn ang="0">
                    <a:pos x="22" y="43"/>
                  </a:cxn>
                  <a:cxn ang="0">
                    <a:pos x="0" y="21"/>
                  </a:cxn>
                  <a:cxn ang="0">
                    <a:pos x="22" y="0"/>
                  </a:cxn>
                </a:cxnLst>
                <a:rect l="0" t="0" r="r" b="b"/>
                <a:pathLst>
                  <a:path w="44" h="43">
                    <a:moveTo>
                      <a:pt x="22" y="0"/>
                    </a:moveTo>
                    <a:lnTo>
                      <a:pt x="44" y="21"/>
                    </a:lnTo>
                    <a:lnTo>
                      <a:pt x="22" y="43"/>
                    </a:lnTo>
                    <a:lnTo>
                      <a:pt x="0" y="2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290"/>
              <p:cNvSpPr>
                <a:spLocks/>
              </p:cNvSpPr>
              <p:nvPr/>
            </p:nvSpPr>
            <p:spPr bwMode="auto">
              <a:xfrm>
                <a:off x="6094593" y="5408074"/>
                <a:ext cx="43579" cy="4357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3" y="22"/>
                  </a:cxn>
                  <a:cxn ang="0">
                    <a:pos x="22" y="43"/>
                  </a:cxn>
                  <a:cxn ang="0">
                    <a:pos x="0" y="22"/>
                  </a:cxn>
                  <a:cxn ang="0">
                    <a:pos x="22" y="0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lnTo>
                      <a:pt x="43" y="22"/>
                    </a:lnTo>
                    <a:lnTo>
                      <a:pt x="22" y="43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291"/>
              <p:cNvSpPr>
                <a:spLocks/>
              </p:cNvSpPr>
              <p:nvPr/>
            </p:nvSpPr>
            <p:spPr bwMode="auto">
              <a:xfrm>
                <a:off x="6241544" y="5328011"/>
                <a:ext cx="43579" cy="43579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43" y="21"/>
                  </a:cxn>
                  <a:cxn ang="0">
                    <a:pos x="21" y="43"/>
                  </a:cxn>
                  <a:cxn ang="0">
                    <a:pos x="0" y="21"/>
                  </a:cxn>
                  <a:cxn ang="0">
                    <a:pos x="21" y="0"/>
                  </a:cxn>
                </a:cxnLst>
                <a:rect l="0" t="0" r="r" b="b"/>
                <a:pathLst>
                  <a:path w="43" h="43">
                    <a:moveTo>
                      <a:pt x="21" y="0"/>
                    </a:moveTo>
                    <a:lnTo>
                      <a:pt x="43" y="21"/>
                    </a:lnTo>
                    <a:lnTo>
                      <a:pt x="21" y="43"/>
                    </a:lnTo>
                    <a:lnTo>
                      <a:pt x="0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292"/>
              <p:cNvSpPr>
                <a:spLocks/>
              </p:cNvSpPr>
              <p:nvPr/>
            </p:nvSpPr>
            <p:spPr bwMode="auto">
              <a:xfrm>
                <a:off x="6336810" y="5151669"/>
                <a:ext cx="43579" cy="4459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43" y="22"/>
                  </a:cxn>
                  <a:cxn ang="0">
                    <a:pos x="21" y="44"/>
                  </a:cxn>
                  <a:cxn ang="0">
                    <a:pos x="0" y="22"/>
                  </a:cxn>
                  <a:cxn ang="0">
                    <a:pos x="21" y="0"/>
                  </a:cxn>
                </a:cxnLst>
                <a:rect l="0" t="0" r="r" b="b"/>
                <a:pathLst>
                  <a:path w="43" h="44">
                    <a:moveTo>
                      <a:pt x="21" y="0"/>
                    </a:moveTo>
                    <a:lnTo>
                      <a:pt x="43" y="22"/>
                    </a:lnTo>
                    <a:lnTo>
                      <a:pt x="21" y="44"/>
                    </a:lnTo>
                    <a:lnTo>
                      <a:pt x="0" y="2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293"/>
              <p:cNvSpPr>
                <a:spLocks/>
              </p:cNvSpPr>
              <p:nvPr/>
            </p:nvSpPr>
            <p:spPr bwMode="auto">
              <a:xfrm>
                <a:off x="6541529" y="4976340"/>
                <a:ext cx="43579" cy="4357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3" y="22"/>
                  </a:cxn>
                  <a:cxn ang="0">
                    <a:pos x="22" y="43"/>
                  </a:cxn>
                  <a:cxn ang="0">
                    <a:pos x="0" y="22"/>
                  </a:cxn>
                  <a:cxn ang="0">
                    <a:pos x="22" y="0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lnTo>
                      <a:pt x="43" y="22"/>
                    </a:lnTo>
                    <a:lnTo>
                      <a:pt x="22" y="43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294"/>
              <p:cNvSpPr>
                <a:spLocks/>
              </p:cNvSpPr>
              <p:nvPr/>
            </p:nvSpPr>
            <p:spPr bwMode="auto">
              <a:xfrm>
                <a:off x="6695574" y="5546918"/>
                <a:ext cx="43579" cy="4459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3" y="22"/>
                  </a:cxn>
                  <a:cxn ang="0">
                    <a:pos x="22" y="44"/>
                  </a:cxn>
                  <a:cxn ang="0">
                    <a:pos x="0" y="22"/>
                  </a:cxn>
                  <a:cxn ang="0">
                    <a:pos x="22" y="0"/>
                  </a:cxn>
                </a:cxnLst>
                <a:rect l="0" t="0" r="r" b="b"/>
                <a:pathLst>
                  <a:path w="43" h="44">
                    <a:moveTo>
                      <a:pt x="22" y="0"/>
                    </a:moveTo>
                    <a:lnTo>
                      <a:pt x="43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295"/>
              <p:cNvSpPr>
                <a:spLocks/>
              </p:cNvSpPr>
              <p:nvPr/>
            </p:nvSpPr>
            <p:spPr bwMode="auto">
              <a:xfrm>
                <a:off x="6841513" y="5328011"/>
                <a:ext cx="44592" cy="4357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4" y="21"/>
                  </a:cxn>
                  <a:cxn ang="0">
                    <a:pos x="22" y="43"/>
                  </a:cxn>
                  <a:cxn ang="0">
                    <a:pos x="0" y="21"/>
                  </a:cxn>
                  <a:cxn ang="0">
                    <a:pos x="22" y="0"/>
                  </a:cxn>
                </a:cxnLst>
                <a:rect l="0" t="0" r="r" b="b"/>
                <a:pathLst>
                  <a:path w="44" h="43">
                    <a:moveTo>
                      <a:pt x="22" y="0"/>
                    </a:moveTo>
                    <a:lnTo>
                      <a:pt x="44" y="21"/>
                    </a:lnTo>
                    <a:lnTo>
                      <a:pt x="22" y="43"/>
                    </a:lnTo>
                    <a:lnTo>
                      <a:pt x="0" y="2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296"/>
              <p:cNvSpPr>
                <a:spLocks/>
              </p:cNvSpPr>
              <p:nvPr/>
            </p:nvSpPr>
            <p:spPr bwMode="auto">
              <a:xfrm>
                <a:off x="6900293" y="5151669"/>
                <a:ext cx="44592" cy="4459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4" y="22"/>
                  </a:cxn>
                  <a:cxn ang="0">
                    <a:pos x="22" y="44"/>
                  </a:cxn>
                  <a:cxn ang="0">
                    <a:pos x="0" y="22"/>
                  </a:cxn>
                  <a:cxn ang="0">
                    <a:pos x="22" y="0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297"/>
              <p:cNvSpPr>
                <a:spLocks/>
              </p:cNvSpPr>
              <p:nvPr/>
            </p:nvSpPr>
            <p:spPr bwMode="auto">
              <a:xfrm>
                <a:off x="7024949" y="4631764"/>
                <a:ext cx="44592" cy="4459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4" y="22"/>
                  </a:cxn>
                  <a:cxn ang="0">
                    <a:pos x="22" y="44"/>
                  </a:cxn>
                  <a:cxn ang="0">
                    <a:pos x="0" y="22"/>
                  </a:cxn>
                  <a:cxn ang="0">
                    <a:pos x="22" y="0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298"/>
              <p:cNvSpPr>
                <a:spLocks/>
              </p:cNvSpPr>
              <p:nvPr/>
            </p:nvSpPr>
            <p:spPr bwMode="auto">
              <a:xfrm>
                <a:off x="7142510" y="4456435"/>
                <a:ext cx="43579" cy="4357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3" y="22"/>
                  </a:cxn>
                  <a:cxn ang="0">
                    <a:pos x="22" y="43"/>
                  </a:cxn>
                  <a:cxn ang="0">
                    <a:pos x="0" y="22"/>
                  </a:cxn>
                  <a:cxn ang="0">
                    <a:pos x="22" y="0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lnTo>
                      <a:pt x="43" y="22"/>
                    </a:lnTo>
                    <a:lnTo>
                      <a:pt x="22" y="43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299"/>
              <p:cNvSpPr>
                <a:spLocks/>
              </p:cNvSpPr>
              <p:nvPr/>
            </p:nvSpPr>
            <p:spPr bwMode="auto">
              <a:xfrm>
                <a:off x="7442494" y="4939856"/>
                <a:ext cx="44592" cy="4357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4" y="21"/>
                  </a:cxn>
                  <a:cxn ang="0">
                    <a:pos x="22" y="43"/>
                  </a:cxn>
                  <a:cxn ang="0">
                    <a:pos x="0" y="21"/>
                  </a:cxn>
                  <a:cxn ang="0">
                    <a:pos x="22" y="0"/>
                  </a:cxn>
                </a:cxnLst>
                <a:rect l="0" t="0" r="r" b="b"/>
                <a:pathLst>
                  <a:path w="44" h="43">
                    <a:moveTo>
                      <a:pt x="22" y="0"/>
                    </a:moveTo>
                    <a:lnTo>
                      <a:pt x="44" y="21"/>
                    </a:lnTo>
                    <a:lnTo>
                      <a:pt x="22" y="43"/>
                    </a:lnTo>
                    <a:lnTo>
                      <a:pt x="0" y="2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300"/>
              <p:cNvSpPr>
                <a:spLocks/>
              </p:cNvSpPr>
              <p:nvPr/>
            </p:nvSpPr>
            <p:spPr bwMode="auto">
              <a:xfrm>
                <a:off x="7560056" y="4595279"/>
                <a:ext cx="43579" cy="4357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3" y="22"/>
                  </a:cxn>
                  <a:cxn ang="0">
                    <a:pos x="22" y="43"/>
                  </a:cxn>
                  <a:cxn ang="0">
                    <a:pos x="0" y="22"/>
                  </a:cxn>
                  <a:cxn ang="0">
                    <a:pos x="22" y="0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lnTo>
                      <a:pt x="43" y="22"/>
                    </a:lnTo>
                    <a:lnTo>
                      <a:pt x="22" y="43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301"/>
              <p:cNvSpPr>
                <a:spLocks/>
              </p:cNvSpPr>
              <p:nvPr/>
            </p:nvSpPr>
            <p:spPr bwMode="auto">
              <a:xfrm>
                <a:off x="7743492" y="4456435"/>
                <a:ext cx="43579" cy="43579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43" y="22"/>
                  </a:cxn>
                  <a:cxn ang="0">
                    <a:pos x="21" y="43"/>
                  </a:cxn>
                  <a:cxn ang="0">
                    <a:pos x="0" y="22"/>
                  </a:cxn>
                  <a:cxn ang="0">
                    <a:pos x="21" y="0"/>
                  </a:cxn>
                </a:cxnLst>
                <a:rect l="0" t="0" r="r" b="b"/>
                <a:pathLst>
                  <a:path w="43" h="43">
                    <a:moveTo>
                      <a:pt x="21" y="0"/>
                    </a:moveTo>
                    <a:lnTo>
                      <a:pt x="43" y="22"/>
                    </a:lnTo>
                    <a:lnTo>
                      <a:pt x="21" y="43"/>
                    </a:lnTo>
                    <a:lnTo>
                      <a:pt x="0" y="2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302"/>
              <p:cNvSpPr>
                <a:spLocks/>
              </p:cNvSpPr>
              <p:nvPr/>
            </p:nvSpPr>
            <p:spPr bwMode="auto">
              <a:xfrm>
                <a:off x="8036381" y="4888169"/>
                <a:ext cx="43579" cy="4357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3" y="22"/>
                  </a:cxn>
                  <a:cxn ang="0">
                    <a:pos x="22" y="43"/>
                  </a:cxn>
                  <a:cxn ang="0">
                    <a:pos x="0" y="22"/>
                  </a:cxn>
                  <a:cxn ang="0">
                    <a:pos x="22" y="0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lnTo>
                      <a:pt x="43" y="22"/>
                    </a:lnTo>
                    <a:lnTo>
                      <a:pt x="22" y="43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303"/>
              <p:cNvSpPr>
                <a:spLocks/>
              </p:cNvSpPr>
              <p:nvPr/>
            </p:nvSpPr>
            <p:spPr bwMode="auto">
              <a:xfrm>
                <a:off x="8219818" y="4288201"/>
                <a:ext cx="43579" cy="43579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43" y="21"/>
                  </a:cxn>
                  <a:cxn ang="0">
                    <a:pos x="21" y="43"/>
                  </a:cxn>
                  <a:cxn ang="0">
                    <a:pos x="0" y="21"/>
                  </a:cxn>
                  <a:cxn ang="0">
                    <a:pos x="21" y="0"/>
                  </a:cxn>
                </a:cxnLst>
                <a:rect l="0" t="0" r="r" b="b"/>
                <a:pathLst>
                  <a:path w="43" h="43">
                    <a:moveTo>
                      <a:pt x="21" y="0"/>
                    </a:moveTo>
                    <a:lnTo>
                      <a:pt x="43" y="21"/>
                    </a:lnTo>
                    <a:lnTo>
                      <a:pt x="21" y="43"/>
                    </a:lnTo>
                    <a:lnTo>
                      <a:pt x="0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304"/>
              <p:cNvSpPr>
                <a:spLocks/>
              </p:cNvSpPr>
              <p:nvPr/>
            </p:nvSpPr>
            <p:spPr bwMode="auto">
              <a:xfrm>
                <a:off x="8336365" y="4111859"/>
                <a:ext cx="44592" cy="4459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4" y="22"/>
                  </a:cxn>
                  <a:cxn ang="0">
                    <a:pos x="22" y="44"/>
                  </a:cxn>
                  <a:cxn ang="0">
                    <a:pos x="0" y="22"/>
                  </a:cxn>
                  <a:cxn ang="0">
                    <a:pos x="22" y="0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Rectangle 305"/>
              <p:cNvSpPr>
                <a:spLocks noChangeArrowheads="1"/>
              </p:cNvSpPr>
              <p:nvPr/>
            </p:nvSpPr>
            <p:spPr bwMode="auto">
              <a:xfrm>
                <a:off x="4746692" y="4111859"/>
                <a:ext cx="43579" cy="44592"/>
              </a:xfrm>
              <a:prstGeom prst="rect">
                <a:avLst/>
              </a:prstGeom>
              <a:solidFill>
                <a:srgbClr val="FF00FF"/>
              </a:solidFill>
              <a:ln w="7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Rectangle 306"/>
              <p:cNvSpPr>
                <a:spLocks noChangeArrowheads="1"/>
              </p:cNvSpPr>
              <p:nvPr/>
            </p:nvSpPr>
            <p:spPr bwMode="auto">
              <a:xfrm>
                <a:off x="4929115" y="4288201"/>
                <a:ext cx="44592" cy="43579"/>
              </a:xfrm>
              <a:prstGeom prst="rect">
                <a:avLst/>
              </a:prstGeom>
              <a:solidFill>
                <a:srgbClr val="FF00FF"/>
              </a:solidFill>
              <a:ln w="7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Rectangle 307"/>
              <p:cNvSpPr>
                <a:spLocks noChangeArrowheads="1"/>
              </p:cNvSpPr>
              <p:nvPr/>
            </p:nvSpPr>
            <p:spPr bwMode="auto">
              <a:xfrm>
                <a:off x="4994990" y="4456435"/>
                <a:ext cx="44592" cy="43579"/>
              </a:xfrm>
              <a:prstGeom prst="rect">
                <a:avLst/>
              </a:prstGeom>
              <a:solidFill>
                <a:srgbClr val="FF00FF"/>
              </a:solidFill>
              <a:ln w="7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Rectangle 308"/>
              <p:cNvSpPr>
                <a:spLocks noChangeArrowheads="1"/>
              </p:cNvSpPr>
              <p:nvPr/>
            </p:nvSpPr>
            <p:spPr bwMode="auto">
              <a:xfrm>
                <a:off x="5068972" y="4808106"/>
                <a:ext cx="43579" cy="43579"/>
              </a:xfrm>
              <a:prstGeom prst="rect">
                <a:avLst/>
              </a:prstGeom>
              <a:solidFill>
                <a:srgbClr val="FF00FF"/>
              </a:solidFill>
              <a:ln w="7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Rectangle 309"/>
              <p:cNvSpPr>
                <a:spLocks noChangeArrowheads="1"/>
              </p:cNvSpPr>
              <p:nvPr/>
            </p:nvSpPr>
            <p:spPr bwMode="auto">
              <a:xfrm>
                <a:off x="5090255" y="5049309"/>
                <a:ext cx="44592" cy="43579"/>
              </a:xfrm>
              <a:prstGeom prst="rect">
                <a:avLst/>
              </a:prstGeom>
              <a:solidFill>
                <a:srgbClr val="FF00FF"/>
              </a:solidFill>
              <a:ln w="7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Rectangle 310"/>
              <p:cNvSpPr>
                <a:spLocks noChangeArrowheads="1"/>
              </p:cNvSpPr>
              <p:nvPr/>
            </p:nvSpPr>
            <p:spPr bwMode="auto">
              <a:xfrm>
                <a:off x="5149036" y="5305715"/>
                <a:ext cx="44592" cy="43579"/>
              </a:xfrm>
              <a:prstGeom prst="rect">
                <a:avLst/>
              </a:prstGeom>
              <a:solidFill>
                <a:srgbClr val="FF00FF"/>
              </a:solidFill>
              <a:ln w="7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Rectangle 311"/>
              <p:cNvSpPr>
                <a:spLocks noChangeArrowheads="1"/>
              </p:cNvSpPr>
              <p:nvPr/>
            </p:nvSpPr>
            <p:spPr bwMode="auto">
              <a:xfrm>
                <a:off x="5164237" y="5650291"/>
                <a:ext cx="43579" cy="43579"/>
              </a:xfrm>
              <a:prstGeom prst="rect">
                <a:avLst/>
              </a:prstGeom>
              <a:solidFill>
                <a:srgbClr val="FF00FF"/>
              </a:solidFill>
              <a:ln w="7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Rectangle 312"/>
              <p:cNvSpPr>
                <a:spLocks noChangeArrowheads="1"/>
              </p:cNvSpPr>
              <p:nvPr/>
            </p:nvSpPr>
            <p:spPr bwMode="auto">
              <a:xfrm>
                <a:off x="5223017" y="5839808"/>
                <a:ext cx="43579" cy="44592"/>
              </a:xfrm>
              <a:prstGeom prst="rect">
                <a:avLst/>
              </a:prstGeom>
              <a:solidFill>
                <a:srgbClr val="FF00FF"/>
              </a:solidFill>
              <a:ln w="7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Rectangle 313"/>
              <p:cNvSpPr>
                <a:spLocks noChangeArrowheads="1"/>
              </p:cNvSpPr>
              <p:nvPr/>
            </p:nvSpPr>
            <p:spPr bwMode="auto">
              <a:xfrm>
                <a:off x="5288893" y="5950275"/>
                <a:ext cx="43579" cy="43579"/>
              </a:xfrm>
              <a:prstGeom prst="rect">
                <a:avLst/>
              </a:prstGeom>
              <a:solidFill>
                <a:srgbClr val="FF00FF"/>
              </a:solidFill>
              <a:ln w="7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Rectangle 314"/>
              <p:cNvSpPr>
                <a:spLocks noChangeArrowheads="1"/>
              </p:cNvSpPr>
              <p:nvPr/>
            </p:nvSpPr>
            <p:spPr bwMode="auto">
              <a:xfrm>
                <a:off x="5332471" y="5877306"/>
                <a:ext cx="43579" cy="43579"/>
              </a:xfrm>
              <a:prstGeom prst="rect">
                <a:avLst/>
              </a:prstGeom>
              <a:solidFill>
                <a:srgbClr val="FF00FF"/>
              </a:solidFill>
              <a:ln w="7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Rectangle 315"/>
              <p:cNvSpPr>
                <a:spLocks noChangeArrowheads="1"/>
              </p:cNvSpPr>
              <p:nvPr/>
            </p:nvSpPr>
            <p:spPr bwMode="auto">
              <a:xfrm>
                <a:off x="5361862" y="6016150"/>
                <a:ext cx="43579" cy="43579"/>
              </a:xfrm>
              <a:prstGeom prst="rect">
                <a:avLst/>
              </a:prstGeom>
              <a:solidFill>
                <a:srgbClr val="FF00FF"/>
              </a:solidFill>
              <a:ln w="7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Rectangle 316"/>
              <p:cNvSpPr>
                <a:spLocks noChangeArrowheads="1"/>
              </p:cNvSpPr>
              <p:nvPr/>
            </p:nvSpPr>
            <p:spPr bwMode="auto">
              <a:xfrm>
                <a:off x="5384158" y="6191478"/>
                <a:ext cx="43579" cy="44592"/>
              </a:xfrm>
              <a:prstGeom prst="rect">
                <a:avLst/>
              </a:prstGeom>
              <a:solidFill>
                <a:srgbClr val="FF00FF"/>
              </a:solidFill>
              <a:ln w="7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Rectangle 317"/>
              <p:cNvSpPr>
                <a:spLocks noChangeArrowheads="1"/>
              </p:cNvSpPr>
              <p:nvPr/>
            </p:nvSpPr>
            <p:spPr bwMode="auto">
              <a:xfrm>
                <a:off x="5442939" y="6345524"/>
                <a:ext cx="43579" cy="43579"/>
              </a:xfrm>
              <a:prstGeom prst="rect">
                <a:avLst/>
              </a:prstGeom>
              <a:solidFill>
                <a:srgbClr val="FF00FF"/>
              </a:solidFill>
              <a:ln w="7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Rectangle 318"/>
              <p:cNvSpPr>
                <a:spLocks noChangeArrowheads="1"/>
              </p:cNvSpPr>
              <p:nvPr/>
            </p:nvSpPr>
            <p:spPr bwMode="auto">
              <a:xfrm>
                <a:off x="5508813" y="6411399"/>
                <a:ext cx="43579" cy="43579"/>
              </a:xfrm>
              <a:prstGeom prst="rect">
                <a:avLst/>
              </a:prstGeom>
              <a:solidFill>
                <a:srgbClr val="FF00FF"/>
              </a:solidFill>
              <a:ln w="7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Rectangle 319"/>
              <p:cNvSpPr>
                <a:spLocks noChangeArrowheads="1"/>
              </p:cNvSpPr>
              <p:nvPr/>
            </p:nvSpPr>
            <p:spPr bwMode="auto">
              <a:xfrm>
                <a:off x="5545298" y="6330322"/>
                <a:ext cx="43579" cy="44592"/>
              </a:xfrm>
              <a:prstGeom prst="rect">
                <a:avLst/>
              </a:prstGeom>
              <a:solidFill>
                <a:srgbClr val="FF00FF"/>
              </a:solidFill>
              <a:ln w="7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Rectangle 320"/>
              <p:cNvSpPr>
                <a:spLocks noChangeArrowheads="1"/>
              </p:cNvSpPr>
              <p:nvPr/>
            </p:nvSpPr>
            <p:spPr bwMode="auto">
              <a:xfrm>
                <a:off x="5574689" y="6191478"/>
                <a:ext cx="43579" cy="44592"/>
              </a:xfrm>
              <a:prstGeom prst="rect">
                <a:avLst/>
              </a:prstGeom>
              <a:solidFill>
                <a:srgbClr val="FF00FF"/>
              </a:solidFill>
              <a:ln w="7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Rectangle 321"/>
              <p:cNvSpPr>
                <a:spLocks noChangeArrowheads="1"/>
              </p:cNvSpPr>
              <p:nvPr/>
            </p:nvSpPr>
            <p:spPr bwMode="auto">
              <a:xfrm>
                <a:off x="5595971" y="5839808"/>
                <a:ext cx="44592" cy="44592"/>
              </a:xfrm>
              <a:prstGeom prst="rect">
                <a:avLst/>
              </a:prstGeom>
              <a:solidFill>
                <a:srgbClr val="FF00FF"/>
              </a:solidFill>
              <a:ln w="7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Rectangle 322"/>
              <p:cNvSpPr>
                <a:spLocks noChangeArrowheads="1"/>
              </p:cNvSpPr>
              <p:nvPr/>
            </p:nvSpPr>
            <p:spPr bwMode="auto">
              <a:xfrm>
                <a:off x="5632455" y="5444558"/>
                <a:ext cx="44592" cy="44592"/>
              </a:xfrm>
              <a:prstGeom prst="rect">
                <a:avLst/>
              </a:prstGeom>
              <a:solidFill>
                <a:srgbClr val="FF00FF"/>
              </a:solidFill>
              <a:ln w="7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323"/>
              <p:cNvSpPr>
                <a:spLocks/>
              </p:cNvSpPr>
              <p:nvPr/>
            </p:nvSpPr>
            <p:spPr bwMode="auto">
              <a:xfrm>
                <a:off x="4731490" y="4097671"/>
                <a:ext cx="72969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324"/>
              <p:cNvSpPr>
                <a:spLocks/>
              </p:cNvSpPr>
              <p:nvPr/>
            </p:nvSpPr>
            <p:spPr bwMode="auto">
              <a:xfrm>
                <a:off x="4914926" y="4272999"/>
                <a:ext cx="72969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325"/>
              <p:cNvSpPr>
                <a:spLocks/>
              </p:cNvSpPr>
              <p:nvPr/>
            </p:nvSpPr>
            <p:spPr bwMode="auto">
              <a:xfrm>
                <a:off x="4980801" y="4441233"/>
                <a:ext cx="72969" cy="7398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3"/>
                  </a:cxn>
                  <a:cxn ang="0">
                    <a:pos x="0" y="73"/>
                  </a:cxn>
                  <a:cxn ang="0">
                    <a:pos x="36" y="0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72" y="73"/>
                    </a:lnTo>
                    <a:lnTo>
                      <a:pt x="0" y="7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326"/>
              <p:cNvSpPr>
                <a:spLocks/>
              </p:cNvSpPr>
              <p:nvPr/>
            </p:nvSpPr>
            <p:spPr bwMode="auto">
              <a:xfrm>
                <a:off x="5053770" y="4792904"/>
                <a:ext cx="73983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3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3" h="72">
                    <a:moveTo>
                      <a:pt x="36" y="0"/>
                    </a:moveTo>
                    <a:lnTo>
                      <a:pt x="73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327"/>
              <p:cNvSpPr>
                <a:spLocks/>
              </p:cNvSpPr>
              <p:nvPr/>
            </p:nvSpPr>
            <p:spPr bwMode="auto">
              <a:xfrm>
                <a:off x="5076067" y="5035121"/>
                <a:ext cx="72969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328"/>
              <p:cNvSpPr>
                <a:spLocks/>
              </p:cNvSpPr>
              <p:nvPr/>
            </p:nvSpPr>
            <p:spPr bwMode="auto">
              <a:xfrm>
                <a:off x="5134847" y="5291526"/>
                <a:ext cx="72969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329"/>
              <p:cNvSpPr>
                <a:spLocks/>
              </p:cNvSpPr>
              <p:nvPr/>
            </p:nvSpPr>
            <p:spPr bwMode="auto">
              <a:xfrm>
                <a:off x="5149036" y="5635089"/>
                <a:ext cx="73983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3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3" h="72">
                    <a:moveTo>
                      <a:pt x="36" y="0"/>
                    </a:moveTo>
                    <a:lnTo>
                      <a:pt x="73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330"/>
              <p:cNvSpPr>
                <a:spLocks/>
              </p:cNvSpPr>
              <p:nvPr/>
            </p:nvSpPr>
            <p:spPr bwMode="auto">
              <a:xfrm>
                <a:off x="5207816" y="5825619"/>
                <a:ext cx="72969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331"/>
              <p:cNvSpPr>
                <a:spLocks/>
              </p:cNvSpPr>
              <p:nvPr/>
            </p:nvSpPr>
            <p:spPr bwMode="auto">
              <a:xfrm>
                <a:off x="5273690" y="5935073"/>
                <a:ext cx="73983" cy="7398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3" y="73"/>
                  </a:cxn>
                  <a:cxn ang="0">
                    <a:pos x="0" y="73"/>
                  </a:cxn>
                  <a:cxn ang="0">
                    <a:pos x="36" y="0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73" y="73"/>
                    </a:lnTo>
                    <a:lnTo>
                      <a:pt x="0" y="7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332"/>
              <p:cNvSpPr>
                <a:spLocks/>
              </p:cNvSpPr>
              <p:nvPr/>
            </p:nvSpPr>
            <p:spPr bwMode="auto">
              <a:xfrm>
                <a:off x="5318283" y="5964463"/>
                <a:ext cx="72969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333"/>
              <p:cNvSpPr>
                <a:spLocks/>
              </p:cNvSpPr>
              <p:nvPr/>
            </p:nvSpPr>
            <p:spPr bwMode="auto">
              <a:xfrm>
                <a:off x="5347674" y="6000948"/>
                <a:ext cx="72969" cy="7398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3"/>
                  </a:cxn>
                  <a:cxn ang="0">
                    <a:pos x="0" y="73"/>
                  </a:cxn>
                  <a:cxn ang="0">
                    <a:pos x="36" y="0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72" y="73"/>
                    </a:lnTo>
                    <a:lnTo>
                      <a:pt x="0" y="7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334"/>
              <p:cNvSpPr>
                <a:spLocks/>
              </p:cNvSpPr>
              <p:nvPr/>
            </p:nvSpPr>
            <p:spPr bwMode="auto">
              <a:xfrm>
                <a:off x="5368956" y="6177290"/>
                <a:ext cx="73983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3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3" h="72">
                    <a:moveTo>
                      <a:pt x="36" y="0"/>
                    </a:moveTo>
                    <a:lnTo>
                      <a:pt x="73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335"/>
              <p:cNvSpPr>
                <a:spLocks/>
              </p:cNvSpPr>
              <p:nvPr/>
            </p:nvSpPr>
            <p:spPr bwMode="auto">
              <a:xfrm>
                <a:off x="5427736" y="6330322"/>
                <a:ext cx="72969" cy="7398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3"/>
                  </a:cxn>
                  <a:cxn ang="0">
                    <a:pos x="0" y="73"/>
                  </a:cxn>
                  <a:cxn ang="0">
                    <a:pos x="36" y="0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72" y="73"/>
                    </a:lnTo>
                    <a:lnTo>
                      <a:pt x="0" y="7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336"/>
              <p:cNvSpPr>
                <a:spLocks/>
              </p:cNvSpPr>
              <p:nvPr/>
            </p:nvSpPr>
            <p:spPr bwMode="auto">
              <a:xfrm>
                <a:off x="5493612" y="6397211"/>
                <a:ext cx="72969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337"/>
              <p:cNvSpPr>
                <a:spLocks/>
              </p:cNvSpPr>
              <p:nvPr/>
            </p:nvSpPr>
            <p:spPr bwMode="auto">
              <a:xfrm>
                <a:off x="5530097" y="6316134"/>
                <a:ext cx="73983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3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3" h="72">
                    <a:moveTo>
                      <a:pt x="36" y="0"/>
                    </a:moveTo>
                    <a:lnTo>
                      <a:pt x="73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338"/>
              <p:cNvSpPr>
                <a:spLocks/>
              </p:cNvSpPr>
              <p:nvPr/>
            </p:nvSpPr>
            <p:spPr bwMode="auto">
              <a:xfrm>
                <a:off x="5559486" y="6177290"/>
                <a:ext cx="72969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339"/>
              <p:cNvSpPr>
                <a:spLocks/>
              </p:cNvSpPr>
              <p:nvPr/>
            </p:nvSpPr>
            <p:spPr bwMode="auto">
              <a:xfrm>
                <a:off x="5581782" y="5825619"/>
                <a:ext cx="72969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340"/>
              <p:cNvSpPr>
                <a:spLocks/>
              </p:cNvSpPr>
              <p:nvPr/>
            </p:nvSpPr>
            <p:spPr bwMode="auto">
              <a:xfrm>
                <a:off x="5618267" y="5430370"/>
                <a:ext cx="72969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341"/>
              <p:cNvSpPr>
                <a:spLocks/>
              </p:cNvSpPr>
              <p:nvPr/>
            </p:nvSpPr>
            <p:spPr bwMode="auto">
              <a:xfrm>
                <a:off x="5808797" y="5466855"/>
                <a:ext cx="72969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342"/>
              <p:cNvSpPr>
                <a:spLocks/>
              </p:cNvSpPr>
              <p:nvPr/>
            </p:nvSpPr>
            <p:spPr bwMode="auto">
              <a:xfrm>
                <a:off x="5867578" y="5312809"/>
                <a:ext cx="72969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343"/>
              <p:cNvSpPr>
                <a:spLocks/>
              </p:cNvSpPr>
              <p:nvPr/>
            </p:nvSpPr>
            <p:spPr bwMode="auto">
              <a:xfrm>
                <a:off x="5926359" y="5188153"/>
                <a:ext cx="72969" cy="7398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3"/>
                  </a:cxn>
                  <a:cxn ang="0">
                    <a:pos x="0" y="73"/>
                  </a:cxn>
                  <a:cxn ang="0">
                    <a:pos x="36" y="0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72" y="73"/>
                    </a:lnTo>
                    <a:lnTo>
                      <a:pt x="0" y="7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344"/>
              <p:cNvSpPr>
                <a:spLocks/>
              </p:cNvSpPr>
              <p:nvPr/>
            </p:nvSpPr>
            <p:spPr bwMode="auto">
              <a:xfrm>
                <a:off x="6080404" y="5393886"/>
                <a:ext cx="72969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345"/>
              <p:cNvSpPr>
                <a:spLocks/>
              </p:cNvSpPr>
              <p:nvPr/>
            </p:nvSpPr>
            <p:spPr bwMode="auto">
              <a:xfrm>
                <a:off x="6226343" y="5312809"/>
                <a:ext cx="72969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346"/>
              <p:cNvSpPr>
                <a:spLocks/>
              </p:cNvSpPr>
              <p:nvPr/>
            </p:nvSpPr>
            <p:spPr bwMode="auto">
              <a:xfrm>
                <a:off x="6321608" y="5137480"/>
                <a:ext cx="72969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347"/>
              <p:cNvSpPr>
                <a:spLocks/>
              </p:cNvSpPr>
              <p:nvPr/>
            </p:nvSpPr>
            <p:spPr bwMode="auto">
              <a:xfrm>
                <a:off x="6527340" y="4961138"/>
                <a:ext cx="72969" cy="7398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3"/>
                  </a:cxn>
                  <a:cxn ang="0">
                    <a:pos x="0" y="73"/>
                  </a:cxn>
                  <a:cxn ang="0">
                    <a:pos x="36" y="0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72" y="73"/>
                    </a:lnTo>
                    <a:lnTo>
                      <a:pt x="0" y="7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348"/>
              <p:cNvSpPr>
                <a:spLocks/>
              </p:cNvSpPr>
              <p:nvPr/>
            </p:nvSpPr>
            <p:spPr bwMode="auto">
              <a:xfrm>
                <a:off x="6680373" y="5532729"/>
                <a:ext cx="73983" cy="7296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73" y="72"/>
                  </a:cxn>
                  <a:cxn ang="0">
                    <a:pos x="0" y="72"/>
                  </a:cxn>
                  <a:cxn ang="0">
                    <a:pos x="37" y="0"/>
                  </a:cxn>
                </a:cxnLst>
                <a:rect l="0" t="0" r="r" b="b"/>
                <a:pathLst>
                  <a:path w="73" h="72">
                    <a:moveTo>
                      <a:pt x="37" y="0"/>
                    </a:moveTo>
                    <a:lnTo>
                      <a:pt x="73" y="72"/>
                    </a:lnTo>
                    <a:lnTo>
                      <a:pt x="0" y="7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349"/>
              <p:cNvSpPr>
                <a:spLocks/>
              </p:cNvSpPr>
              <p:nvPr/>
            </p:nvSpPr>
            <p:spPr bwMode="auto">
              <a:xfrm>
                <a:off x="6827324" y="5312809"/>
                <a:ext cx="72969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350"/>
              <p:cNvSpPr>
                <a:spLocks/>
              </p:cNvSpPr>
              <p:nvPr/>
            </p:nvSpPr>
            <p:spPr bwMode="auto">
              <a:xfrm>
                <a:off x="6886105" y="5137480"/>
                <a:ext cx="72969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351"/>
              <p:cNvSpPr>
                <a:spLocks/>
              </p:cNvSpPr>
              <p:nvPr/>
            </p:nvSpPr>
            <p:spPr bwMode="auto">
              <a:xfrm>
                <a:off x="7010760" y="4617575"/>
                <a:ext cx="72969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352"/>
              <p:cNvSpPr>
                <a:spLocks/>
              </p:cNvSpPr>
              <p:nvPr/>
            </p:nvSpPr>
            <p:spPr bwMode="auto">
              <a:xfrm>
                <a:off x="7127308" y="4441233"/>
                <a:ext cx="73983" cy="7398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73" y="73"/>
                  </a:cxn>
                  <a:cxn ang="0">
                    <a:pos x="0" y="73"/>
                  </a:cxn>
                  <a:cxn ang="0">
                    <a:pos x="37" y="0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73" y="73"/>
                    </a:lnTo>
                    <a:lnTo>
                      <a:pt x="0" y="7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353"/>
              <p:cNvSpPr>
                <a:spLocks/>
              </p:cNvSpPr>
              <p:nvPr/>
            </p:nvSpPr>
            <p:spPr bwMode="auto">
              <a:xfrm>
                <a:off x="7428306" y="4924654"/>
                <a:ext cx="72969" cy="7398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3"/>
                  </a:cxn>
                  <a:cxn ang="0">
                    <a:pos x="0" y="73"/>
                  </a:cxn>
                  <a:cxn ang="0">
                    <a:pos x="36" y="0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72" y="73"/>
                    </a:lnTo>
                    <a:lnTo>
                      <a:pt x="0" y="7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354"/>
              <p:cNvSpPr>
                <a:spLocks/>
              </p:cNvSpPr>
              <p:nvPr/>
            </p:nvSpPr>
            <p:spPr bwMode="auto">
              <a:xfrm>
                <a:off x="7545867" y="4581091"/>
                <a:ext cx="72969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355"/>
              <p:cNvSpPr>
                <a:spLocks/>
              </p:cNvSpPr>
              <p:nvPr/>
            </p:nvSpPr>
            <p:spPr bwMode="auto">
              <a:xfrm>
                <a:off x="7728290" y="4441233"/>
                <a:ext cx="73983" cy="7398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3" y="73"/>
                  </a:cxn>
                  <a:cxn ang="0">
                    <a:pos x="0" y="73"/>
                  </a:cxn>
                  <a:cxn ang="0">
                    <a:pos x="36" y="0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73" y="73"/>
                    </a:lnTo>
                    <a:lnTo>
                      <a:pt x="0" y="7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356"/>
              <p:cNvSpPr>
                <a:spLocks/>
              </p:cNvSpPr>
              <p:nvPr/>
            </p:nvSpPr>
            <p:spPr bwMode="auto">
              <a:xfrm>
                <a:off x="8022192" y="4873981"/>
                <a:ext cx="72969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357"/>
              <p:cNvSpPr>
                <a:spLocks/>
              </p:cNvSpPr>
              <p:nvPr/>
            </p:nvSpPr>
            <p:spPr bwMode="auto">
              <a:xfrm>
                <a:off x="8204615" y="4272999"/>
                <a:ext cx="73983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3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3" h="72">
                    <a:moveTo>
                      <a:pt x="36" y="0"/>
                    </a:moveTo>
                    <a:lnTo>
                      <a:pt x="73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358"/>
              <p:cNvSpPr>
                <a:spLocks/>
              </p:cNvSpPr>
              <p:nvPr/>
            </p:nvSpPr>
            <p:spPr bwMode="auto">
              <a:xfrm>
                <a:off x="8322177" y="4097671"/>
                <a:ext cx="72969" cy="729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Rectangle 361"/>
              <p:cNvSpPr>
                <a:spLocks noChangeArrowheads="1"/>
              </p:cNvSpPr>
              <p:nvPr/>
            </p:nvSpPr>
            <p:spPr bwMode="auto">
              <a:xfrm>
                <a:off x="4365631" y="6106637"/>
                <a:ext cx="35747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-120</a:t>
                </a:r>
                <a:endPara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7" name="Rectangle 363"/>
              <p:cNvSpPr>
                <a:spLocks noChangeArrowheads="1"/>
              </p:cNvSpPr>
              <p:nvPr/>
            </p:nvSpPr>
            <p:spPr bwMode="auto">
              <a:xfrm>
                <a:off x="4445695" y="5411403"/>
                <a:ext cx="25808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-80</a:t>
                </a:r>
                <a:endPara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8" name="Rectangle 365"/>
              <p:cNvSpPr>
                <a:spLocks noChangeArrowheads="1"/>
              </p:cNvSpPr>
              <p:nvPr/>
            </p:nvSpPr>
            <p:spPr bwMode="auto">
              <a:xfrm>
                <a:off x="4445695" y="4723264"/>
                <a:ext cx="25808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-40</a:t>
                </a:r>
                <a:endPara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9" name="Rectangle 367"/>
              <p:cNvSpPr>
                <a:spLocks noChangeArrowheads="1"/>
              </p:cNvSpPr>
              <p:nvPr/>
            </p:nvSpPr>
            <p:spPr bwMode="auto">
              <a:xfrm>
                <a:off x="4577444" y="4027017"/>
                <a:ext cx="9938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0</a:t>
                </a:r>
                <a:endPara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0" name="Rectangle 368"/>
              <p:cNvSpPr>
                <a:spLocks noChangeArrowheads="1"/>
              </p:cNvSpPr>
              <p:nvPr/>
            </p:nvSpPr>
            <p:spPr bwMode="auto">
              <a:xfrm>
                <a:off x="4731490" y="3933916"/>
                <a:ext cx="9938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0</a:t>
                </a:r>
                <a:endPara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1" name="Rectangle 369"/>
              <p:cNvSpPr>
                <a:spLocks noChangeArrowheads="1"/>
              </p:cNvSpPr>
              <p:nvPr/>
            </p:nvSpPr>
            <p:spPr bwMode="auto">
              <a:xfrm>
                <a:off x="5259201" y="3933916"/>
                <a:ext cx="19877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20</a:t>
                </a:r>
                <a:endPara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2" name="Rectangle 370"/>
              <p:cNvSpPr>
                <a:spLocks noChangeArrowheads="1"/>
              </p:cNvSpPr>
              <p:nvPr/>
            </p:nvSpPr>
            <p:spPr bwMode="auto">
              <a:xfrm>
                <a:off x="5808654" y="3933916"/>
                <a:ext cx="19877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40</a:t>
                </a:r>
                <a:endPara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3" name="Rectangle 371"/>
              <p:cNvSpPr>
                <a:spLocks noChangeArrowheads="1"/>
              </p:cNvSpPr>
              <p:nvPr/>
            </p:nvSpPr>
            <p:spPr bwMode="auto">
              <a:xfrm>
                <a:off x="6418322" y="3933916"/>
                <a:ext cx="19877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60</a:t>
                </a:r>
                <a:endPara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4" name="Rectangle 372"/>
              <p:cNvSpPr>
                <a:spLocks noChangeArrowheads="1"/>
              </p:cNvSpPr>
              <p:nvPr/>
            </p:nvSpPr>
            <p:spPr bwMode="auto">
              <a:xfrm>
                <a:off x="7044351" y="3933916"/>
                <a:ext cx="19877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80</a:t>
                </a:r>
                <a:endPara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5" name="Rectangle 373"/>
              <p:cNvSpPr>
                <a:spLocks noChangeArrowheads="1"/>
              </p:cNvSpPr>
              <p:nvPr/>
            </p:nvSpPr>
            <p:spPr bwMode="auto">
              <a:xfrm>
                <a:off x="7601754" y="3933916"/>
                <a:ext cx="29815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100</a:t>
                </a:r>
                <a:endPara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6" name="Rectangle 374"/>
              <p:cNvSpPr>
                <a:spLocks noChangeArrowheads="1"/>
              </p:cNvSpPr>
              <p:nvPr/>
            </p:nvSpPr>
            <p:spPr bwMode="auto">
              <a:xfrm>
                <a:off x="8143519" y="3933916"/>
                <a:ext cx="29815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120</a:t>
                </a:r>
                <a:endPara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7" name="Rectangle 379"/>
              <p:cNvSpPr>
                <a:spLocks noChangeArrowheads="1"/>
              </p:cNvSpPr>
              <p:nvPr/>
            </p:nvSpPr>
            <p:spPr bwMode="auto">
              <a:xfrm>
                <a:off x="5715000" y="6324600"/>
                <a:ext cx="1520353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</a:rPr>
                  <a:t>Waelbroeck</a:t>
                </a:r>
                <a:r>
                  <a:rPr kumimoji="0" lang="en-US" sz="120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</a:rPr>
                  <a:t> et al 2002</a:t>
                </a:r>
              </a:p>
            </p:txBody>
          </p:sp>
          <p:sp>
            <p:nvSpPr>
              <p:cNvPr id="368" name="TextBox 367"/>
              <p:cNvSpPr txBox="1"/>
              <p:nvPr/>
            </p:nvSpPr>
            <p:spPr>
              <a:xfrm>
                <a:off x="5704112" y="5562600"/>
                <a:ext cx="1722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FF00"/>
                    </a:solidFill>
                  </a:rPr>
                  <a:t>Initial RSL Curve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70" name="Oval 369"/>
              <p:cNvSpPr/>
              <p:nvPr/>
            </p:nvSpPr>
            <p:spPr>
              <a:xfrm>
                <a:off x="6499231" y="4955779"/>
                <a:ext cx="76200" cy="76200"/>
              </a:xfrm>
              <a:prstGeom prst="ellipse">
                <a:avLst/>
              </a:pr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/>
              <p:cNvSpPr/>
              <p:nvPr/>
            </p:nvSpPr>
            <p:spPr>
              <a:xfrm>
                <a:off x="6699305" y="5534116"/>
                <a:ext cx="76200" cy="76200"/>
              </a:xfrm>
              <a:prstGeom prst="ellipse">
                <a:avLst/>
              </a:pr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/>
              <p:cNvSpPr/>
              <p:nvPr/>
            </p:nvSpPr>
            <p:spPr>
              <a:xfrm>
                <a:off x="7113165" y="4438790"/>
                <a:ext cx="76200" cy="76200"/>
              </a:xfrm>
              <a:prstGeom prst="ellipse">
                <a:avLst/>
              </a:pr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5" name="Oval 374"/>
            <p:cNvSpPr/>
            <p:nvPr/>
          </p:nvSpPr>
          <p:spPr>
            <a:xfrm>
              <a:off x="-391633" y="4214035"/>
              <a:ext cx="76200" cy="76200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2" cstate="print"/>
          <a:srcRect t="62941" r="33898" b="4937"/>
          <a:stretch>
            <a:fillRect/>
          </a:stretch>
        </p:blipFill>
        <p:spPr bwMode="auto">
          <a:xfrm>
            <a:off x="5381298" y="4646073"/>
            <a:ext cx="3581400" cy="198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" name="TextBox 377"/>
          <p:cNvSpPr txBox="1"/>
          <p:nvPr/>
        </p:nvSpPr>
        <p:spPr>
          <a:xfrm>
            <a:off x="1295400" y="281940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120</a:t>
            </a:r>
            <a:endParaRPr lang="en-US" sz="2400" dirty="0"/>
          </a:p>
        </p:txBody>
      </p:sp>
      <p:sp>
        <p:nvSpPr>
          <p:cNvPr id="379" name="TextBox 378"/>
          <p:cNvSpPr txBox="1"/>
          <p:nvPr/>
        </p:nvSpPr>
        <p:spPr>
          <a:xfrm>
            <a:off x="2971800" y="281940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110</a:t>
            </a:r>
            <a:endParaRPr lang="en-US" sz="2400" dirty="0"/>
          </a:p>
        </p:txBody>
      </p:sp>
      <p:sp>
        <p:nvSpPr>
          <p:cNvPr id="380" name="TextBox 379"/>
          <p:cNvSpPr txBox="1"/>
          <p:nvPr/>
        </p:nvSpPr>
        <p:spPr>
          <a:xfrm>
            <a:off x="4724400" y="281940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100</a:t>
            </a:r>
            <a:endParaRPr lang="en-US" sz="2400" dirty="0"/>
          </a:p>
        </p:txBody>
      </p:sp>
      <p:sp>
        <p:nvSpPr>
          <p:cNvPr id="381" name="TextBox 380"/>
          <p:cNvSpPr txBox="1"/>
          <p:nvPr/>
        </p:nvSpPr>
        <p:spPr>
          <a:xfrm>
            <a:off x="1447800" y="47244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90</a:t>
            </a:r>
            <a:endParaRPr lang="en-US" sz="2400" dirty="0"/>
          </a:p>
        </p:txBody>
      </p:sp>
      <p:sp>
        <p:nvSpPr>
          <p:cNvPr id="382" name="TextBox 381"/>
          <p:cNvSpPr txBox="1"/>
          <p:nvPr/>
        </p:nvSpPr>
        <p:spPr>
          <a:xfrm>
            <a:off x="3124200" y="47244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80</a:t>
            </a:r>
            <a:endParaRPr lang="en-US" sz="2400" dirty="0"/>
          </a:p>
        </p:txBody>
      </p:sp>
      <p:sp>
        <p:nvSpPr>
          <p:cNvPr id="383" name="TextBox 382"/>
          <p:cNvSpPr txBox="1"/>
          <p:nvPr/>
        </p:nvSpPr>
        <p:spPr>
          <a:xfrm>
            <a:off x="4467100" y="4724400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60-55</a:t>
            </a:r>
            <a:endParaRPr lang="en-US" sz="2400" dirty="0"/>
          </a:p>
        </p:txBody>
      </p:sp>
      <p:sp>
        <p:nvSpPr>
          <p:cNvPr id="384" name="TextBox 383"/>
          <p:cNvSpPr txBox="1"/>
          <p:nvPr/>
        </p:nvSpPr>
        <p:spPr>
          <a:xfrm>
            <a:off x="6248400" y="6172200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38-35</a:t>
            </a:r>
            <a:endParaRPr lang="en-US" sz="2400" dirty="0"/>
          </a:p>
        </p:txBody>
      </p:sp>
      <p:sp>
        <p:nvSpPr>
          <p:cNvPr id="385" name="TextBox 384"/>
          <p:cNvSpPr txBox="1"/>
          <p:nvPr/>
        </p:nvSpPr>
        <p:spPr>
          <a:xfrm>
            <a:off x="7924800" y="4724400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28-20</a:t>
            </a:r>
            <a:endParaRPr lang="en-US" sz="2400" dirty="0"/>
          </a:p>
        </p:txBody>
      </p:sp>
      <p:sp>
        <p:nvSpPr>
          <p:cNvPr id="386" name="TextBox 385"/>
          <p:cNvSpPr txBox="1"/>
          <p:nvPr/>
        </p:nvSpPr>
        <p:spPr>
          <a:xfrm>
            <a:off x="2304800" y="19297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80</a:t>
            </a:r>
            <a:endParaRPr lang="en-US" sz="2400" dirty="0"/>
          </a:p>
        </p:txBody>
      </p:sp>
      <p:sp>
        <p:nvSpPr>
          <p:cNvPr id="387" name="TextBox 386"/>
          <p:cNvSpPr txBox="1"/>
          <p:nvPr/>
        </p:nvSpPr>
        <p:spPr>
          <a:xfrm>
            <a:off x="2514600" y="13716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65</a:t>
            </a:r>
            <a:endParaRPr lang="en-US" sz="2400" dirty="0"/>
          </a:p>
        </p:txBody>
      </p:sp>
      <p:sp>
        <p:nvSpPr>
          <p:cNvPr id="388" name="TextBox 387"/>
          <p:cNvSpPr txBox="1"/>
          <p:nvPr/>
        </p:nvSpPr>
        <p:spPr>
          <a:xfrm>
            <a:off x="1752600" y="6096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60</a:t>
            </a:r>
            <a:endParaRPr lang="en-US" sz="2400" dirty="0"/>
          </a:p>
        </p:txBody>
      </p:sp>
      <p:sp>
        <p:nvSpPr>
          <p:cNvPr id="389" name="TextBox 388"/>
          <p:cNvSpPr txBox="1"/>
          <p:nvPr/>
        </p:nvSpPr>
        <p:spPr>
          <a:xfrm>
            <a:off x="304800" y="6488668"/>
            <a:ext cx="214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Mangerud</a:t>
            </a:r>
            <a:r>
              <a:rPr lang="en-US" dirty="0" smtClean="0"/>
              <a:t> et al 2011</a:t>
            </a:r>
            <a:endParaRPr lang="en-US" dirty="0"/>
          </a:p>
        </p:txBody>
      </p:sp>
      <p:sp>
        <p:nvSpPr>
          <p:cNvPr id="390" name="TextBox 389"/>
          <p:cNvSpPr txBox="1"/>
          <p:nvPr/>
        </p:nvSpPr>
        <p:spPr>
          <a:xfrm>
            <a:off x="3092301" y="91793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90</a:t>
            </a:r>
            <a:endParaRPr lang="en-US" sz="2400" dirty="0"/>
          </a:p>
        </p:txBody>
      </p:sp>
      <p:sp>
        <p:nvSpPr>
          <p:cNvPr id="391" name="Oval 390"/>
          <p:cNvSpPr/>
          <p:nvPr/>
        </p:nvSpPr>
        <p:spPr>
          <a:xfrm>
            <a:off x="3058633" y="1013635"/>
            <a:ext cx="76200" cy="762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1828800" cy="137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3" name="TextBox 392"/>
          <p:cNvSpPr txBox="1"/>
          <p:nvPr/>
        </p:nvSpPr>
        <p:spPr>
          <a:xfrm>
            <a:off x="5562600" y="16002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65</a:t>
            </a:r>
            <a:endParaRPr lang="en-US" sz="24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7298"/>
            <a:ext cx="1811378" cy="147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2" name="TextBox 391"/>
          <p:cNvSpPr txBox="1"/>
          <p:nvPr/>
        </p:nvSpPr>
        <p:spPr>
          <a:xfrm>
            <a:off x="4769068" y="10247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90</a:t>
            </a:r>
            <a:endParaRPr lang="en-US" sz="2400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63064"/>
            <a:ext cx="1675092" cy="14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6" name="TextBox 395"/>
          <p:cNvSpPr txBox="1"/>
          <p:nvPr/>
        </p:nvSpPr>
        <p:spPr>
          <a:xfrm>
            <a:off x="6629400" y="6306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80</a:t>
            </a:r>
            <a:endParaRPr lang="en-US" sz="2400" dirty="0"/>
          </a:p>
        </p:txBody>
      </p:sp>
      <p:pic>
        <p:nvPicPr>
          <p:cNvPr id="3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4102" y="1600200"/>
            <a:ext cx="168683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" name="TextBox 397"/>
          <p:cNvSpPr txBox="1"/>
          <p:nvPr/>
        </p:nvSpPr>
        <p:spPr>
          <a:xfrm>
            <a:off x="7401906" y="157654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60</a:t>
            </a:r>
            <a:endParaRPr lang="en-US" sz="2400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019098"/>
            <a:ext cx="2057400" cy="163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0" name="TextBox 399"/>
          <p:cNvSpPr txBox="1"/>
          <p:nvPr/>
        </p:nvSpPr>
        <p:spPr>
          <a:xfrm>
            <a:off x="6400800" y="304800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23.75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Eustasy</a:t>
            </a:r>
            <a:r>
              <a:rPr lang="en-US" dirty="0" smtClean="0"/>
              <a:t> Matches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71601"/>
            <a:ext cx="4549032" cy="433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075" y="2514600"/>
            <a:ext cx="43529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6324600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thickEU2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5668" y="0"/>
            <a:ext cx="29658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576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4966" y="4416984"/>
            <a:ext cx="3087968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9100" y="2242268"/>
            <a:ext cx="4914900" cy="461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0"/>
            <a:ext cx="3276600" cy="259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53000" cy="464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 r="19164"/>
          <a:stretch>
            <a:fillRect/>
          </a:stretch>
        </p:blipFill>
        <p:spPr bwMode="auto">
          <a:xfrm>
            <a:off x="2057400" y="4282590"/>
            <a:ext cx="2590800" cy="257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8129" y="2590801"/>
            <a:ext cx="451587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Background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deep </a:t>
            </a:r>
            <a:r>
              <a:rPr lang="en-US" dirty="0" err="1" smtClean="0"/>
              <a:t>vs</a:t>
            </a:r>
            <a:r>
              <a:rPr lang="en-US" dirty="0" smtClean="0"/>
              <a:t> channel flow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Challenges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Ice distribution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Lithosphere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Asthenosphere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Predictions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Tasks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Earth Models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Ice Models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Data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Visualization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emergence England -&gt; Sweden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665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0"/>
            <a:ext cx="4343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4343400"/>
            <a:ext cx="574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Oceans show deep flow response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5181600"/>
            <a:ext cx="39624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6019800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thick ice                                  thin 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5130" t="3448" r="35929" b="32759"/>
          <a:stretch>
            <a:fillRect/>
          </a:stretch>
        </p:blipFill>
        <p:spPr bwMode="auto">
          <a:xfrm>
            <a:off x="5791200" y="3505200"/>
            <a:ext cx="251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2008469">
            <a:off x="6491242" y="1657921"/>
            <a:ext cx="228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Thick Ice Model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650" y="2562225"/>
            <a:ext cx="43243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3462" r="40384" b="41855"/>
          <a:stretch>
            <a:fillRect/>
          </a:stretch>
        </p:blipFill>
        <p:spPr bwMode="auto">
          <a:xfrm>
            <a:off x="3048000" y="495300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053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 l="12846" r="41276" b="34783"/>
          <a:stretch>
            <a:fillRect/>
          </a:stretch>
        </p:blipFill>
        <p:spPr bwMode="auto">
          <a:xfrm>
            <a:off x="4267200" y="0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008469">
            <a:off x="1614442" y="1962721"/>
            <a:ext cx="228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Thick Ice Model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36940">
            <a:off x="6923695" y="3705548"/>
            <a:ext cx="228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Thick Ice Model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957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419600"/>
            <a:ext cx="392853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1501017"/>
            <a:ext cx="4571999" cy="535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2008469">
            <a:off x="1919241" y="1200722"/>
            <a:ext cx="228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Thick Ice Model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08469">
            <a:off x="6542695" y="3062013"/>
            <a:ext cx="228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Thick Ice Model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2159877"/>
            <a:ext cx="4572000" cy="469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529051"/>
            <a:ext cx="3124200" cy="232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0"/>
            <a:ext cx="472651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0" cy="459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1564920">
            <a:off x="2376442" y="1117535"/>
            <a:ext cx="228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Thick Ice Model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08469">
            <a:off x="6719842" y="3486721"/>
            <a:ext cx="228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Thick Ice Model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488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685800"/>
            <a:ext cx="324065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1" y="2539535"/>
            <a:ext cx="4419600" cy="431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2420570">
            <a:off x="6917339" y="4491398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Thin Ice Model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514908">
            <a:off x="1981947" y="2292072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Thick Ice Model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2578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Thick ice model better to here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724400" cy="484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17162"/>
          <a:stretch>
            <a:fillRect/>
          </a:stretch>
        </p:blipFill>
        <p:spPr bwMode="auto">
          <a:xfrm>
            <a:off x="4648200" y="0"/>
            <a:ext cx="319678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93713"/>
            <a:ext cx="4495800" cy="44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420570">
            <a:off x="7045320" y="4419536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Thin</a:t>
            </a:r>
            <a:r>
              <a:rPr lang="en-US" sz="2400" dirty="0" smtClean="0">
                <a:solidFill>
                  <a:schemeClr val="bg1"/>
                </a:solidFill>
              </a:rPr>
              <a:t> Ice Model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887662">
            <a:off x="2405760" y="2170309"/>
            <a:ext cx="214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Thick Ice Model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2578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Thin ice model better to east</a:t>
            </a:r>
            <a:endParaRPr lang="en-US" sz="3600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7810500" y="3695700"/>
            <a:ext cx="381000" cy="304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0600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330698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628383"/>
            <a:ext cx="4419600" cy="422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901570">
            <a:off x="7274297" y="4265974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Thin Ice Model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3072011">
            <a:off x="2790847" y="220791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Thick Ice Model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648200" cy="454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-1"/>
            <a:ext cx="2895600" cy="270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2442934"/>
            <a:ext cx="4572000" cy="441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901570">
            <a:off x="6777152" y="4187760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Thin Ice Model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3072011">
            <a:off x="2293702" y="2129697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Thick Ice Model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447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25972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2857500"/>
            <a:ext cx="42862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187399">
            <a:off x="2040162" y="1294173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Thin Ice Model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3539563">
            <a:off x="5773962" y="4342174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Thin Ice Model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4800600"/>
            <a:ext cx="158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asthenosphere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480834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2496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5062"/>
            <a:ext cx="4114800" cy="30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57800" y="990600"/>
            <a:ext cx="370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Down – punching  (thick lithosphere)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Daly’s 1934 Bulge Dilemma persists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22631" y="3886200"/>
            <a:ext cx="7729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180 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4419600"/>
            <a:ext cx="1162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Deep flow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64943" y="5486400"/>
            <a:ext cx="5050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The Motion of a Viscous Fluid Under a Surface Load. Part II</a:t>
            </a:r>
          </a:p>
          <a:p>
            <a:pPr algn="ctr"/>
            <a:r>
              <a:rPr lang="en-US" sz="1200" dirty="0" smtClean="0"/>
              <a:t>N. A. Haskell, </a:t>
            </a:r>
            <a:r>
              <a:rPr lang="en-US" sz="1200" dirty="0" err="1" smtClean="0"/>
              <a:t>Massachussetts</a:t>
            </a:r>
            <a:r>
              <a:rPr lang="en-US" sz="1200" dirty="0" smtClean="0"/>
              <a:t> Institute of Technology</a:t>
            </a:r>
          </a:p>
          <a:p>
            <a:pPr algn="ctr"/>
            <a:r>
              <a:rPr lang="en-US" sz="1200" dirty="0" smtClean="0"/>
              <a:t>(Received October 14, 1935)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5029200" cy="1143000"/>
          </a:xfrm>
        </p:spPr>
        <p:txBody>
          <a:bodyPr/>
          <a:lstStyle/>
          <a:p>
            <a:r>
              <a:rPr lang="en-US" dirty="0" smtClean="0"/>
              <a:t>Rate of uplift today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r="26171" b="59184"/>
          <a:stretch>
            <a:fillRect/>
          </a:stretch>
        </p:blipFill>
        <p:spPr bwMode="auto">
          <a:xfrm>
            <a:off x="228600" y="4038600"/>
            <a:ext cx="854964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36133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62400" y="6172200"/>
            <a:ext cx="19720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Thick EU Ice Model</a:t>
            </a: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219200"/>
            <a:ext cx="3457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0" y="1263868"/>
            <a:ext cx="189186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Thin EU Ice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Basal 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dirty="0" smtClean="0"/>
              <a:t> for Thin Ice EU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3708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67200" y="5334000"/>
            <a:ext cx="453175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Use same basal</a:t>
            </a:r>
            <a:r>
              <a:rPr lang="en-US" dirty="0" smtClean="0">
                <a:latin typeface="Symbol" pitchFamily="18" charset="2"/>
              </a:rPr>
              <a:t> 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Bracket future </a:t>
            </a:r>
            <a:r>
              <a:rPr lang="en-US" dirty="0" err="1" smtClean="0"/>
              <a:t>pptn</a:t>
            </a:r>
            <a:r>
              <a:rPr lang="en-US" dirty="0" smtClean="0"/>
              <a:t> and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T worldwide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Calculate ice melt, GIA, </a:t>
            </a:r>
            <a:r>
              <a:rPr lang="en-US" dirty="0" err="1" smtClean="0"/>
              <a:t>sealevel</a:t>
            </a:r>
            <a:r>
              <a:rPr lang="en-US" dirty="0" smtClean="0"/>
              <a:t> change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223638"/>
            <a:ext cx="45256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Objectives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Test deep flow model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err="1" smtClean="0"/>
              <a:t>asthensophere</a:t>
            </a:r>
            <a:r>
              <a:rPr lang="en-US" dirty="0" smtClean="0"/>
              <a:t>, lithosphere (</a:t>
            </a:r>
            <a:r>
              <a:rPr lang="en-US" b="1" dirty="0" smtClean="0"/>
              <a:t>x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stitch HR2D to Global Models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establish context  for future predictions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Back of envelope look at future sea level</a:t>
            </a:r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533400" y="1752600"/>
            <a:ext cx="7698780" cy="4191000"/>
            <a:chOff x="4223658" y="1121230"/>
            <a:chExt cx="4586735" cy="2496890"/>
          </a:xfrm>
        </p:grpSpPr>
        <p:grpSp>
          <p:nvGrpSpPr>
            <p:cNvPr id="3" name="Group 385"/>
            <p:cNvGrpSpPr>
              <a:grpSpLocks noChangeAspect="1"/>
            </p:cNvGrpSpPr>
            <p:nvPr/>
          </p:nvGrpSpPr>
          <p:grpSpPr>
            <a:xfrm>
              <a:off x="4572000" y="1219201"/>
              <a:ext cx="4238394" cy="2398919"/>
              <a:chOff x="1011238" y="1133476"/>
              <a:chExt cx="8310563" cy="4703762"/>
            </a:xfrm>
          </p:grpSpPr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1104901" y="1490664"/>
                <a:ext cx="8216900" cy="432276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Freeform 10"/>
              <p:cNvSpPr>
                <a:spLocks noEditPoints="1"/>
              </p:cNvSpPr>
              <p:nvPr/>
            </p:nvSpPr>
            <p:spPr bwMode="auto">
              <a:xfrm>
                <a:off x="1093788" y="2357439"/>
                <a:ext cx="8216900" cy="3467100"/>
              </a:xfrm>
              <a:custGeom>
                <a:avLst/>
                <a:gdLst/>
                <a:ahLst/>
                <a:cxnLst>
                  <a:cxn ang="0">
                    <a:pos x="0" y="2177"/>
                  </a:cxn>
                  <a:cxn ang="0">
                    <a:pos x="5176" y="2177"/>
                  </a:cxn>
                  <a:cxn ang="0">
                    <a:pos x="5176" y="2184"/>
                  </a:cxn>
                  <a:cxn ang="0">
                    <a:pos x="0" y="2184"/>
                  </a:cxn>
                  <a:cxn ang="0">
                    <a:pos x="0" y="2177"/>
                  </a:cxn>
                  <a:cxn ang="0">
                    <a:pos x="0" y="1810"/>
                  </a:cxn>
                  <a:cxn ang="0">
                    <a:pos x="5176" y="1810"/>
                  </a:cxn>
                  <a:cxn ang="0">
                    <a:pos x="5176" y="1818"/>
                  </a:cxn>
                  <a:cxn ang="0">
                    <a:pos x="0" y="1818"/>
                  </a:cxn>
                  <a:cxn ang="0">
                    <a:pos x="0" y="1810"/>
                  </a:cxn>
                  <a:cxn ang="0">
                    <a:pos x="0" y="1451"/>
                  </a:cxn>
                  <a:cxn ang="0">
                    <a:pos x="5176" y="1451"/>
                  </a:cxn>
                  <a:cxn ang="0">
                    <a:pos x="5176" y="1459"/>
                  </a:cxn>
                  <a:cxn ang="0">
                    <a:pos x="0" y="1459"/>
                  </a:cxn>
                  <a:cxn ang="0">
                    <a:pos x="0" y="1451"/>
                  </a:cxn>
                  <a:cxn ang="0">
                    <a:pos x="0" y="1085"/>
                  </a:cxn>
                  <a:cxn ang="0">
                    <a:pos x="5176" y="1085"/>
                  </a:cxn>
                  <a:cxn ang="0">
                    <a:pos x="5176" y="1092"/>
                  </a:cxn>
                  <a:cxn ang="0">
                    <a:pos x="0" y="1092"/>
                  </a:cxn>
                  <a:cxn ang="0">
                    <a:pos x="0" y="1085"/>
                  </a:cxn>
                  <a:cxn ang="0">
                    <a:pos x="0" y="726"/>
                  </a:cxn>
                  <a:cxn ang="0">
                    <a:pos x="5176" y="726"/>
                  </a:cxn>
                  <a:cxn ang="0">
                    <a:pos x="5176" y="733"/>
                  </a:cxn>
                  <a:cxn ang="0">
                    <a:pos x="0" y="733"/>
                  </a:cxn>
                  <a:cxn ang="0">
                    <a:pos x="0" y="726"/>
                  </a:cxn>
                  <a:cxn ang="0">
                    <a:pos x="0" y="359"/>
                  </a:cxn>
                  <a:cxn ang="0">
                    <a:pos x="5176" y="359"/>
                  </a:cxn>
                  <a:cxn ang="0">
                    <a:pos x="5176" y="367"/>
                  </a:cxn>
                  <a:cxn ang="0">
                    <a:pos x="0" y="367"/>
                  </a:cxn>
                  <a:cxn ang="0">
                    <a:pos x="0" y="359"/>
                  </a:cxn>
                  <a:cxn ang="0">
                    <a:pos x="0" y="0"/>
                  </a:cxn>
                  <a:cxn ang="0">
                    <a:pos x="5176" y="0"/>
                  </a:cxn>
                  <a:cxn ang="0">
                    <a:pos x="5176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5176" h="2184">
                    <a:moveTo>
                      <a:pt x="0" y="2177"/>
                    </a:moveTo>
                    <a:lnTo>
                      <a:pt x="5176" y="2177"/>
                    </a:lnTo>
                    <a:lnTo>
                      <a:pt x="5176" y="2184"/>
                    </a:lnTo>
                    <a:lnTo>
                      <a:pt x="0" y="2184"/>
                    </a:lnTo>
                    <a:lnTo>
                      <a:pt x="0" y="2177"/>
                    </a:lnTo>
                    <a:close/>
                    <a:moveTo>
                      <a:pt x="0" y="1810"/>
                    </a:moveTo>
                    <a:lnTo>
                      <a:pt x="5176" y="1810"/>
                    </a:lnTo>
                    <a:lnTo>
                      <a:pt x="5176" y="1818"/>
                    </a:lnTo>
                    <a:lnTo>
                      <a:pt x="0" y="1818"/>
                    </a:lnTo>
                    <a:lnTo>
                      <a:pt x="0" y="1810"/>
                    </a:lnTo>
                    <a:close/>
                    <a:moveTo>
                      <a:pt x="0" y="1451"/>
                    </a:moveTo>
                    <a:lnTo>
                      <a:pt x="5176" y="1451"/>
                    </a:lnTo>
                    <a:lnTo>
                      <a:pt x="5176" y="1459"/>
                    </a:lnTo>
                    <a:lnTo>
                      <a:pt x="0" y="1459"/>
                    </a:lnTo>
                    <a:lnTo>
                      <a:pt x="0" y="1451"/>
                    </a:lnTo>
                    <a:close/>
                    <a:moveTo>
                      <a:pt x="0" y="1085"/>
                    </a:moveTo>
                    <a:lnTo>
                      <a:pt x="5176" y="1085"/>
                    </a:lnTo>
                    <a:lnTo>
                      <a:pt x="5176" y="1092"/>
                    </a:lnTo>
                    <a:lnTo>
                      <a:pt x="0" y="1092"/>
                    </a:lnTo>
                    <a:lnTo>
                      <a:pt x="0" y="1085"/>
                    </a:lnTo>
                    <a:close/>
                    <a:moveTo>
                      <a:pt x="0" y="726"/>
                    </a:moveTo>
                    <a:lnTo>
                      <a:pt x="5176" y="726"/>
                    </a:lnTo>
                    <a:lnTo>
                      <a:pt x="5176" y="733"/>
                    </a:lnTo>
                    <a:lnTo>
                      <a:pt x="0" y="733"/>
                    </a:lnTo>
                    <a:lnTo>
                      <a:pt x="0" y="726"/>
                    </a:lnTo>
                    <a:close/>
                    <a:moveTo>
                      <a:pt x="0" y="359"/>
                    </a:moveTo>
                    <a:lnTo>
                      <a:pt x="5176" y="359"/>
                    </a:lnTo>
                    <a:lnTo>
                      <a:pt x="5176" y="367"/>
                    </a:lnTo>
                    <a:lnTo>
                      <a:pt x="0" y="367"/>
                    </a:lnTo>
                    <a:lnTo>
                      <a:pt x="0" y="359"/>
                    </a:lnTo>
                    <a:close/>
                    <a:moveTo>
                      <a:pt x="0" y="0"/>
                    </a:moveTo>
                    <a:lnTo>
                      <a:pt x="5176" y="0"/>
                    </a:lnTo>
                    <a:lnTo>
                      <a:pt x="5176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Freeform 11"/>
              <p:cNvSpPr>
                <a:spLocks noEditPoints="1"/>
              </p:cNvSpPr>
              <p:nvPr/>
            </p:nvSpPr>
            <p:spPr bwMode="auto">
              <a:xfrm>
                <a:off x="1093788" y="1490664"/>
                <a:ext cx="8228013" cy="4333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176" y="0"/>
                  </a:cxn>
                  <a:cxn ang="0">
                    <a:pos x="5183" y="0"/>
                  </a:cxn>
                  <a:cxn ang="0">
                    <a:pos x="5183" y="2723"/>
                  </a:cxn>
                  <a:cxn ang="0">
                    <a:pos x="5176" y="2730"/>
                  </a:cxn>
                  <a:cxn ang="0">
                    <a:pos x="0" y="2730"/>
                  </a:cxn>
                  <a:cxn ang="0">
                    <a:pos x="0" y="2723"/>
                  </a:cxn>
                  <a:cxn ang="0">
                    <a:pos x="0" y="0"/>
                  </a:cxn>
                  <a:cxn ang="0">
                    <a:pos x="7" y="2723"/>
                  </a:cxn>
                  <a:cxn ang="0">
                    <a:pos x="0" y="2723"/>
                  </a:cxn>
                  <a:cxn ang="0">
                    <a:pos x="5176" y="2723"/>
                  </a:cxn>
                  <a:cxn ang="0">
                    <a:pos x="5176" y="2723"/>
                  </a:cxn>
                  <a:cxn ang="0">
                    <a:pos x="5176" y="0"/>
                  </a:cxn>
                  <a:cxn ang="0">
                    <a:pos x="5176" y="7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7" y="2723"/>
                  </a:cxn>
                </a:cxnLst>
                <a:rect l="0" t="0" r="r" b="b"/>
                <a:pathLst>
                  <a:path w="5183" h="2730">
                    <a:moveTo>
                      <a:pt x="0" y="0"/>
                    </a:moveTo>
                    <a:lnTo>
                      <a:pt x="0" y="0"/>
                    </a:lnTo>
                    <a:lnTo>
                      <a:pt x="5176" y="0"/>
                    </a:lnTo>
                    <a:lnTo>
                      <a:pt x="5183" y="0"/>
                    </a:lnTo>
                    <a:lnTo>
                      <a:pt x="5183" y="2723"/>
                    </a:lnTo>
                    <a:lnTo>
                      <a:pt x="5176" y="2730"/>
                    </a:lnTo>
                    <a:lnTo>
                      <a:pt x="0" y="2730"/>
                    </a:lnTo>
                    <a:lnTo>
                      <a:pt x="0" y="2723"/>
                    </a:lnTo>
                    <a:lnTo>
                      <a:pt x="0" y="0"/>
                    </a:lnTo>
                    <a:close/>
                    <a:moveTo>
                      <a:pt x="7" y="2723"/>
                    </a:moveTo>
                    <a:lnTo>
                      <a:pt x="0" y="2723"/>
                    </a:lnTo>
                    <a:lnTo>
                      <a:pt x="5176" y="2723"/>
                    </a:lnTo>
                    <a:lnTo>
                      <a:pt x="5176" y="2723"/>
                    </a:lnTo>
                    <a:lnTo>
                      <a:pt x="5176" y="0"/>
                    </a:lnTo>
                    <a:lnTo>
                      <a:pt x="5176" y="7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7" y="2723"/>
                    </a:lnTo>
                    <a:close/>
                  </a:path>
                </a:pathLst>
              </a:custGeom>
              <a:solidFill>
                <a:srgbClr val="808080"/>
              </a:solidFill>
              <a:ln w="7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1093788" y="1490664"/>
                <a:ext cx="23813" cy="4322763"/>
              </a:xfrm>
              <a:custGeom>
                <a:avLst/>
                <a:gdLst/>
                <a:ahLst/>
                <a:cxnLst>
                  <a:cxn ang="0">
                    <a:pos x="0" y="2723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7" y="2723"/>
                  </a:cxn>
                  <a:cxn ang="0">
                    <a:pos x="0" y="2723"/>
                  </a:cxn>
                </a:cxnLst>
                <a:rect l="0" t="0" r="r" b="b"/>
                <a:pathLst>
                  <a:path w="15" h="2723">
                    <a:moveTo>
                      <a:pt x="0" y="2723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7" y="2723"/>
                    </a:lnTo>
                    <a:lnTo>
                      <a:pt x="0" y="2723"/>
                    </a:lnTo>
                    <a:close/>
                  </a:path>
                </a:pathLst>
              </a:custGeom>
              <a:solidFill>
                <a:srgbClr val="000000"/>
              </a:solidFill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13"/>
              <p:cNvSpPr>
                <a:spLocks noEditPoints="1"/>
              </p:cNvSpPr>
              <p:nvPr/>
            </p:nvSpPr>
            <p:spPr bwMode="auto">
              <a:xfrm>
                <a:off x="1011238" y="1774826"/>
                <a:ext cx="82550" cy="4049713"/>
              </a:xfrm>
              <a:custGeom>
                <a:avLst/>
                <a:gdLst/>
                <a:ahLst/>
                <a:cxnLst>
                  <a:cxn ang="0">
                    <a:pos x="0" y="2544"/>
                  </a:cxn>
                  <a:cxn ang="0">
                    <a:pos x="52" y="2544"/>
                  </a:cxn>
                  <a:cxn ang="0">
                    <a:pos x="52" y="2551"/>
                  </a:cxn>
                  <a:cxn ang="0">
                    <a:pos x="0" y="2551"/>
                  </a:cxn>
                  <a:cxn ang="0">
                    <a:pos x="0" y="2544"/>
                  </a:cxn>
                  <a:cxn ang="0">
                    <a:pos x="0" y="2177"/>
                  </a:cxn>
                  <a:cxn ang="0">
                    <a:pos x="52" y="2177"/>
                  </a:cxn>
                  <a:cxn ang="0">
                    <a:pos x="52" y="2185"/>
                  </a:cxn>
                  <a:cxn ang="0">
                    <a:pos x="0" y="2185"/>
                  </a:cxn>
                  <a:cxn ang="0">
                    <a:pos x="0" y="2177"/>
                  </a:cxn>
                  <a:cxn ang="0">
                    <a:pos x="0" y="1818"/>
                  </a:cxn>
                  <a:cxn ang="0">
                    <a:pos x="52" y="1818"/>
                  </a:cxn>
                  <a:cxn ang="0">
                    <a:pos x="52" y="1826"/>
                  </a:cxn>
                  <a:cxn ang="0">
                    <a:pos x="0" y="1826"/>
                  </a:cxn>
                  <a:cxn ang="0">
                    <a:pos x="0" y="1818"/>
                  </a:cxn>
                  <a:cxn ang="0">
                    <a:pos x="0" y="1452"/>
                  </a:cxn>
                  <a:cxn ang="0">
                    <a:pos x="52" y="1452"/>
                  </a:cxn>
                  <a:cxn ang="0">
                    <a:pos x="52" y="1459"/>
                  </a:cxn>
                  <a:cxn ang="0">
                    <a:pos x="0" y="1459"/>
                  </a:cxn>
                  <a:cxn ang="0">
                    <a:pos x="0" y="1452"/>
                  </a:cxn>
                  <a:cxn ang="0">
                    <a:pos x="0" y="1093"/>
                  </a:cxn>
                  <a:cxn ang="0">
                    <a:pos x="52" y="1093"/>
                  </a:cxn>
                  <a:cxn ang="0">
                    <a:pos x="52" y="1100"/>
                  </a:cxn>
                  <a:cxn ang="0">
                    <a:pos x="0" y="1100"/>
                  </a:cxn>
                  <a:cxn ang="0">
                    <a:pos x="0" y="1093"/>
                  </a:cxn>
                  <a:cxn ang="0">
                    <a:pos x="0" y="726"/>
                  </a:cxn>
                  <a:cxn ang="0">
                    <a:pos x="52" y="726"/>
                  </a:cxn>
                  <a:cxn ang="0">
                    <a:pos x="52" y="734"/>
                  </a:cxn>
                  <a:cxn ang="0">
                    <a:pos x="0" y="734"/>
                  </a:cxn>
                  <a:cxn ang="0">
                    <a:pos x="0" y="726"/>
                  </a:cxn>
                  <a:cxn ang="0">
                    <a:pos x="0" y="367"/>
                  </a:cxn>
                  <a:cxn ang="0">
                    <a:pos x="52" y="367"/>
                  </a:cxn>
                  <a:cxn ang="0">
                    <a:pos x="52" y="374"/>
                  </a:cxn>
                  <a:cxn ang="0">
                    <a:pos x="0" y="374"/>
                  </a:cxn>
                  <a:cxn ang="0">
                    <a:pos x="0" y="367"/>
                  </a:cxn>
                  <a:cxn ang="0">
                    <a:pos x="0" y="0"/>
                  </a:cxn>
                  <a:cxn ang="0">
                    <a:pos x="52" y="0"/>
                  </a:cxn>
                  <a:cxn ang="0">
                    <a:pos x="52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52" h="2551">
                    <a:moveTo>
                      <a:pt x="0" y="2544"/>
                    </a:moveTo>
                    <a:lnTo>
                      <a:pt x="52" y="2544"/>
                    </a:lnTo>
                    <a:lnTo>
                      <a:pt x="52" y="2551"/>
                    </a:lnTo>
                    <a:lnTo>
                      <a:pt x="0" y="2551"/>
                    </a:lnTo>
                    <a:lnTo>
                      <a:pt x="0" y="2544"/>
                    </a:lnTo>
                    <a:close/>
                    <a:moveTo>
                      <a:pt x="0" y="2177"/>
                    </a:moveTo>
                    <a:lnTo>
                      <a:pt x="52" y="2177"/>
                    </a:lnTo>
                    <a:lnTo>
                      <a:pt x="52" y="2185"/>
                    </a:lnTo>
                    <a:lnTo>
                      <a:pt x="0" y="2185"/>
                    </a:lnTo>
                    <a:lnTo>
                      <a:pt x="0" y="2177"/>
                    </a:lnTo>
                    <a:close/>
                    <a:moveTo>
                      <a:pt x="0" y="1818"/>
                    </a:moveTo>
                    <a:lnTo>
                      <a:pt x="52" y="1818"/>
                    </a:lnTo>
                    <a:lnTo>
                      <a:pt x="52" y="1826"/>
                    </a:lnTo>
                    <a:lnTo>
                      <a:pt x="0" y="1826"/>
                    </a:lnTo>
                    <a:lnTo>
                      <a:pt x="0" y="1818"/>
                    </a:lnTo>
                    <a:close/>
                    <a:moveTo>
                      <a:pt x="0" y="1452"/>
                    </a:moveTo>
                    <a:lnTo>
                      <a:pt x="52" y="1452"/>
                    </a:lnTo>
                    <a:lnTo>
                      <a:pt x="52" y="1459"/>
                    </a:lnTo>
                    <a:lnTo>
                      <a:pt x="0" y="1459"/>
                    </a:lnTo>
                    <a:lnTo>
                      <a:pt x="0" y="1452"/>
                    </a:lnTo>
                    <a:close/>
                    <a:moveTo>
                      <a:pt x="0" y="1093"/>
                    </a:moveTo>
                    <a:lnTo>
                      <a:pt x="52" y="1093"/>
                    </a:lnTo>
                    <a:lnTo>
                      <a:pt x="52" y="1100"/>
                    </a:lnTo>
                    <a:lnTo>
                      <a:pt x="0" y="1100"/>
                    </a:lnTo>
                    <a:lnTo>
                      <a:pt x="0" y="1093"/>
                    </a:lnTo>
                    <a:close/>
                    <a:moveTo>
                      <a:pt x="0" y="726"/>
                    </a:moveTo>
                    <a:lnTo>
                      <a:pt x="52" y="726"/>
                    </a:lnTo>
                    <a:lnTo>
                      <a:pt x="52" y="734"/>
                    </a:lnTo>
                    <a:lnTo>
                      <a:pt x="0" y="734"/>
                    </a:lnTo>
                    <a:lnTo>
                      <a:pt x="0" y="726"/>
                    </a:lnTo>
                    <a:close/>
                    <a:moveTo>
                      <a:pt x="0" y="367"/>
                    </a:moveTo>
                    <a:lnTo>
                      <a:pt x="52" y="367"/>
                    </a:lnTo>
                    <a:lnTo>
                      <a:pt x="52" y="374"/>
                    </a:lnTo>
                    <a:lnTo>
                      <a:pt x="0" y="374"/>
                    </a:lnTo>
                    <a:lnTo>
                      <a:pt x="0" y="367"/>
                    </a:lnTo>
                    <a:close/>
                    <a:moveTo>
                      <a:pt x="0" y="0"/>
                    </a:moveTo>
                    <a:lnTo>
                      <a:pt x="52" y="0"/>
                    </a:lnTo>
                    <a:lnTo>
                      <a:pt x="52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1093788" y="1774826"/>
                <a:ext cx="8216900" cy="12700"/>
              </a:xfrm>
              <a:prstGeom prst="rect">
                <a:avLst/>
              </a:prstGeom>
              <a:solidFill>
                <a:srgbClr val="000000"/>
              </a:solidFill>
              <a:ln w="7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15"/>
              <p:cNvSpPr>
                <a:spLocks noEditPoints="1"/>
              </p:cNvSpPr>
              <p:nvPr/>
            </p:nvSpPr>
            <p:spPr bwMode="auto">
              <a:xfrm>
                <a:off x="1093788" y="1774826"/>
                <a:ext cx="8228013" cy="841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53"/>
                  </a:cxn>
                  <a:cxn ang="0">
                    <a:pos x="0" y="53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1301" y="0"/>
                  </a:cxn>
                  <a:cxn ang="0">
                    <a:pos x="1301" y="53"/>
                  </a:cxn>
                  <a:cxn ang="0">
                    <a:pos x="1294" y="53"/>
                  </a:cxn>
                  <a:cxn ang="0">
                    <a:pos x="1294" y="0"/>
                  </a:cxn>
                  <a:cxn ang="0">
                    <a:pos x="1301" y="0"/>
                  </a:cxn>
                  <a:cxn ang="0">
                    <a:pos x="2595" y="0"/>
                  </a:cxn>
                  <a:cxn ang="0">
                    <a:pos x="2595" y="53"/>
                  </a:cxn>
                  <a:cxn ang="0">
                    <a:pos x="2588" y="53"/>
                  </a:cxn>
                  <a:cxn ang="0">
                    <a:pos x="2588" y="0"/>
                  </a:cxn>
                  <a:cxn ang="0">
                    <a:pos x="2595" y="0"/>
                  </a:cxn>
                  <a:cxn ang="0">
                    <a:pos x="3889" y="0"/>
                  </a:cxn>
                  <a:cxn ang="0">
                    <a:pos x="3889" y="53"/>
                  </a:cxn>
                  <a:cxn ang="0">
                    <a:pos x="3882" y="53"/>
                  </a:cxn>
                  <a:cxn ang="0">
                    <a:pos x="3882" y="0"/>
                  </a:cxn>
                  <a:cxn ang="0">
                    <a:pos x="3889" y="0"/>
                  </a:cxn>
                  <a:cxn ang="0">
                    <a:pos x="5183" y="0"/>
                  </a:cxn>
                  <a:cxn ang="0">
                    <a:pos x="5183" y="53"/>
                  </a:cxn>
                  <a:cxn ang="0">
                    <a:pos x="5176" y="53"/>
                  </a:cxn>
                  <a:cxn ang="0">
                    <a:pos x="5176" y="0"/>
                  </a:cxn>
                  <a:cxn ang="0">
                    <a:pos x="5183" y="0"/>
                  </a:cxn>
                </a:cxnLst>
                <a:rect l="0" t="0" r="r" b="b"/>
                <a:pathLst>
                  <a:path w="5183" h="53">
                    <a:moveTo>
                      <a:pt x="7" y="0"/>
                    </a:moveTo>
                    <a:lnTo>
                      <a:pt x="7" y="53"/>
                    </a:lnTo>
                    <a:lnTo>
                      <a:pt x="0" y="5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  <a:moveTo>
                      <a:pt x="1301" y="0"/>
                    </a:moveTo>
                    <a:lnTo>
                      <a:pt x="1301" y="53"/>
                    </a:lnTo>
                    <a:lnTo>
                      <a:pt x="1294" y="53"/>
                    </a:lnTo>
                    <a:lnTo>
                      <a:pt x="1294" y="0"/>
                    </a:lnTo>
                    <a:lnTo>
                      <a:pt x="1301" y="0"/>
                    </a:lnTo>
                    <a:close/>
                    <a:moveTo>
                      <a:pt x="2595" y="0"/>
                    </a:moveTo>
                    <a:lnTo>
                      <a:pt x="2595" y="53"/>
                    </a:lnTo>
                    <a:lnTo>
                      <a:pt x="2588" y="53"/>
                    </a:lnTo>
                    <a:lnTo>
                      <a:pt x="2588" y="0"/>
                    </a:lnTo>
                    <a:lnTo>
                      <a:pt x="2595" y="0"/>
                    </a:lnTo>
                    <a:close/>
                    <a:moveTo>
                      <a:pt x="3889" y="0"/>
                    </a:moveTo>
                    <a:lnTo>
                      <a:pt x="3889" y="53"/>
                    </a:lnTo>
                    <a:lnTo>
                      <a:pt x="3882" y="53"/>
                    </a:lnTo>
                    <a:lnTo>
                      <a:pt x="3882" y="0"/>
                    </a:lnTo>
                    <a:lnTo>
                      <a:pt x="3889" y="0"/>
                    </a:lnTo>
                    <a:close/>
                    <a:moveTo>
                      <a:pt x="5183" y="0"/>
                    </a:moveTo>
                    <a:lnTo>
                      <a:pt x="5183" y="53"/>
                    </a:lnTo>
                    <a:lnTo>
                      <a:pt x="5176" y="53"/>
                    </a:lnTo>
                    <a:lnTo>
                      <a:pt x="5176" y="0"/>
                    </a:lnTo>
                    <a:lnTo>
                      <a:pt x="51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16"/>
              <p:cNvSpPr>
                <a:spLocks noEditPoints="1"/>
              </p:cNvSpPr>
              <p:nvPr/>
            </p:nvSpPr>
            <p:spPr bwMode="auto">
              <a:xfrm>
                <a:off x="1223963" y="1668464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1223963" y="1668464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3111501" y="216693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 19"/>
              <p:cNvSpPr>
                <a:spLocks noEditPoints="1"/>
              </p:cNvSpPr>
              <p:nvPr/>
            </p:nvSpPr>
            <p:spPr bwMode="auto">
              <a:xfrm>
                <a:off x="3111501" y="216693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20"/>
              <p:cNvSpPr>
                <a:spLocks noEditPoints="1"/>
              </p:cNvSpPr>
              <p:nvPr/>
            </p:nvSpPr>
            <p:spPr bwMode="auto">
              <a:xfrm>
                <a:off x="2909888" y="226218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21"/>
              <p:cNvSpPr>
                <a:spLocks noEditPoints="1"/>
              </p:cNvSpPr>
              <p:nvPr/>
            </p:nvSpPr>
            <p:spPr bwMode="auto">
              <a:xfrm>
                <a:off x="2909888" y="226218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Freeform 22"/>
              <p:cNvSpPr>
                <a:spLocks noEditPoints="1"/>
              </p:cNvSpPr>
              <p:nvPr/>
            </p:nvSpPr>
            <p:spPr bwMode="auto">
              <a:xfrm>
                <a:off x="2909888" y="2274889"/>
                <a:ext cx="71438" cy="141288"/>
              </a:xfrm>
              <a:custGeom>
                <a:avLst/>
                <a:gdLst/>
                <a:ahLst/>
                <a:cxnLst>
                  <a:cxn ang="0">
                    <a:pos x="23" y="89"/>
                  </a:cxn>
                  <a:cxn ang="0">
                    <a:pos x="23" y="89"/>
                  </a:cxn>
                  <a:cxn ang="0">
                    <a:pos x="23" y="0"/>
                  </a:cxn>
                  <a:cxn ang="0">
                    <a:pos x="23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3" y="89"/>
                    </a:moveTo>
                    <a:lnTo>
                      <a:pt x="23" y="89"/>
                    </a:lnTo>
                    <a:lnTo>
                      <a:pt x="23" y="0"/>
                    </a:lnTo>
                    <a:lnTo>
                      <a:pt x="23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23"/>
              <p:cNvSpPr>
                <a:spLocks noEditPoints="1"/>
              </p:cNvSpPr>
              <p:nvPr/>
            </p:nvSpPr>
            <p:spPr bwMode="auto">
              <a:xfrm>
                <a:off x="2909888" y="2274889"/>
                <a:ext cx="71438" cy="141288"/>
              </a:xfrm>
              <a:custGeom>
                <a:avLst/>
                <a:gdLst/>
                <a:ahLst/>
                <a:cxnLst>
                  <a:cxn ang="0">
                    <a:pos x="23" y="8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89"/>
                  </a:cxn>
                  <a:cxn ang="0">
                    <a:pos x="23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3" y="8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89"/>
                    </a:lnTo>
                    <a:lnTo>
                      <a:pt x="23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 24"/>
              <p:cNvSpPr>
                <a:spLocks noEditPoints="1"/>
              </p:cNvSpPr>
              <p:nvPr/>
            </p:nvSpPr>
            <p:spPr bwMode="auto">
              <a:xfrm>
                <a:off x="2946401" y="2368551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25"/>
              <p:cNvSpPr>
                <a:spLocks noEditPoints="1"/>
              </p:cNvSpPr>
              <p:nvPr/>
            </p:nvSpPr>
            <p:spPr bwMode="auto">
              <a:xfrm>
                <a:off x="2946401" y="2368551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26"/>
              <p:cNvSpPr>
                <a:spLocks noEditPoints="1"/>
              </p:cNvSpPr>
              <p:nvPr/>
            </p:nvSpPr>
            <p:spPr bwMode="auto">
              <a:xfrm>
                <a:off x="3041651" y="2500314"/>
                <a:ext cx="69850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27"/>
              <p:cNvSpPr>
                <a:spLocks noEditPoints="1"/>
              </p:cNvSpPr>
              <p:nvPr/>
            </p:nvSpPr>
            <p:spPr bwMode="auto">
              <a:xfrm>
                <a:off x="3041651" y="2500314"/>
                <a:ext cx="69850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4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28"/>
              <p:cNvSpPr>
                <a:spLocks noEditPoints="1"/>
              </p:cNvSpPr>
              <p:nvPr/>
            </p:nvSpPr>
            <p:spPr bwMode="auto">
              <a:xfrm>
                <a:off x="3111501" y="2511426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Freeform 29"/>
              <p:cNvSpPr>
                <a:spLocks noEditPoints="1"/>
              </p:cNvSpPr>
              <p:nvPr/>
            </p:nvSpPr>
            <p:spPr bwMode="auto">
              <a:xfrm>
                <a:off x="3111501" y="2511426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Freeform 30"/>
              <p:cNvSpPr>
                <a:spLocks noEditPoints="1"/>
              </p:cNvSpPr>
              <p:nvPr/>
            </p:nvSpPr>
            <p:spPr bwMode="auto">
              <a:xfrm>
                <a:off x="3111501" y="2582864"/>
                <a:ext cx="71438" cy="153988"/>
              </a:xfrm>
              <a:custGeom>
                <a:avLst/>
                <a:gdLst/>
                <a:ahLst/>
                <a:cxnLst>
                  <a:cxn ang="0">
                    <a:pos x="23" y="97"/>
                  </a:cxn>
                  <a:cxn ang="0">
                    <a:pos x="23" y="97"/>
                  </a:cxn>
                  <a:cxn ang="0">
                    <a:pos x="23" y="0"/>
                  </a:cxn>
                  <a:cxn ang="0">
                    <a:pos x="23" y="9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7">
                    <a:moveTo>
                      <a:pt x="23" y="97"/>
                    </a:moveTo>
                    <a:lnTo>
                      <a:pt x="23" y="97"/>
                    </a:lnTo>
                    <a:lnTo>
                      <a:pt x="23" y="0"/>
                    </a:lnTo>
                    <a:lnTo>
                      <a:pt x="23" y="9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Freeform 31"/>
              <p:cNvSpPr>
                <a:spLocks noEditPoints="1"/>
              </p:cNvSpPr>
              <p:nvPr/>
            </p:nvSpPr>
            <p:spPr bwMode="auto">
              <a:xfrm>
                <a:off x="3111501" y="2582864"/>
                <a:ext cx="71438" cy="153988"/>
              </a:xfrm>
              <a:custGeom>
                <a:avLst/>
                <a:gdLst/>
                <a:ahLst/>
                <a:cxnLst>
                  <a:cxn ang="0">
                    <a:pos x="23" y="97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7"/>
                  </a:cxn>
                  <a:cxn ang="0">
                    <a:pos x="23" y="9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7">
                    <a:moveTo>
                      <a:pt x="23" y="97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7"/>
                    </a:lnTo>
                    <a:lnTo>
                      <a:pt x="23" y="9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 32"/>
              <p:cNvSpPr>
                <a:spLocks noEditPoints="1"/>
              </p:cNvSpPr>
              <p:nvPr/>
            </p:nvSpPr>
            <p:spPr bwMode="auto">
              <a:xfrm>
                <a:off x="3243263" y="272573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33"/>
              <p:cNvSpPr>
                <a:spLocks noEditPoints="1"/>
              </p:cNvSpPr>
              <p:nvPr/>
            </p:nvSpPr>
            <p:spPr bwMode="auto">
              <a:xfrm>
                <a:off x="3243263" y="272573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34"/>
              <p:cNvSpPr>
                <a:spLocks noEditPoints="1"/>
              </p:cNvSpPr>
              <p:nvPr/>
            </p:nvSpPr>
            <p:spPr bwMode="auto">
              <a:xfrm>
                <a:off x="3290888" y="2760664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 35"/>
              <p:cNvSpPr>
                <a:spLocks noEditPoints="1"/>
              </p:cNvSpPr>
              <p:nvPr/>
            </p:nvSpPr>
            <p:spPr bwMode="auto">
              <a:xfrm>
                <a:off x="3290888" y="2760664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Freeform 36"/>
              <p:cNvSpPr>
                <a:spLocks noEditPoints="1"/>
              </p:cNvSpPr>
              <p:nvPr/>
            </p:nvSpPr>
            <p:spPr bwMode="auto">
              <a:xfrm>
                <a:off x="3349626" y="280828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37"/>
              <p:cNvSpPr>
                <a:spLocks noEditPoints="1"/>
              </p:cNvSpPr>
              <p:nvPr/>
            </p:nvSpPr>
            <p:spPr bwMode="auto">
              <a:xfrm>
                <a:off x="3349626" y="280828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 38"/>
              <p:cNvSpPr>
                <a:spLocks noEditPoints="1"/>
              </p:cNvSpPr>
              <p:nvPr/>
            </p:nvSpPr>
            <p:spPr bwMode="auto">
              <a:xfrm>
                <a:off x="3967163" y="418623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Freeform 39"/>
              <p:cNvSpPr>
                <a:spLocks noEditPoints="1"/>
              </p:cNvSpPr>
              <p:nvPr/>
            </p:nvSpPr>
            <p:spPr bwMode="auto">
              <a:xfrm>
                <a:off x="3967163" y="418623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Freeform 40"/>
              <p:cNvSpPr>
                <a:spLocks noEditPoints="1"/>
              </p:cNvSpPr>
              <p:nvPr/>
            </p:nvSpPr>
            <p:spPr bwMode="auto">
              <a:xfrm>
                <a:off x="4002088" y="421005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41"/>
              <p:cNvSpPr>
                <a:spLocks noEditPoints="1"/>
              </p:cNvSpPr>
              <p:nvPr/>
            </p:nvSpPr>
            <p:spPr bwMode="auto">
              <a:xfrm>
                <a:off x="4002088" y="421005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42"/>
              <p:cNvSpPr>
                <a:spLocks noEditPoints="1"/>
              </p:cNvSpPr>
              <p:nvPr/>
            </p:nvSpPr>
            <p:spPr bwMode="auto">
              <a:xfrm>
                <a:off x="4002088" y="4244976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Freeform 43"/>
              <p:cNvSpPr>
                <a:spLocks noEditPoints="1"/>
              </p:cNvSpPr>
              <p:nvPr/>
            </p:nvSpPr>
            <p:spPr bwMode="auto">
              <a:xfrm>
                <a:off x="4002088" y="4244976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44"/>
              <p:cNvSpPr>
                <a:spLocks noEditPoints="1"/>
              </p:cNvSpPr>
              <p:nvPr/>
            </p:nvSpPr>
            <p:spPr bwMode="auto">
              <a:xfrm>
                <a:off x="4025901" y="430530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45"/>
              <p:cNvSpPr>
                <a:spLocks noEditPoints="1"/>
              </p:cNvSpPr>
              <p:nvPr/>
            </p:nvSpPr>
            <p:spPr bwMode="auto">
              <a:xfrm>
                <a:off x="4025901" y="430530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46"/>
              <p:cNvSpPr>
                <a:spLocks noEditPoints="1"/>
              </p:cNvSpPr>
              <p:nvPr/>
            </p:nvSpPr>
            <p:spPr bwMode="auto">
              <a:xfrm>
                <a:off x="4025901" y="430530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47"/>
              <p:cNvSpPr>
                <a:spLocks noEditPoints="1"/>
              </p:cNvSpPr>
              <p:nvPr/>
            </p:nvSpPr>
            <p:spPr bwMode="auto">
              <a:xfrm>
                <a:off x="4025901" y="430530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48"/>
              <p:cNvSpPr>
                <a:spLocks noEditPoints="1"/>
              </p:cNvSpPr>
              <p:nvPr/>
            </p:nvSpPr>
            <p:spPr bwMode="auto">
              <a:xfrm>
                <a:off x="4062413" y="4340226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49"/>
              <p:cNvSpPr>
                <a:spLocks noEditPoints="1"/>
              </p:cNvSpPr>
              <p:nvPr/>
            </p:nvSpPr>
            <p:spPr bwMode="auto">
              <a:xfrm>
                <a:off x="4062413" y="4340226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50"/>
              <p:cNvSpPr>
                <a:spLocks noEditPoints="1"/>
              </p:cNvSpPr>
              <p:nvPr/>
            </p:nvSpPr>
            <p:spPr bwMode="auto">
              <a:xfrm>
                <a:off x="4786313" y="4660901"/>
                <a:ext cx="71438" cy="153988"/>
              </a:xfrm>
              <a:custGeom>
                <a:avLst/>
                <a:gdLst/>
                <a:ahLst/>
                <a:cxnLst>
                  <a:cxn ang="0">
                    <a:pos x="23" y="97"/>
                  </a:cxn>
                  <a:cxn ang="0">
                    <a:pos x="23" y="97"/>
                  </a:cxn>
                  <a:cxn ang="0">
                    <a:pos x="23" y="0"/>
                  </a:cxn>
                  <a:cxn ang="0">
                    <a:pos x="23" y="9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7">
                    <a:moveTo>
                      <a:pt x="23" y="97"/>
                    </a:moveTo>
                    <a:lnTo>
                      <a:pt x="23" y="97"/>
                    </a:lnTo>
                    <a:lnTo>
                      <a:pt x="23" y="0"/>
                    </a:lnTo>
                    <a:lnTo>
                      <a:pt x="23" y="9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51"/>
              <p:cNvSpPr>
                <a:spLocks noEditPoints="1"/>
              </p:cNvSpPr>
              <p:nvPr/>
            </p:nvSpPr>
            <p:spPr bwMode="auto">
              <a:xfrm>
                <a:off x="4786313" y="4660901"/>
                <a:ext cx="71438" cy="153988"/>
              </a:xfrm>
              <a:custGeom>
                <a:avLst/>
                <a:gdLst/>
                <a:ahLst/>
                <a:cxnLst>
                  <a:cxn ang="0">
                    <a:pos x="23" y="97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7"/>
                  </a:cxn>
                  <a:cxn ang="0">
                    <a:pos x="23" y="9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7">
                    <a:moveTo>
                      <a:pt x="23" y="97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7"/>
                    </a:lnTo>
                    <a:lnTo>
                      <a:pt x="23" y="9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Freeform 52"/>
              <p:cNvSpPr>
                <a:spLocks noEditPoints="1"/>
              </p:cNvSpPr>
              <p:nvPr/>
            </p:nvSpPr>
            <p:spPr bwMode="auto">
              <a:xfrm>
                <a:off x="4799013" y="4684714"/>
                <a:ext cx="69850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53"/>
              <p:cNvSpPr>
                <a:spLocks noEditPoints="1"/>
              </p:cNvSpPr>
              <p:nvPr/>
            </p:nvSpPr>
            <p:spPr bwMode="auto">
              <a:xfrm>
                <a:off x="4799013" y="4684714"/>
                <a:ext cx="69850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4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 54"/>
              <p:cNvSpPr>
                <a:spLocks noEditPoints="1"/>
              </p:cNvSpPr>
              <p:nvPr/>
            </p:nvSpPr>
            <p:spPr bwMode="auto">
              <a:xfrm>
                <a:off x="4857751" y="4684714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55"/>
              <p:cNvSpPr>
                <a:spLocks noEditPoints="1"/>
              </p:cNvSpPr>
              <p:nvPr/>
            </p:nvSpPr>
            <p:spPr bwMode="auto">
              <a:xfrm>
                <a:off x="4857751" y="4684714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 56"/>
              <p:cNvSpPr>
                <a:spLocks noEditPoints="1"/>
              </p:cNvSpPr>
              <p:nvPr/>
            </p:nvSpPr>
            <p:spPr bwMode="auto">
              <a:xfrm>
                <a:off x="4810126" y="4684714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Freeform 57"/>
              <p:cNvSpPr>
                <a:spLocks noEditPoints="1"/>
              </p:cNvSpPr>
              <p:nvPr/>
            </p:nvSpPr>
            <p:spPr bwMode="auto">
              <a:xfrm>
                <a:off x="4810126" y="4684714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Freeform 58"/>
              <p:cNvSpPr>
                <a:spLocks noEditPoints="1"/>
              </p:cNvSpPr>
              <p:nvPr/>
            </p:nvSpPr>
            <p:spPr bwMode="auto">
              <a:xfrm>
                <a:off x="4799013" y="4697414"/>
                <a:ext cx="69850" cy="141288"/>
              </a:xfrm>
              <a:custGeom>
                <a:avLst/>
                <a:gdLst/>
                <a:ahLst/>
                <a:cxnLst>
                  <a:cxn ang="0">
                    <a:pos x="22" y="89"/>
                  </a:cxn>
                  <a:cxn ang="0">
                    <a:pos x="22" y="89"/>
                  </a:cxn>
                  <a:cxn ang="0">
                    <a:pos x="22" y="0"/>
                  </a:cxn>
                  <a:cxn ang="0">
                    <a:pos x="22" y="89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89">
                    <a:moveTo>
                      <a:pt x="22" y="89"/>
                    </a:moveTo>
                    <a:lnTo>
                      <a:pt x="22" y="89"/>
                    </a:lnTo>
                    <a:lnTo>
                      <a:pt x="22" y="0"/>
                    </a:lnTo>
                    <a:lnTo>
                      <a:pt x="22" y="89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Freeform 59"/>
              <p:cNvSpPr>
                <a:spLocks noEditPoints="1"/>
              </p:cNvSpPr>
              <p:nvPr/>
            </p:nvSpPr>
            <p:spPr bwMode="auto">
              <a:xfrm>
                <a:off x="4799013" y="4697414"/>
                <a:ext cx="69850" cy="141288"/>
              </a:xfrm>
              <a:custGeom>
                <a:avLst/>
                <a:gdLst/>
                <a:ahLst/>
                <a:cxnLst>
                  <a:cxn ang="0">
                    <a:pos x="22" y="89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89"/>
                  </a:cxn>
                  <a:cxn ang="0">
                    <a:pos x="22" y="89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4" h="89">
                    <a:moveTo>
                      <a:pt x="22" y="89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89"/>
                    </a:lnTo>
                    <a:lnTo>
                      <a:pt x="22" y="89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Freeform 60"/>
              <p:cNvSpPr>
                <a:spLocks noEditPoints="1"/>
              </p:cNvSpPr>
              <p:nvPr/>
            </p:nvSpPr>
            <p:spPr bwMode="auto">
              <a:xfrm>
                <a:off x="4881563" y="4721226"/>
                <a:ext cx="71438" cy="141288"/>
              </a:xfrm>
              <a:custGeom>
                <a:avLst/>
                <a:gdLst/>
                <a:ahLst/>
                <a:cxnLst>
                  <a:cxn ang="0">
                    <a:pos x="22" y="89"/>
                  </a:cxn>
                  <a:cxn ang="0">
                    <a:pos x="22" y="89"/>
                  </a:cxn>
                  <a:cxn ang="0">
                    <a:pos x="22" y="0"/>
                  </a:cxn>
                  <a:cxn ang="0">
                    <a:pos x="22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2" y="89"/>
                    </a:moveTo>
                    <a:lnTo>
                      <a:pt x="22" y="89"/>
                    </a:lnTo>
                    <a:lnTo>
                      <a:pt x="22" y="0"/>
                    </a:lnTo>
                    <a:lnTo>
                      <a:pt x="22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Freeform 61"/>
              <p:cNvSpPr>
                <a:spLocks noEditPoints="1"/>
              </p:cNvSpPr>
              <p:nvPr/>
            </p:nvSpPr>
            <p:spPr bwMode="auto">
              <a:xfrm>
                <a:off x="4881563" y="4721226"/>
                <a:ext cx="71438" cy="141288"/>
              </a:xfrm>
              <a:custGeom>
                <a:avLst/>
                <a:gdLst/>
                <a:ahLst/>
                <a:cxnLst>
                  <a:cxn ang="0">
                    <a:pos x="22" y="89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89"/>
                  </a:cxn>
                  <a:cxn ang="0">
                    <a:pos x="22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2" y="89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89"/>
                    </a:lnTo>
                    <a:lnTo>
                      <a:pt x="22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Freeform 62"/>
              <p:cNvSpPr>
                <a:spLocks noEditPoints="1"/>
              </p:cNvSpPr>
              <p:nvPr/>
            </p:nvSpPr>
            <p:spPr bwMode="auto">
              <a:xfrm>
                <a:off x="4916488" y="473233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 63"/>
              <p:cNvSpPr>
                <a:spLocks noEditPoints="1"/>
              </p:cNvSpPr>
              <p:nvPr/>
            </p:nvSpPr>
            <p:spPr bwMode="auto">
              <a:xfrm>
                <a:off x="4916488" y="473233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Freeform 64"/>
              <p:cNvSpPr>
                <a:spLocks noEditPoints="1"/>
              </p:cNvSpPr>
              <p:nvPr/>
            </p:nvSpPr>
            <p:spPr bwMode="auto">
              <a:xfrm>
                <a:off x="4929188" y="473233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Freeform 65"/>
              <p:cNvSpPr>
                <a:spLocks noEditPoints="1"/>
              </p:cNvSpPr>
              <p:nvPr/>
            </p:nvSpPr>
            <p:spPr bwMode="auto">
              <a:xfrm>
                <a:off x="4929188" y="473233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66"/>
              <p:cNvSpPr>
                <a:spLocks noEditPoints="1"/>
              </p:cNvSpPr>
              <p:nvPr/>
            </p:nvSpPr>
            <p:spPr bwMode="auto">
              <a:xfrm>
                <a:off x="4916488" y="4779964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Freeform 67"/>
              <p:cNvSpPr>
                <a:spLocks noEditPoints="1"/>
              </p:cNvSpPr>
              <p:nvPr/>
            </p:nvSpPr>
            <p:spPr bwMode="auto">
              <a:xfrm>
                <a:off x="4916488" y="4779964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Freeform 68"/>
              <p:cNvSpPr>
                <a:spLocks noEditPoints="1"/>
              </p:cNvSpPr>
              <p:nvPr/>
            </p:nvSpPr>
            <p:spPr bwMode="auto">
              <a:xfrm>
                <a:off x="4929188" y="4779964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69"/>
              <p:cNvSpPr>
                <a:spLocks noEditPoints="1"/>
              </p:cNvSpPr>
              <p:nvPr/>
            </p:nvSpPr>
            <p:spPr bwMode="auto">
              <a:xfrm>
                <a:off x="4929188" y="4779964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Freeform 70"/>
              <p:cNvSpPr>
                <a:spLocks noEditPoints="1"/>
              </p:cNvSpPr>
              <p:nvPr/>
            </p:nvSpPr>
            <p:spPr bwMode="auto">
              <a:xfrm>
                <a:off x="4987926" y="491013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71"/>
              <p:cNvSpPr>
                <a:spLocks noEditPoints="1"/>
              </p:cNvSpPr>
              <p:nvPr/>
            </p:nvSpPr>
            <p:spPr bwMode="auto">
              <a:xfrm>
                <a:off x="4987926" y="491013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Freeform 72"/>
              <p:cNvSpPr>
                <a:spLocks noEditPoints="1"/>
              </p:cNvSpPr>
              <p:nvPr/>
            </p:nvSpPr>
            <p:spPr bwMode="auto">
              <a:xfrm>
                <a:off x="3408363" y="3165476"/>
                <a:ext cx="71438" cy="141288"/>
              </a:xfrm>
              <a:custGeom>
                <a:avLst/>
                <a:gdLst/>
                <a:ahLst/>
                <a:cxnLst>
                  <a:cxn ang="0">
                    <a:pos x="23" y="89"/>
                  </a:cxn>
                  <a:cxn ang="0">
                    <a:pos x="23" y="89"/>
                  </a:cxn>
                  <a:cxn ang="0">
                    <a:pos x="23" y="0"/>
                  </a:cxn>
                  <a:cxn ang="0">
                    <a:pos x="23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3" y="89"/>
                    </a:moveTo>
                    <a:lnTo>
                      <a:pt x="23" y="89"/>
                    </a:lnTo>
                    <a:lnTo>
                      <a:pt x="23" y="0"/>
                    </a:lnTo>
                    <a:lnTo>
                      <a:pt x="23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 73"/>
              <p:cNvSpPr>
                <a:spLocks noEditPoints="1"/>
              </p:cNvSpPr>
              <p:nvPr/>
            </p:nvSpPr>
            <p:spPr bwMode="auto">
              <a:xfrm>
                <a:off x="3408363" y="3165476"/>
                <a:ext cx="71438" cy="141288"/>
              </a:xfrm>
              <a:custGeom>
                <a:avLst/>
                <a:gdLst/>
                <a:ahLst/>
                <a:cxnLst>
                  <a:cxn ang="0">
                    <a:pos x="23" y="8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89"/>
                  </a:cxn>
                  <a:cxn ang="0">
                    <a:pos x="23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3" y="8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89"/>
                    </a:lnTo>
                    <a:lnTo>
                      <a:pt x="23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74"/>
              <p:cNvSpPr>
                <a:spLocks noEditPoints="1"/>
              </p:cNvSpPr>
              <p:nvPr/>
            </p:nvSpPr>
            <p:spPr bwMode="auto">
              <a:xfrm>
                <a:off x="3432176" y="3213101"/>
                <a:ext cx="71438" cy="141288"/>
              </a:xfrm>
              <a:custGeom>
                <a:avLst/>
                <a:gdLst/>
                <a:ahLst/>
                <a:cxnLst>
                  <a:cxn ang="0">
                    <a:pos x="23" y="89"/>
                  </a:cxn>
                  <a:cxn ang="0">
                    <a:pos x="23" y="89"/>
                  </a:cxn>
                  <a:cxn ang="0">
                    <a:pos x="23" y="0"/>
                  </a:cxn>
                  <a:cxn ang="0">
                    <a:pos x="23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3" y="89"/>
                    </a:moveTo>
                    <a:lnTo>
                      <a:pt x="23" y="89"/>
                    </a:lnTo>
                    <a:lnTo>
                      <a:pt x="23" y="0"/>
                    </a:lnTo>
                    <a:lnTo>
                      <a:pt x="23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75"/>
              <p:cNvSpPr>
                <a:spLocks noEditPoints="1"/>
              </p:cNvSpPr>
              <p:nvPr/>
            </p:nvSpPr>
            <p:spPr bwMode="auto">
              <a:xfrm>
                <a:off x="3432176" y="3213101"/>
                <a:ext cx="71438" cy="141288"/>
              </a:xfrm>
              <a:custGeom>
                <a:avLst/>
                <a:gdLst/>
                <a:ahLst/>
                <a:cxnLst>
                  <a:cxn ang="0">
                    <a:pos x="23" y="8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89"/>
                  </a:cxn>
                  <a:cxn ang="0">
                    <a:pos x="23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3" y="8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89"/>
                    </a:lnTo>
                    <a:lnTo>
                      <a:pt x="23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76"/>
              <p:cNvSpPr>
                <a:spLocks noEditPoints="1"/>
              </p:cNvSpPr>
              <p:nvPr/>
            </p:nvSpPr>
            <p:spPr bwMode="auto">
              <a:xfrm>
                <a:off x="3540126" y="3282951"/>
                <a:ext cx="71438" cy="155575"/>
              </a:xfrm>
              <a:custGeom>
                <a:avLst/>
                <a:gdLst/>
                <a:ahLst/>
                <a:cxnLst>
                  <a:cxn ang="0">
                    <a:pos x="22" y="98"/>
                  </a:cxn>
                  <a:cxn ang="0">
                    <a:pos x="22" y="98"/>
                  </a:cxn>
                  <a:cxn ang="0">
                    <a:pos x="22" y="0"/>
                  </a:cxn>
                  <a:cxn ang="0">
                    <a:pos x="22" y="98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8">
                    <a:moveTo>
                      <a:pt x="22" y="98"/>
                    </a:moveTo>
                    <a:lnTo>
                      <a:pt x="22" y="98"/>
                    </a:lnTo>
                    <a:lnTo>
                      <a:pt x="22" y="0"/>
                    </a:lnTo>
                    <a:lnTo>
                      <a:pt x="22" y="98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Freeform 77"/>
              <p:cNvSpPr>
                <a:spLocks noEditPoints="1"/>
              </p:cNvSpPr>
              <p:nvPr/>
            </p:nvSpPr>
            <p:spPr bwMode="auto">
              <a:xfrm>
                <a:off x="3540126" y="3282951"/>
                <a:ext cx="71438" cy="155575"/>
              </a:xfrm>
              <a:custGeom>
                <a:avLst/>
                <a:gdLst/>
                <a:ahLst/>
                <a:cxnLst>
                  <a:cxn ang="0">
                    <a:pos x="22" y="98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8"/>
                  </a:cxn>
                  <a:cxn ang="0">
                    <a:pos x="22" y="98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8">
                    <a:moveTo>
                      <a:pt x="22" y="98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8"/>
                    </a:lnTo>
                    <a:lnTo>
                      <a:pt x="22" y="98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Freeform 78"/>
              <p:cNvSpPr>
                <a:spLocks noEditPoints="1"/>
              </p:cNvSpPr>
              <p:nvPr/>
            </p:nvSpPr>
            <p:spPr bwMode="auto">
              <a:xfrm>
                <a:off x="3575051" y="329565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Freeform 79"/>
              <p:cNvSpPr>
                <a:spLocks noEditPoints="1"/>
              </p:cNvSpPr>
              <p:nvPr/>
            </p:nvSpPr>
            <p:spPr bwMode="auto">
              <a:xfrm>
                <a:off x="3575051" y="329565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Freeform 80"/>
              <p:cNvSpPr>
                <a:spLocks noEditPoints="1"/>
              </p:cNvSpPr>
              <p:nvPr/>
            </p:nvSpPr>
            <p:spPr bwMode="auto">
              <a:xfrm>
                <a:off x="3575051" y="329565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Freeform 81"/>
              <p:cNvSpPr>
                <a:spLocks noEditPoints="1"/>
              </p:cNvSpPr>
              <p:nvPr/>
            </p:nvSpPr>
            <p:spPr bwMode="auto">
              <a:xfrm>
                <a:off x="3575051" y="329565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Freeform 82"/>
              <p:cNvSpPr>
                <a:spLocks noEditPoints="1"/>
              </p:cNvSpPr>
              <p:nvPr/>
            </p:nvSpPr>
            <p:spPr bwMode="auto">
              <a:xfrm>
                <a:off x="3694113" y="3378201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Freeform 83"/>
              <p:cNvSpPr>
                <a:spLocks noEditPoints="1"/>
              </p:cNvSpPr>
              <p:nvPr/>
            </p:nvSpPr>
            <p:spPr bwMode="auto">
              <a:xfrm>
                <a:off x="3694113" y="3378201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Freeform 84"/>
              <p:cNvSpPr>
                <a:spLocks noEditPoints="1"/>
              </p:cNvSpPr>
              <p:nvPr/>
            </p:nvSpPr>
            <p:spPr bwMode="auto">
              <a:xfrm>
                <a:off x="3705226" y="3425826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Freeform 85"/>
              <p:cNvSpPr>
                <a:spLocks noEditPoints="1"/>
              </p:cNvSpPr>
              <p:nvPr/>
            </p:nvSpPr>
            <p:spPr bwMode="auto">
              <a:xfrm>
                <a:off x="3705226" y="3425826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Freeform 86"/>
              <p:cNvSpPr>
                <a:spLocks noEditPoints="1"/>
              </p:cNvSpPr>
              <p:nvPr/>
            </p:nvSpPr>
            <p:spPr bwMode="auto">
              <a:xfrm>
                <a:off x="3741738" y="3473451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Freeform 87"/>
              <p:cNvSpPr>
                <a:spLocks noEditPoints="1"/>
              </p:cNvSpPr>
              <p:nvPr/>
            </p:nvSpPr>
            <p:spPr bwMode="auto">
              <a:xfrm>
                <a:off x="3741738" y="3473451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 88"/>
              <p:cNvSpPr>
                <a:spLocks noEditPoints="1"/>
              </p:cNvSpPr>
              <p:nvPr/>
            </p:nvSpPr>
            <p:spPr bwMode="auto">
              <a:xfrm>
                <a:off x="3752851" y="3521076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89"/>
              <p:cNvSpPr>
                <a:spLocks noEditPoints="1"/>
              </p:cNvSpPr>
              <p:nvPr/>
            </p:nvSpPr>
            <p:spPr bwMode="auto">
              <a:xfrm>
                <a:off x="3752851" y="3521076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 90"/>
              <p:cNvSpPr>
                <a:spLocks noEditPoints="1"/>
              </p:cNvSpPr>
              <p:nvPr/>
            </p:nvSpPr>
            <p:spPr bwMode="auto">
              <a:xfrm>
                <a:off x="3776663" y="3533776"/>
                <a:ext cx="71438" cy="141288"/>
              </a:xfrm>
              <a:custGeom>
                <a:avLst/>
                <a:gdLst/>
                <a:ahLst/>
                <a:cxnLst>
                  <a:cxn ang="0">
                    <a:pos x="23" y="89"/>
                  </a:cxn>
                  <a:cxn ang="0">
                    <a:pos x="23" y="89"/>
                  </a:cxn>
                  <a:cxn ang="0">
                    <a:pos x="23" y="0"/>
                  </a:cxn>
                  <a:cxn ang="0">
                    <a:pos x="23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3" y="89"/>
                    </a:moveTo>
                    <a:lnTo>
                      <a:pt x="23" y="89"/>
                    </a:lnTo>
                    <a:lnTo>
                      <a:pt x="23" y="0"/>
                    </a:lnTo>
                    <a:lnTo>
                      <a:pt x="23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91"/>
              <p:cNvSpPr>
                <a:spLocks noEditPoints="1"/>
              </p:cNvSpPr>
              <p:nvPr/>
            </p:nvSpPr>
            <p:spPr bwMode="auto">
              <a:xfrm>
                <a:off x="3776663" y="3533776"/>
                <a:ext cx="71438" cy="141288"/>
              </a:xfrm>
              <a:custGeom>
                <a:avLst/>
                <a:gdLst/>
                <a:ahLst/>
                <a:cxnLst>
                  <a:cxn ang="0">
                    <a:pos x="23" y="8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89"/>
                  </a:cxn>
                  <a:cxn ang="0">
                    <a:pos x="23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3" y="8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89"/>
                    </a:lnTo>
                    <a:lnTo>
                      <a:pt x="23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92"/>
              <p:cNvSpPr>
                <a:spLocks noEditPoints="1"/>
              </p:cNvSpPr>
              <p:nvPr/>
            </p:nvSpPr>
            <p:spPr bwMode="auto">
              <a:xfrm>
                <a:off x="3860801" y="362743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Freeform 93"/>
              <p:cNvSpPr>
                <a:spLocks noEditPoints="1"/>
              </p:cNvSpPr>
              <p:nvPr/>
            </p:nvSpPr>
            <p:spPr bwMode="auto">
              <a:xfrm>
                <a:off x="3860801" y="362743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94"/>
              <p:cNvSpPr>
                <a:spLocks noEditPoints="1"/>
              </p:cNvSpPr>
              <p:nvPr/>
            </p:nvSpPr>
            <p:spPr bwMode="auto">
              <a:xfrm>
                <a:off x="3860801" y="3627439"/>
                <a:ext cx="71438" cy="155575"/>
              </a:xfrm>
              <a:custGeom>
                <a:avLst/>
                <a:gdLst/>
                <a:ahLst/>
                <a:cxnLst>
                  <a:cxn ang="0">
                    <a:pos x="22" y="98"/>
                  </a:cxn>
                  <a:cxn ang="0">
                    <a:pos x="22" y="98"/>
                  </a:cxn>
                  <a:cxn ang="0">
                    <a:pos x="22" y="0"/>
                  </a:cxn>
                  <a:cxn ang="0">
                    <a:pos x="22" y="98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8">
                    <a:moveTo>
                      <a:pt x="22" y="98"/>
                    </a:moveTo>
                    <a:lnTo>
                      <a:pt x="22" y="98"/>
                    </a:lnTo>
                    <a:lnTo>
                      <a:pt x="22" y="0"/>
                    </a:lnTo>
                    <a:lnTo>
                      <a:pt x="22" y="98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95"/>
              <p:cNvSpPr>
                <a:spLocks noEditPoints="1"/>
              </p:cNvSpPr>
              <p:nvPr/>
            </p:nvSpPr>
            <p:spPr bwMode="auto">
              <a:xfrm>
                <a:off x="3860801" y="3627439"/>
                <a:ext cx="71438" cy="155575"/>
              </a:xfrm>
              <a:custGeom>
                <a:avLst/>
                <a:gdLst/>
                <a:ahLst/>
                <a:cxnLst>
                  <a:cxn ang="0">
                    <a:pos x="22" y="98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8"/>
                  </a:cxn>
                  <a:cxn ang="0">
                    <a:pos x="22" y="98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8">
                    <a:moveTo>
                      <a:pt x="22" y="98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8"/>
                    </a:lnTo>
                    <a:lnTo>
                      <a:pt x="22" y="98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96"/>
              <p:cNvSpPr>
                <a:spLocks noEditPoints="1"/>
              </p:cNvSpPr>
              <p:nvPr/>
            </p:nvSpPr>
            <p:spPr bwMode="auto">
              <a:xfrm>
                <a:off x="3860801" y="364013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 97"/>
              <p:cNvSpPr>
                <a:spLocks noEditPoints="1"/>
              </p:cNvSpPr>
              <p:nvPr/>
            </p:nvSpPr>
            <p:spPr bwMode="auto">
              <a:xfrm>
                <a:off x="3860801" y="364013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Freeform 98"/>
              <p:cNvSpPr>
                <a:spLocks noEditPoints="1"/>
              </p:cNvSpPr>
              <p:nvPr/>
            </p:nvSpPr>
            <p:spPr bwMode="auto">
              <a:xfrm>
                <a:off x="3871913" y="365125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Freeform 99"/>
              <p:cNvSpPr>
                <a:spLocks noEditPoints="1"/>
              </p:cNvSpPr>
              <p:nvPr/>
            </p:nvSpPr>
            <p:spPr bwMode="auto">
              <a:xfrm>
                <a:off x="3871913" y="365125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Freeform 100"/>
              <p:cNvSpPr>
                <a:spLocks noEditPoints="1"/>
              </p:cNvSpPr>
              <p:nvPr/>
            </p:nvSpPr>
            <p:spPr bwMode="auto">
              <a:xfrm>
                <a:off x="7137401" y="3865564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Freeform 101"/>
              <p:cNvSpPr>
                <a:spLocks noEditPoints="1"/>
              </p:cNvSpPr>
              <p:nvPr/>
            </p:nvSpPr>
            <p:spPr bwMode="auto">
              <a:xfrm>
                <a:off x="7137401" y="3865564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Freeform 102"/>
              <p:cNvSpPr>
                <a:spLocks noEditPoints="1"/>
              </p:cNvSpPr>
              <p:nvPr/>
            </p:nvSpPr>
            <p:spPr bwMode="auto">
              <a:xfrm>
                <a:off x="7267576" y="384175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Freeform 103"/>
              <p:cNvSpPr>
                <a:spLocks noEditPoints="1"/>
              </p:cNvSpPr>
              <p:nvPr/>
            </p:nvSpPr>
            <p:spPr bwMode="auto">
              <a:xfrm>
                <a:off x="7267576" y="384175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Freeform 104"/>
              <p:cNvSpPr>
                <a:spLocks noEditPoints="1"/>
              </p:cNvSpPr>
              <p:nvPr/>
            </p:nvSpPr>
            <p:spPr bwMode="auto">
              <a:xfrm>
                <a:off x="7280276" y="3878264"/>
                <a:ext cx="71438" cy="141288"/>
              </a:xfrm>
              <a:custGeom>
                <a:avLst/>
                <a:gdLst/>
                <a:ahLst/>
                <a:cxnLst>
                  <a:cxn ang="0">
                    <a:pos x="22" y="89"/>
                  </a:cxn>
                  <a:cxn ang="0">
                    <a:pos x="22" y="89"/>
                  </a:cxn>
                  <a:cxn ang="0">
                    <a:pos x="22" y="0"/>
                  </a:cxn>
                  <a:cxn ang="0">
                    <a:pos x="22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2" y="89"/>
                    </a:moveTo>
                    <a:lnTo>
                      <a:pt x="22" y="89"/>
                    </a:lnTo>
                    <a:lnTo>
                      <a:pt x="22" y="0"/>
                    </a:lnTo>
                    <a:lnTo>
                      <a:pt x="22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Freeform 105"/>
              <p:cNvSpPr>
                <a:spLocks noEditPoints="1"/>
              </p:cNvSpPr>
              <p:nvPr/>
            </p:nvSpPr>
            <p:spPr bwMode="auto">
              <a:xfrm>
                <a:off x="7280276" y="3878264"/>
                <a:ext cx="71438" cy="141288"/>
              </a:xfrm>
              <a:custGeom>
                <a:avLst/>
                <a:gdLst/>
                <a:ahLst/>
                <a:cxnLst>
                  <a:cxn ang="0">
                    <a:pos x="22" y="89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89"/>
                  </a:cxn>
                  <a:cxn ang="0">
                    <a:pos x="22" y="8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89">
                    <a:moveTo>
                      <a:pt x="22" y="89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89"/>
                    </a:lnTo>
                    <a:lnTo>
                      <a:pt x="22" y="8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Freeform 106"/>
              <p:cNvSpPr>
                <a:spLocks noEditPoints="1"/>
              </p:cNvSpPr>
              <p:nvPr/>
            </p:nvSpPr>
            <p:spPr bwMode="auto">
              <a:xfrm>
                <a:off x="7291388" y="390048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Freeform 107"/>
              <p:cNvSpPr>
                <a:spLocks noEditPoints="1"/>
              </p:cNvSpPr>
              <p:nvPr/>
            </p:nvSpPr>
            <p:spPr bwMode="auto">
              <a:xfrm>
                <a:off x="7291388" y="3900489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08"/>
              <p:cNvSpPr>
                <a:spLocks noEditPoints="1"/>
              </p:cNvSpPr>
              <p:nvPr/>
            </p:nvSpPr>
            <p:spPr bwMode="auto">
              <a:xfrm>
                <a:off x="7280276" y="390048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Freeform 109"/>
              <p:cNvSpPr>
                <a:spLocks noEditPoints="1"/>
              </p:cNvSpPr>
              <p:nvPr/>
            </p:nvSpPr>
            <p:spPr bwMode="auto">
              <a:xfrm>
                <a:off x="7280276" y="390048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Freeform 110"/>
              <p:cNvSpPr>
                <a:spLocks noEditPoints="1"/>
              </p:cNvSpPr>
              <p:nvPr/>
            </p:nvSpPr>
            <p:spPr bwMode="auto">
              <a:xfrm>
                <a:off x="4679951" y="4684714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Freeform 111"/>
              <p:cNvSpPr>
                <a:spLocks noEditPoints="1"/>
              </p:cNvSpPr>
              <p:nvPr/>
            </p:nvSpPr>
            <p:spPr bwMode="auto">
              <a:xfrm>
                <a:off x="4679951" y="4684714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Freeform 112"/>
              <p:cNvSpPr>
                <a:spLocks noEditPoints="1"/>
              </p:cNvSpPr>
              <p:nvPr/>
            </p:nvSpPr>
            <p:spPr bwMode="auto">
              <a:xfrm>
                <a:off x="4062413" y="426878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Freeform 113"/>
              <p:cNvSpPr>
                <a:spLocks noEditPoints="1"/>
              </p:cNvSpPr>
              <p:nvPr/>
            </p:nvSpPr>
            <p:spPr bwMode="auto">
              <a:xfrm>
                <a:off x="4062413" y="4268789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Freeform 114"/>
              <p:cNvSpPr>
                <a:spLocks noEditPoints="1"/>
              </p:cNvSpPr>
              <p:nvPr/>
            </p:nvSpPr>
            <p:spPr bwMode="auto">
              <a:xfrm>
                <a:off x="4846638" y="4565651"/>
                <a:ext cx="69850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Freeform 115"/>
              <p:cNvSpPr>
                <a:spLocks noEditPoints="1"/>
              </p:cNvSpPr>
              <p:nvPr/>
            </p:nvSpPr>
            <p:spPr bwMode="auto">
              <a:xfrm>
                <a:off x="4846638" y="4565651"/>
                <a:ext cx="69850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29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4" h="90">
                    <a:moveTo>
                      <a:pt x="22" y="90"/>
                    </a:moveTo>
                    <a:lnTo>
                      <a:pt x="22" y="0"/>
                    </a:lnTo>
                    <a:lnTo>
                      <a:pt x="29" y="0"/>
                    </a:lnTo>
                    <a:lnTo>
                      <a:pt x="29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Freeform 116"/>
              <p:cNvSpPr>
                <a:spLocks noEditPoints="1"/>
              </p:cNvSpPr>
              <p:nvPr/>
            </p:nvSpPr>
            <p:spPr bwMode="auto">
              <a:xfrm>
                <a:off x="5048251" y="4565651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90"/>
                    </a:lnTo>
                    <a:lnTo>
                      <a:pt x="22" y="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Freeform 117"/>
              <p:cNvSpPr>
                <a:spLocks noEditPoints="1"/>
              </p:cNvSpPr>
              <p:nvPr/>
            </p:nvSpPr>
            <p:spPr bwMode="auto">
              <a:xfrm>
                <a:off x="5048251" y="4565651"/>
                <a:ext cx="71438" cy="14287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2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2" y="9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2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Freeform 118"/>
              <p:cNvSpPr>
                <a:spLocks noEditPoints="1"/>
              </p:cNvSpPr>
              <p:nvPr/>
            </p:nvSpPr>
            <p:spPr bwMode="auto">
              <a:xfrm>
                <a:off x="5083176" y="4613276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Freeform 119"/>
              <p:cNvSpPr>
                <a:spLocks noEditPoints="1"/>
              </p:cNvSpPr>
              <p:nvPr/>
            </p:nvSpPr>
            <p:spPr bwMode="auto">
              <a:xfrm>
                <a:off x="5083176" y="4613276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Freeform 120"/>
              <p:cNvSpPr>
                <a:spLocks noEditPoints="1"/>
              </p:cNvSpPr>
              <p:nvPr/>
            </p:nvSpPr>
            <p:spPr bwMode="auto">
              <a:xfrm>
                <a:off x="5119688" y="4613276"/>
                <a:ext cx="69850" cy="155575"/>
              </a:xfrm>
              <a:custGeom>
                <a:avLst/>
                <a:gdLst/>
                <a:ahLst/>
                <a:cxnLst>
                  <a:cxn ang="0">
                    <a:pos x="22" y="98"/>
                  </a:cxn>
                  <a:cxn ang="0">
                    <a:pos x="22" y="98"/>
                  </a:cxn>
                  <a:cxn ang="0">
                    <a:pos x="22" y="0"/>
                  </a:cxn>
                  <a:cxn ang="0">
                    <a:pos x="22" y="98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98">
                    <a:moveTo>
                      <a:pt x="22" y="98"/>
                    </a:moveTo>
                    <a:lnTo>
                      <a:pt x="22" y="98"/>
                    </a:lnTo>
                    <a:lnTo>
                      <a:pt x="22" y="0"/>
                    </a:lnTo>
                    <a:lnTo>
                      <a:pt x="22" y="98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Freeform 121"/>
              <p:cNvSpPr>
                <a:spLocks noEditPoints="1"/>
              </p:cNvSpPr>
              <p:nvPr/>
            </p:nvSpPr>
            <p:spPr bwMode="auto">
              <a:xfrm>
                <a:off x="5119688" y="4613276"/>
                <a:ext cx="69850" cy="155575"/>
              </a:xfrm>
              <a:custGeom>
                <a:avLst/>
                <a:gdLst/>
                <a:ahLst/>
                <a:cxnLst>
                  <a:cxn ang="0">
                    <a:pos x="22" y="98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29" y="98"/>
                  </a:cxn>
                  <a:cxn ang="0">
                    <a:pos x="22" y="98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4" h="98">
                    <a:moveTo>
                      <a:pt x="22" y="98"/>
                    </a:moveTo>
                    <a:lnTo>
                      <a:pt x="22" y="0"/>
                    </a:lnTo>
                    <a:lnTo>
                      <a:pt x="29" y="0"/>
                    </a:lnTo>
                    <a:lnTo>
                      <a:pt x="29" y="98"/>
                    </a:lnTo>
                    <a:lnTo>
                      <a:pt x="22" y="98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Freeform 122"/>
              <p:cNvSpPr>
                <a:spLocks noEditPoints="1"/>
              </p:cNvSpPr>
              <p:nvPr/>
            </p:nvSpPr>
            <p:spPr bwMode="auto">
              <a:xfrm>
                <a:off x="3432176" y="320040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Freeform 123"/>
              <p:cNvSpPr>
                <a:spLocks noEditPoints="1"/>
              </p:cNvSpPr>
              <p:nvPr/>
            </p:nvSpPr>
            <p:spPr bwMode="auto">
              <a:xfrm>
                <a:off x="3432176" y="320040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Freeform 124"/>
              <p:cNvSpPr>
                <a:spLocks noEditPoints="1"/>
              </p:cNvSpPr>
              <p:nvPr/>
            </p:nvSpPr>
            <p:spPr bwMode="auto">
              <a:xfrm>
                <a:off x="3408363" y="320040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23" y="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23" y="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Freeform 125"/>
              <p:cNvSpPr>
                <a:spLocks noEditPoints="1"/>
              </p:cNvSpPr>
              <p:nvPr/>
            </p:nvSpPr>
            <p:spPr bwMode="auto">
              <a:xfrm>
                <a:off x="3408363" y="3200401"/>
                <a:ext cx="71438" cy="14287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90"/>
                  </a:cxn>
                  <a:cxn ang="0">
                    <a:pos x="23" y="9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90"/>
                    </a:lnTo>
                    <a:lnTo>
                      <a:pt x="23" y="9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Freeform 126"/>
              <p:cNvSpPr>
                <a:spLocks noEditPoints="1"/>
              </p:cNvSpPr>
              <p:nvPr/>
            </p:nvSpPr>
            <p:spPr bwMode="auto">
              <a:xfrm>
                <a:off x="3575051" y="3449639"/>
                <a:ext cx="71438" cy="582613"/>
              </a:xfrm>
              <a:custGeom>
                <a:avLst/>
                <a:gdLst/>
                <a:ahLst/>
                <a:cxnLst>
                  <a:cxn ang="0">
                    <a:pos x="23" y="367"/>
                  </a:cxn>
                  <a:cxn ang="0">
                    <a:pos x="23" y="367"/>
                  </a:cxn>
                  <a:cxn ang="0">
                    <a:pos x="23" y="0"/>
                  </a:cxn>
                  <a:cxn ang="0">
                    <a:pos x="23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3" y="367"/>
                    </a:moveTo>
                    <a:lnTo>
                      <a:pt x="23" y="367"/>
                    </a:lnTo>
                    <a:lnTo>
                      <a:pt x="23" y="0"/>
                    </a:lnTo>
                    <a:lnTo>
                      <a:pt x="23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Freeform 127"/>
              <p:cNvSpPr>
                <a:spLocks noEditPoints="1"/>
              </p:cNvSpPr>
              <p:nvPr/>
            </p:nvSpPr>
            <p:spPr bwMode="auto">
              <a:xfrm>
                <a:off x="3575051" y="3449639"/>
                <a:ext cx="71438" cy="582613"/>
              </a:xfrm>
              <a:custGeom>
                <a:avLst/>
                <a:gdLst/>
                <a:ahLst/>
                <a:cxnLst>
                  <a:cxn ang="0">
                    <a:pos x="23" y="367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7"/>
                  </a:cxn>
                  <a:cxn ang="0">
                    <a:pos x="23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3" y="367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7"/>
                    </a:lnTo>
                    <a:lnTo>
                      <a:pt x="23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Freeform 128"/>
              <p:cNvSpPr>
                <a:spLocks noEditPoints="1"/>
              </p:cNvSpPr>
              <p:nvPr/>
            </p:nvSpPr>
            <p:spPr bwMode="auto">
              <a:xfrm>
                <a:off x="3540126" y="3462339"/>
                <a:ext cx="71438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359"/>
                  </a:cxn>
                  <a:cxn ang="0">
                    <a:pos x="22" y="0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2" y="359"/>
                    </a:moveTo>
                    <a:lnTo>
                      <a:pt x="22" y="359"/>
                    </a:lnTo>
                    <a:lnTo>
                      <a:pt x="22" y="0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Freeform 129"/>
              <p:cNvSpPr>
                <a:spLocks noEditPoints="1"/>
              </p:cNvSpPr>
              <p:nvPr/>
            </p:nvSpPr>
            <p:spPr bwMode="auto">
              <a:xfrm>
                <a:off x="3540126" y="3462339"/>
                <a:ext cx="71438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2" y="359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Freeform 130"/>
              <p:cNvSpPr>
                <a:spLocks noEditPoints="1"/>
              </p:cNvSpPr>
              <p:nvPr/>
            </p:nvSpPr>
            <p:spPr bwMode="auto">
              <a:xfrm>
                <a:off x="3492501" y="3462339"/>
                <a:ext cx="71438" cy="581025"/>
              </a:xfrm>
              <a:custGeom>
                <a:avLst/>
                <a:gdLst/>
                <a:ahLst/>
                <a:cxnLst>
                  <a:cxn ang="0">
                    <a:pos x="22" y="366"/>
                  </a:cxn>
                  <a:cxn ang="0">
                    <a:pos x="22" y="366"/>
                  </a:cxn>
                  <a:cxn ang="0">
                    <a:pos x="22" y="0"/>
                  </a:cxn>
                  <a:cxn ang="0">
                    <a:pos x="22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2" y="366"/>
                    </a:moveTo>
                    <a:lnTo>
                      <a:pt x="22" y="366"/>
                    </a:lnTo>
                    <a:lnTo>
                      <a:pt x="22" y="0"/>
                    </a:lnTo>
                    <a:lnTo>
                      <a:pt x="22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Freeform 131"/>
              <p:cNvSpPr>
                <a:spLocks noEditPoints="1"/>
              </p:cNvSpPr>
              <p:nvPr/>
            </p:nvSpPr>
            <p:spPr bwMode="auto">
              <a:xfrm>
                <a:off x="3492501" y="3462339"/>
                <a:ext cx="71438" cy="581025"/>
              </a:xfrm>
              <a:custGeom>
                <a:avLst/>
                <a:gdLst/>
                <a:ahLst/>
                <a:cxnLst>
                  <a:cxn ang="0">
                    <a:pos x="22" y="366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66"/>
                  </a:cxn>
                  <a:cxn ang="0">
                    <a:pos x="22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2" y="366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66"/>
                    </a:lnTo>
                    <a:lnTo>
                      <a:pt x="22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Freeform 132"/>
              <p:cNvSpPr>
                <a:spLocks noEditPoints="1"/>
              </p:cNvSpPr>
              <p:nvPr/>
            </p:nvSpPr>
            <p:spPr bwMode="auto">
              <a:xfrm>
                <a:off x="3575051" y="3473451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359"/>
                  </a:cxn>
                  <a:cxn ang="0">
                    <a:pos x="23" y="0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359"/>
                    </a:lnTo>
                    <a:lnTo>
                      <a:pt x="23" y="0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Freeform 133"/>
              <p:cNvSpPr>
                <a:spLocks noEditPoints="1"/>
              </p:cNvSpPr>
              <p:nvPr/>
            </p:nvSpPr>
            <p:spPr bwMode="auto">
              <a:xfrm>
                <a:off x="3575051" y="3473451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Freeform 134"/>
              <p:cNvSpPr>
                <a:spLocks noEditPoints="1"/>
              </p:cNvSpPr>
              <p:nvPr/>
            </p:nvSpPr>
            <p:spPr bwMode="auto">
              <a:xfrm>
                <a:off x="3540126" y="3497264"/>
                <a:ext cx="71438" cy="582613"/>
              </a:xfrm>
              <a:custGeom>
                <a:avLst/>
                <a:gdLst/>
                <a:ahLst/>
                <a:cxnLst>
                  <a:cxn ang="0">
                    <a:pos x="22" y="367"/>
                  </a:cxn>
                  <a:cxn ang="0">
                    <a:pos x="22" y="367"/>
                  </a:cxn>
                  <a:cxn ang="0">
                    <a:pos x="22" y="0"/>
                  </a:cxn>
                  <a:cxn ang="0">
                    <a:pos x="22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2" y="367"/>
                    </a:moveTo>
                    <a:lnTo>
                      <a:pt x="22" y="367"/>
                    </a:lnTo>
                    <a:lnTo>
                      <a:pt x="22" y="0"/>
                    </a:lnTo>
                    <a:lnTo>
                      <a:pt x="22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Freeform 135"/>
              <p:cNvSpPr>
                <a:spLocks noEditPoints="1"/>
              </p:cNvSpPr>
              <p:nvPr/>
            </p:nvSpPr>
            <p:spPr bwMode="auto">
              <a:xfrm>
                <a:off x="3540126" y="3497264"/>
                <a:ext cx="71438" cy="582613"/>
              </a:xfrm>
              <a:custGeom>
                <a:avLst/>
                <a:gdLst/>
                <a:ahLst/>
                <a:cxnLst>
                  <a:cxn ang="0">
                    <a:pos x="22" y="367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67"/>
                  </a:cxn>
                  <a:cxn ang="0">
                    <a:pos x="22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2" y="367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67"/>
                    </a:lnTo>
                    <a:lnTo>
                      <a:pt x="22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Freeform 136"/>
              <p:cNvSpPr>
                <a:spLocks noEditPoints="1"/>
              </p:cNvSpPr>
              <p:nvPr/>
            </p:nvSpPr>
            <p:spPr bwMode="auto">
              <a:xfrm>
                <a:off x="3551238" y="3509964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359"/>
                  </a:cxn>
                  <a:cxn ang="0">
                    <a:pos x="23" y="0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359"/>
                    </a:lnTo>
                    <a:lnTo>
                      <a:pt x="23" y="0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Freeform 137"/>
              <p:cNvSpPr>
                <a:spLocks noEditPoints="1"/>
              </p:cNvSpPr>
              <p:nvPr/>
            </p:nvSpPr>
            <p:spPr bwMode="auto">
              <a:xfrm>
                <a:off x="3551238" y="3509964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Freeform 138"/>
              <p:cNvSpPr>
                <a:spLocks noEditPoints="1"/>
              </p:cNvSpPr>
              <p:nvPr/>
            </p:nvSpPr>
            <p:spPr bwMode="auto">
              <a:xfrm>
                <a:off x="3598863" y="3509964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366"/>
                  </a:cxn>
                  <a:cxn ang="0">
                    <a:pos x="23" y="0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366"/>
                    </a:lnTo>
                    <a:lnTo>
                      <a:pt x="23" y="0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Freeform 139"/>
              <p:cNvSpPr>
                <a:spLocks noEditPoints="1"/>
              </p:cNvSpPr>
              <p:nvPr/>
            </p:nvSpPr>
            <p:spPr bwMode="auto">
              <a:xfrm>
                <a:off x="3598863" y="3509964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6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6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Freeform 140"/>
              <p:cNvSpPr>
                <a:spLocks noEditPoints="1"/>
              </p:cNvSpPr>
              <p:nvPr/>
            </p:nvSpPr>
            <p:spPr bwMode="auto">
              <a:xfrm>
                <a:off x="3598863" y="3544889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359"/>
                  </a:cxn>
                  <a:cxn ang="0">
                    <a:pos x="23" y="0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359"/>
                    </a:lnTo>
                    <a:lnTo>
                      <a:pt x="23" y="0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Freeform 141"/>
              <p:cNvSpPr>
                <a:spLocks noEditPoints="1"/>
              </p:cNvSpPr>
              <p:nvPr/>
            </p:nvSpPr>
            <p:spPr bwMode="auto">
              <a:xfrm>
                <a:off x="3598863" y="3544889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Freeform 142"/>
              <p:cNvSpPr>
                <a:spLocks noEditPoints="1"/>
              </p:cNvSpPr>
              <p:nvPr/>
            </p:nvSpPr>
            <p:spPr bwMode="auto">
              <a:xfrm>
                <a:off x="3670301" y="3544889"/>
                <a:ext cx="71438" cy="582613"/>
              </a:xfrm>
              <a:custGeom>
                <a:avLst/>
                <a:gdLst/>
                <a:ahLst/>
                <a:cxnLst>
                  <a:cxn ang="0">
                    <a:pos x="22" y="367"/>
                  </a:cxn>
                  <a:cxn ang="0">
                    <a:pos x="22" y="367"/>
                  </a:cxn>
                  <a:cxn ang="0">
                    <a:pos x="22" y="0"/>
                  </a:cxn>
                  <a:cxn ang="0">
                    <a:pos x="22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2" y="367"/>
                    </a:moveTo>
                    <a:lnTo>
                      <a:pt x="22" y="367"/>
                    </a:lnTo>
                    <a:lnTo>
                      <a:pt x="22" y="0"/>
                    </a:lnTo>
                    <a:lnTo>
                      <a:pt x="22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Freeform 143"/>
              <p:cNvSpPr>
                <a:spLocks noEditPoints="1"/>
              </p:cNvSpPr>
              <p:nvPr/>
            </p:nvSpPr>
            <p:spPr bwMode="auto">
              <a:xfrm>
                <a:off x="3670301" y="3544889"/>
                <a:ext cx="71438" cy="582613"/>
              </a:xfrm>
              <a:custGeom>
                <a:avLst/>
                <a:gdLst/>
                <a:ahLst/>
                <a:cxnLst>
                  <a:cxn ang="0">
                    <a:pos x="22" y="367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67"/>
                  </a:cxn>
                  <a:cxn ang="0">
                    <a:pos x="22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2" y="367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67"/>
                    </a:lnTo>
                    <a:lnTo>
                      <a:pt x="22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Freeform 144"/>
              <p:cNvSpPr>
                <a:spLocks noEditPoints="1"/>
              </p:cNvSpPr>
              <p:nvPr/>
            </p:nvSpPr>
            <p:spPr bwMode="auto">
              <a:xfrm>
                <a:off x="5618163" y="4827589"/>
                <a:ext cx="71438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359"/>
                  </a:cxn>
                  <a:cxn ang="0">
                    <a:pos x="22" y="0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2" y="359"/>
                    </a:moveTo>
                    <a:lnTo>
                      <a:pt x="22" y="359"/>
                    </a:lnTo>
                    <a:lnTo>
                      <a:pt x="22" y="0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Freeform 145"/>
              <p:cNvSpPr>
                <a:spLocks noEditPoints="1"/>
              </p:cNvSpPr>
              <p:nvPr/>
            </p:nvSpPr>
            <p:spPr bwMode="auto">
              <a:xfrm>
                <a:off x="5618163" y="4827589"/>
                <a:ext cx="71438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2" y="359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Freeform 146"/>
              <p:cNvSpPr>
                <a:spLocks noEditPoints="1"/>
              </p:cNvSpPr>
              <p:nvPr/>
            </p:nvSpPr>
            <p:spPr bwMode="auto">
              <a:xfrm>
                <a:off x="5700713" y="4851401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366"/>
                  </a:cxn>
                  <a:cxn ang="0">
                    <a:pos x="23" y="0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366"/>
                    </a:lnTo>
                    <a:lnTo>
                      <a:pt x="23" y="0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Freeform 147"/>
              <p:cNvSpPr>
                <a:spLocks noEditPoints="1"/>
              </p:cNvSpPr>
              <p:nvPr/>
            </p:nvSpPr>
            <p:spPr bwMode="auto">
              <a:xfrm>
                <a:off x="5700713" y="4851401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6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6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Freeform 148"/>
              <p:cNvSpPr>
                <a:spLocks noEditPoints="1"/>
              </p:cNvSpPr>
              <p:nvPr/>
            </p:nvSpPr>
            <p:spPr bwMode="auto">
              <a:xfrm>
                <a:off x="5713413" y="4862514"/>
                <a:ext cx="69850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359"/>
                  </a:cxn>
                  <a:cxn ang="0">
                    <a:pos x="22" y="0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359">
                    <a:moveTo>
                      <a:pt x="22" y="359"/>
                    </a:moveTo>
                    <a:lnTo>
                      <a:pt x="22" y="359"/>
                    </a:lnTo>
                    <a:lnTo>
                      <a:pt x="22" y="0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Freeform 149"/>
              <p:cNvSpPr>
                <a:spLocks noEditPoints="1"/>
              </p:cNvSpPr>
              <p:nvPr/>
            </p:nvSpPr>
            <p:spPr bwMode="auto">
              <a:xfrm>
                <a:off x="5713413" y="4862514"/>
                <a:ext cx="69850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29" y="359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4" h="359">
                    <a:moveTo>
                      <a:pt x="22" y="359"/>
                    </a:moveTo>
                    <a:lnTo>
                      <a:pt x="22" y="0"/>
                    </a:lnTo>
                    <a:lnTo>
                      <a:pt x="29" y="0"/>
                    </a:lnTo>
                    <a:lnTo>
                      <a:pt x="29" y="359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Freeform 150"/>
              <p:cNvSpPr>
                <a:spLocks noEditPoints="1"/>
              </p:cNvSpPr>
              <p:nvPr/>
            </p:nvSpPr>
            <p:spPr bwMode="auto">
              <a:xfrm>
                <a:off x="5807076" y="4910139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359"/>
                  </a:cxn>
                  <a:cxn ang="0">
                    <a:pos x="23" y="0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359"/>
                    </a:lnTo>
                    <a:lnTo>
                      <a:pt x="23" y="0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Freeform 151"/>
              <p:cNvSpPr>
                <a:spLocks noEditPoints="1"/>
              </p:cNvSpPr>
              <p:nvPr/>
            </p:nvSpPr>
            <p:spPr bwMode="auto">
              <a:xfrm>
                <a:off x="5807076" y="4910139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Freeform 152"/>
              <p:cNvSpPr>
                <a:spLocks noEditPoints="1"/>
              </p:cNvSpPr>
              <p:nvPr/>
            </p:nvSpPr>
            <p:spPr bwMode="auto">
              <a:xfrm>
                <a:off x="5854701" y="4910139"/>
                <a:ext cx="71438" cy="582613"/>
              </a:xfrm>
              <a:custGeom>
                <a:avLst/>
                <a:gdLst/>
                <a:ahLst/>
                <a:cxnLst>
                  <a:cxn ang="0">
                    <a:pos x="23" y="367"/>
                  </a:cxn>
                  <a:cxn ang="0">
                    <a:pos x="23" y="367"/>
                  </a:cxn>
                  <a:cxn ang="0">
                    <a:pos x="23" y="0"/>
                  </a:cxn>
                  <a:cxn ang="0">
                    <a:pos x="23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3" y="367"/>
                    </a:moveTo>
                    <a:lnTo>
                      <a:pt x="23" y="367"/>
                    </a:lnTo>
                    <a:lnTo>
                      <a:pt x="23" y="0"/>
                    </a:lnTo>
                    <a:lnTo>
                      <a:pt x="23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Freeform 153"/>
              <p:cNvSpPr>
                <a:spLocks noEditPoints="1"/>
              </p:cNvSpPr>
              <p:nvPr/>
            </p:nvSpPr>
            <p:spPr bwMode="auto">
              <a:xfrm>
                <a:off x="5854701" y="4910139"/>
                <a:ext cx="71438" cy="582613"/>
              </a:xfrm>
              <a:custGeom>
                <a:avLst/>
                <a:gdLst/>
                <a:ahLst/>
                <a:cxnLst>
                  <a:cxn ang="0">
                    <a:pos x="23" y="367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7"/>
                  </a:cxn>
                  <a:cxn ang="0">
                    <a:pos x="23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3" y="367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7"/>
                    </a:lnTo>
                    <a:lnTo>
                      <a:pt x="23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Freeform 154"/>
              <p:cNvSpPr>
                <a:spLocks noEditPoints="1"/>
              </p:cNvSpPr>
              <p:nvPr/>
            </p:nvSpPr>
            <p:spPr bwMode="auto">
              <a:xfrm>
                <a:off x="5807076" y="4910139"/>
                <a:ext cx="71438" cy="582613"/>
              </a:xfrm>
              <a:custGeom>
                <a:avLst/>
                <a:gdLst/>
                <a:ahLst/>
                <a:cxnLst>
                  <a:cxn ang="0">
                    <a:pos x="23" y="367"/>
                  </a:cxn>
                  <a:cxn ang="0">
                    <a:pos x="23" y="367"/>
                  </a:cxn>
                  <a:cxn ang="0">
                    <a:pos x="23" y="0"/>
                  </a:cxn>
                  <a:cxn ang="0">
                    <a:pos x="23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3" y="367"/>
                    </a:moveTo>
                    <a:lnTo>
                      <a:pt x="23" y="367"/>
                    </a:lnTo>
                    <a:lnTo>
                      <a:pt x="23" y="0"/>
                    </a:lnTo>
                    <a:lnTo>
                      <a:pt x="23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Freeform 155"/>
              <p:cNvSpPr>
                <a:spLocks noEditPoints="1"/>
              </p:cNvSpPr>
              <p:nvPr/>
            </p:nvSpPr>
            <p:spPr bwMode="auto">
              <a:xfrm>
                <a:off x="5807076" y="4910139"/>
                <a:ext cx="71438" cy="582613"/>
              </a:xfrm>
              <a:custGeom>
                <a:avLst/>
                <a:gdLst/>
                <a:ahLst/>
                <a:cxnLst>
                  <a:cxn ang="0">
                    <a:pos x="23" y="367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7"/>
                  </a:cxn>
                  <a:cxn ang="0">
                    <a:pos x="23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3" y="367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7"/>
                    </a:lnTo>
                    <a:lnTo>
                      <a:pt x="23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Freeform 156"/>
              <p:cNvSpPr>
                <a:spLocks noEditPoints="1"/>
              </p:cNvSpPr>
              <p:nvPr/>
            </p:nvSpPr>
            <p:spPr bwMode="auto">
              <a:xfrm>
                <a:off x="5973763" y="4946651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366"/>
                  </a:cxn>
                  <a:cxn ang="0">
                    <a:pos x="23" y="0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366"/>
                    </a:lnTo>
                    <a:lnTo>
                      <a:pt x="23" y="0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Freeform 157"/>
              <p:cNvSpPr>
                <a:spLocks noEditPoints="1"/>
              </p:cNvSpPr>
              <p:nvPr/>
            </p:nvSpPr>
            <p:spPr bwMode="auto">
              <a:xfrm>
                <a:off x="5973763" y="4946651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6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6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Freeform 158"/>
              <p:cNvSpPr>
                <a:spLocks noEditPoints="1"/>
              </p:cNvSpPr>
              <p:nvPr/>
            </p:nvSpPr>
            <p:spPr bwMode="auto">
              <a:xfrm>
                <a:off x="5973763" y="4946651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366"/>
                  </a:cxn>
                  <a:cxn ang="0">
                    <a:pos x="23" y="0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366"/>
                    </a:lnTo>
                    <a:lnTo>
                      <a:pt x="23" y="0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5" name="Freeform 159"/>
              <p:cNvSpPr>
                <a:spLocks noEditPoints="1"/>
              </p:cNvSpPr>
              <p:nvPr/>
            </p:nvSpPr>
            <p:spPr bwMode="auto">
              <a:xfrm>
                <a:off x="5973763" y="4946651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6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6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Freeform 160"/>
              <p:cNvSpPr>
                <a:spLocks noEditPoints="1"/>
              </p:cNvSpPr>
              <p:nvPr/>
            </p:nvSpPr>
            <p:spPr bwMode="auto">
              <a:xfrm>
                <a:off x="6342063" y="5029201"/>
                <a:ext cx="71438" cy="582613"/>
              </a:xfrm>
              <a:custGeom>
                <a:avLst/>
                <a:gdLst/>
                <a:ahLst/>
                <a:cxnLst>
                  <a:cxn ang="0">
                    <a:pos x="22" y="367"/>
                  </a:cxn>
                  <a:cxn ang="0">
                    <a:pos x="22" y="367"/>
                  </a:cxn>
                  <a:cxn ang="0">
                    <a:pos x="22" y="0"/>
                  </a:cxn>
                  <a:cxn ang="0">
                    <a:pos x="22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2" y="367"/>
                    </a:moveTo>
                    <a:lnTo>
                      <a:pt x="22" y="367"/>
                    </a:lnTo>
                    <a:lnTo>
                      <a:pt x="22" y="0"/>
                    </a:lnTo>
                    <a:lnTo>
                      <a:pt x="22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Freeform 161"/>
              <p:cNvSpPr>
                <a:spLocks noEditPoints="1"/>
              </p:cNvSpPr>
              <p:nvPr/>
            </p:nvSpPr>
            <p:spPr bwMode="auto">
              <a:xfrm>
                <a:off x="6342063" y="5029201"/>
                <a:ext cx="71438" cy="582613"/>
              </a:xfrm>
              <a:custGeom>
                <a:avLst/>
                <a:gdLst/>
                <a:ahLst/>
                <a:cxnLst>
                  <a:cxn ang="0">
                    <a:pos x="22" y="367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67"/>
                  </a:cxn>
                  <a:cxn ang="0">
                    <a:pos x="22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2" y="367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67"/>
                    </a:lnTo>
                    <a:lnTo>
                      <a:pt x="22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Freeform 162"/>
              <p:cNvSpPr>
                <a:spLocks noEditPoints="1"/>
              </p:cNvSpPr>
              <p:nvPr/>
            </p:nvSpPr>
            <p:spPr bwMode="auto">
              <a:xfrm>
                <a:off x="6353176" y="5041901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359"/>
                  </a:cxn>
                  <a:cxn ang="0">
                    <a:pos x="23" y="0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359"/>
                    </a:lnTo>
                    <a:lnTo>
                      <a:pt x="23" y="0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" name="Freeform 163"/>
              <p:cNvSpPr>
                <a:spLocks noEditPoints="1"/>
              </p:cNvSpPr>
              <p:nvPr/>
            </p:nvSpPr>
            <p:spPr bwMode="auto">
              <a:xfrm>
                <a:off x="6353176" y="5041901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0" name="Freeform 164"/>
              <p:cNvSpPr>
                <a:spLocks noEditPoints="1"/>
              </p:cNvSpPr>
              <p:nvPr/>
            </p:nvSpPr>
            <p:spPr bwMode="auto">
              <a:xfrm>
                <a:off x="6342063" y="5041901"/>
                <a:ext cx="71438" cy="581025"/>
              </a:xfrm>
              <a:custGeom>
                <a:avLst/>
                <a:gdLst/>
                <a:ahLst/>
                <a:cxnLst>
                  <a:cxn ang="0">
                    <a:pos x="22" y="366"/>
                  </a:cxn>
                  <a:cxn ang="0">
                    <a:pos x="22" y="366"/>
                  </a:cxn>
                  <a:cxn ang="0">
                    <a:pos x="22" y="0"/>
                  </a:cxn>
                  <a:cxn ang="0">
                    <a:pos x="22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2" y="366"/>
                    </a:moveTo>
                    <a:lnTo>
                      <a:pt x="22" y="366"/>
                    </a:lnTo>
                    <a:lnTo>
                      <a:pt x="22" y="0"/>
                    </a:lnTo>
                    <a:lnTo>
                      <a:pt x="22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Freeform 165"/>
              <p:cNvSpPr>
                <a:spLocks noEditPoints="1"/>
              </p:cNvSpPr>
              <p:nvPr/>
            </p:nvSpPr>
            <p:spPr bwMode="auto">
              <a:xfrm>
                <a:off x="6342063" y="5041901"/>
                <a:ext cx="71438" cy="581025"/>
              </a:xfrm>
              <a:custGeom>
                <a:avLst/>
                <a:gdLst/>
                <a:ahLst/>
                <a:cxnLst>
                  <a:cxn ang="0">
                    <a:pos x="22" y="366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66"/>
                  </a:cxn>
                  <a:cxn ang="0">
                    <a:pos x="22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2" y="366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66"/>
                    </a:lnTo>
                    <a:lnTo>
                      <a:pt x="22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Freeform 166"/>
              <p:cNvSpPr>
                <a:spLocks noEditPoints="1"/>
              </p:cNvSpPr>
              <p:nvPr/>
            </p:nvSpPr>
            <p:spPr bwMode="auto">
              <a:xfrm>
                <a:off x="6353176" y="5041901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366"/>
                  </a:cxn>
                  <a:cxn ang="0">
                    <a:pos x="23" y="0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366"/>
                    </a:lnTo>
                    <a:lnTo>
                      <a:pt x="23" y="0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Freeform 167"/>
              <p:cNvSpPr>
                <a:spLocks noEditPoints="1"/>
              </p:cNvSpPr>
              <p:nvPr/>
            </p:nvSpPr>
            <p:spPr bwMode="auto">
              <a:xfrm>
                <a:off x="6353176" y="5041901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6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6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Freeform 168"/>
              <p:cNvSpPr>
                <a:spLocks noEditPoints="1"/>
              </p:cNvSpPr>
              <p:nvPr/>
            </p:nvSpPr>
            <p:spPr bwMode="auto">
              <a:xfrm>
                <a:off x="6376988" y="5053014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359"/>
                  </a:cxn>
                  <a:cxn ang="0">
                    <a:pos x="23" y="0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359"/>
                    </a:lnTo>
                    <a:lnTo>
                      <a:pt x="23" y="0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Freeform 169"/>
              <p:cNvSpPr>
                <a:spLocks noEditPoints="1"/>
              </p:cNvSpPr>
              <p:nvPr/>
            </p:nvSpPr>
            <p:spPr bwMode="auto">
              <a:xfrm>
                <a:off x="6376988" y="5053014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Freeform 170"/>
              <p:cNvSpPr>
                <a:spLocks noEditPoints="1"/>
              </p:cNvSpPr>
              <p:nvPr/>
            </p:nvSpPr>
            <p:spPr bwMode="auto">
              <a:xfrm>
                <a:off x="6330951" y="5041901"/>
                <a:ext cx="69850" cy="581025"/>
              </a:xfrm>
              <a:custGeom>
                <a:avLst/>
                <a:gdLst/>
                <a:ahLst/>
                <a:cxnLst>
                  <a:cxn ang="0">
                    <a:pos x="22" y="366"/>
                  </a:cxn>
                  <a:cxn ang="0">
                    <a:pos x="22" y="366"/>
                  </a:cxn>
                  <a:cxn ang="0">
                    <a:pos x="22" y="0"/>
                  </a:cxn>
                  <a:cxn ang="0">
                    <a:pos x="22" y="366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366">
                    <a:moveTo>
                      <a:pt x="22" y="366"/>
                    </a:moveTo>
                    <a:lnTo>
                      <a:pt x="22" y="366"/>
                    </a:lnTo>
                    <a:lnTo>
                      <a:pt x="22" y="0"/>
                    </a:lnTo>
                    <a:lnTo>
                      <a:pt x="22" y="366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Freeform 171"/>
              <p:cNvSpPr>
                <a:spLocks noEditPoints="1"/>
              </p:cNvSpPr>
              <p:nvPr/>
            </p:nvSpPr>
            <p:spPr bwMode="auto">
              <a:xfrm>
                <a:off x="6330951" y="5041901"/>
                <a:ext cx="69850" cy="581025"/>
              </a:xfrm>
              <a:custGeom>
                <a:avLst/>
                <a:gdLst/>
                <a:ahLst/>
                <a:cxnLst>
                  <a:cxn ang="0">
                    <a:pos x="22" y="366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29" y="366"/>
                  </a:cxn>
                  <a:cxn ang="0">
                    <a:pos x="22" y="366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4" h="366">
                    <a:moveTo>
                      <a:pt x="22" y="366"/>
                    </a:moveTo>
                    <a:lnTo>
                      <a:pt x="22" y="0"/>
                    </a:lnTo>
                    <a:lnTo>
                      <a:pt x="29" y="0"/>
                    </a:lnTo>
                    <a:lnTo>
                      <a:pt x="29" y="366"/>
                    </a:lnTo>
                    <a:lnTo>
                      <a:pt x="22" y="366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Freeform 172"/>
              <p:cNvSpPr>
                <a:spLocks noEditPoints="1"/>
              </p:cNvSpPr>
              <p:nvPr/>
            </p:nvSpPr>
            <p:spPr bwMode="auto">
              <a:xfrm>
                <a:off x="6424613" y="5053014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359"/>
                  </a:cxn>
                  <a:cxn ang="0">
                    <a:pos x="23" y="0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359"/>
                    </a:lnTo>
                    <a:lnTo>
                      <a:pt x="23" y="0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" name="Freeform 173"/>
              <p:cNvSpPr>
                <a:spLocks noEditPoints="1"/>
              </p:cNvSpPr>
              <p:nvPr/>
            </p:nvSpPr>
            <p:spPr bwMode="auto">
              <a:xfrm>
                <a:off x="6424613" y="5053014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" name="Freeform 174"/>
              <p:cNvSpPr>
                <a:spLocks noEditPoints="1"/>
              </p:cNvSpPr>
              <p:nvPr/>
            </p:nvSpPr>
            <p:spPr bwMode="auto">
              <a:xfrm>
                <a:off x="4062413" y="3960814"/>
                <a:ext cx="71438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359"/>
                  </a:cxn>
                  <a:cxn ang="0">
                    <a:pos x="22" y="0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2" y="359"/>
                    </a:moveTo>
                    <a:lnTo>
                      <a:pt x="22" y="359"/>
                    </a:lnTo>
                    <a:lnTo>
                      <a:pt x="22" y="0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" name="Freeform 175"/>
              <p:cNvSpPr>
                <a:spLocks noEditPoints="1"/>
              </p:cNvSpPr>
              <p:nvPr/>
            </p:nvSpPr>
            <p:spPr bwMode="auto">
              <a:xfrm>
                <a:off x="4062413" y="3960814"/>
                <a:ext cx="71438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2" y="359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Freeform 176"/>
              <p:cNvSpPr>
                <a:spLocks noEditPoints="1"/>
              </p:cNvSpPr>
              <p:nvPr/>
            </p:nvSpPr>
            <p:spPr bwMode="auto">
              <a:xfrm>
                <a:off x="3527426" y="3544889"/>
                <a:ext cx="71438" cy="582613"/>
              </a:xfrm>
              <a:custGeom>
                <a:avLst/>
                <a:gdLst/>
                <a:ahLst/>
                <a:cxnLst>
                  <a:cxn ang="0">
                    <a:pos x="23" y="367"/>
                  </a:cxn>
                  <a:cxn ang="0">
                    <a:pos x="23" y="367"/>
                  </a:cxn>
                  <a:cxn ang="0">
                    <a:pos x="23" y="0"/>
                  </a:cxn>
                  <a:cxn ang="0">
                    <a:pos x="23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3" y="367"/>
                    </a:moveTo>
                    <a:lnTo>
                      <a:pt x="23" y="367"/>
                    </a:lnTo>
                    <a:lnTo>
                      <a:pt x="23" y="0"/>
                    </a:lnTo>
                    <a:lnTo>
                      <a:pt x="23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3" name="Freeform 177"/>
              <p:cNvSpPr>
                <a:spLocks noEditPoints="1"/>
              </p:cNvSpPr>
              <p:nvPr/>
            </p:nvSpPr>
            <p:spPr bwMode="auto">
              <a:xfrm>
                <a:off x="3527426" y="3544889"/>
                <a:ext cx="71438" cy="582613"/>
              </a:xfrm>
              <a:custGeom>
                <a:avLst/>
                <a:gdLst/>
                <a:ahLst/>
                <a:cxnLst>
                  <a:cxn ang="0">
                    <a:pos x="23" y="367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7"/>
                  </a:cxn>
                  <a:cxn ang="0">
                    <a:pos x="23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3" y="367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7"/>
                    </a:lnTo>
                    <a:lnTo>
                      <a:pt x="23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" name="Freeform 178"/>
              <p:cNvSpPr>
                <a:spLocks noEditPoints="1"/>
              </p:cNvSpPr>
              <p:nvPr/>
            </p:nvSpPr>
            <p:spPr bwMode="auto">
              <a:xfrm>
                <a:off x="3646488" y="3603626"/>
                <a:ext cx="71438" cy="571500"/>
              </a:xfrm>
              <a:custGeom>
                <a:avLst/>
                <a:gdLst/>
                <a:ahLst/>
                <a:cxnLst>
                  <a:cxn ang="0">
                    <a:pos x="23" y="360"/>
                  </a:cxn>
                  <a:cxn ang="0">
                    <a:pos x="23" y="360"/>
                  </a:cxn>
                  <a:cxn ang="0">
                    <a:pos x="23" y="0"/>
                  </a:cxn>
                  <a:cxn ang="0">
                    <a:pos x="23" y="36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0">
                    <a:moveTo>
                      <a:pt x="23" y="360"/>
                    </a:moveTo>
                    <a:lnTo>
                      <a:pt x="23" y="360"/>
                    </a:lnTo>
                    <a:lnTo>
                      <a:pt x="23" y="0"/>
                    </a:lnTo>
                    <a:lnTo>
                      <a:pt x="23" y="36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" name="Freeform 179"/>
              <p:cNvSpPr>
                <a:spLocks noEditPoints="1"/>
              </p:cNvSpPr>
              <p:nvPr/>
            </p:nvSpPr>
            <p:spPr bwMode="auto">
              <a:xfrm>
                <a:off x="3646488" y="3603626"/>
                <a:ext cx="71438" cy="571500"/>
              </a:xfrm>
              <a:custGeom>
                <a:avLst/>
                <a:gdLst/>
                <a:ahLst/>
                <a:cxnLst>
                  <a:cxn ang="0">
                    <a:pos x="23" y="36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0"/>
                  </a:cxn>
                  <a:cxn ang="0">
                    <a:pos x="23" y="360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60">
                    <a:moveTo>
                      <a:pt x="23" y="360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0"/>
                    </a:lnTo>
                    <a:lnTo>
                      <a:pt x="23" y="36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" name="Freeform 180"/>
              <p:cNvSpPr>
                <a:spLocks noEditPoints="1"/>
              </p:cNvSpPr>
              <p:nvPr/>
            </p:nvSpPr>
            <p:spPr bwMode="auto">
              <a:xfrm>
                <a:off x="3694113" y="3663951"/>
                <a:ext cx="71438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359"/>
                  </a:cxn>
                  <a:cxn ang="0">
                    <a:pos x="22" y="0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2" y="359"/>
                    </a:moveTo>
                    <a:lnTo>
                      <a:pt x="22" y="359"/>
                    </a:lnTo>
                    <a:lnTo>
                      <a:pt x="22" y="0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7" name="Freeform 181"/>
              <p:cNvSpPr>
                <a:spLocks noEditPoints="1"/>
              </p:cNvSpPr>
              <p:nvPr/>
            </p:nvSpPr>
            <p:spPr bwMode="auto">
              <a:xfrm>
                <a:off x="3694113" y="3663951"/>
                <a:ext cx="71438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2" y="359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8" name="Freeform 182"/>
              <p:cNvSpPr>
                <a:spLocks noEditPoints="1"/>
              </p:cNvSpPr>
              <p:nvPr/>
            </p:nvSpPr>
            <p:spPr bwMode="auto">
              <a:xfrm>
                <a:off x="5130801" y="4221164"/>
                <a:ext cx="71438" cy="582613"/>
              </a:xfrm>
              <a:custGeom>
                <a:avLst/>
                <a:gdLst/>
                <a:ahLst/>
                <a:cxnLst>
                  <a:cxn ang="0">
                    <a:pos x="22" y="367"/>
                  </a:cxn>
                  <a:cxn ang="0">
                    <a:pos x="22" y="367"/>
                  </a:cxn>
                  <a:cxn ang="0">
                    <a:pos x="22" y="0"/>
                  </a:cxn>
                  <a:cxn ang="0">
                    <a:pos x="22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2" y="367"/>
                    </a:moveTo>
                    <a:lnTo>
                      <a:pt x="22" y="367"/>
                    </a:lnTo>
                    <a:lnTo>
                      <a:pt x="22" y="0"/>
                    </a:lnTo>
                    <a:lnTo>
                      <a:pt x="22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9" name="Freeform 183"/>
              <p:cNvSpPr>
                <a:spLocks noEditPoints="1"/>
              </p:cNvSpPr>
              <p:nvPr/>
            </p:nvSpPr>
            <p:spPr bwMode="auto">
              <a:xfrm>
                <a:off x="5130801" y="4221164"/>
                <a:ext cx="71438" cy="582613"/>
              </a:xfrm>
              <a:custGeom>
                <a:avLst/>
                <a:gdLst/>
                <a:ahLst/>
                <a:cxnLst>
                  <a:cxn ang="0">
                    <a:pos x="22" y="367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67"/>
                  </a:cxn>
                  <a:cxn ang="0">
                    <a:pos x="22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2" y="367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67"/>
                    </a:lnTo>
                    <a:lnTo>
                      <a:pt x="22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0" name="Freeform 184"/>
              <p:cNvSpPr>
                <a:spLocks noEditPoints="1"/>
              </p:cNvSpPr>
              <p:nvPr/>
            </p:nvSpPr>
            <p:spPr bwMode="auto">
              <a:xfrm>
                <a:off x="5072063" y="4257676"/>
                <a:ext cx="71438" cy="581025"/>
              </a:xfrm>
              <a:custGeom>
                <a:avLst/>
                <a:gdLst/>
                <a:ahLst/>
                <a:cxnLst>
                  <a:cxn ang="0">
                    <a:pos x="22" y="366"/>
                  </a:cxn>
                  <a:cxn ang="0">
                    <a:pos x="22" y="366"/>
                  </a:cxn>
                  <a:cxn ang="0">
                    <a:pos x="22" y="0"/>
                  </a:cxn>
                  <a:cxn ang="0">
                    <a:pos x="22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2" y="366"/>
                    </a:moveTo>
                    <a:lnTo>
                      <a:pt x="22" y="366"/>
                    </a:lnTo>
                    <a:lnTo>
                      <a:pt x="22" y="0"/>
                    </a:lnTo>
                    <a:lnTo>
                      <a:pt x="22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" name="Freeform 185"/>
              <p:cNvSpPr>
                <a:spLocks noEditPoints="1"/>
              </p:cNvSpPr>
              <p:nvPr/>
            </p:nvSpPr>
            <p:spPr bwMode="auto">
              <a:xfrm>
                <a:off x="5072063" y="4257676"/>
                <a:ext cx="71438" cy="581025"/>
              </a:xfrm>
              <a:custGeom>
                <a:avLst/>
                <a:gdLst/>
                <a:ahLst/>
                <a:cxnLst>
                  <a:cxn ang="0">
                    <a:pos x="22" y="366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66"/>
                  </a:cxn>
                  <a:cxn ang="0">
                    <a:pos x="22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2" y="366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66"/>
                    </a:lnTo>
                    <a:lnTo>
                      <a:pt x="22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2" name="Freeform 186"/>
              <p:cNvSpPr>
                <a:spLocks noEditPoints="1"/>
              </p:cNvSpPr>
              <p:nvPr/>
            </p:nvSpPr>
            <p:spPr bwMode="auto">
              <a:xfrm>
                <a:off x="5106988" y="4257676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366"/>
                  </a:cxn>
                  <a:cxn ang="0">
                    <a:pos x="23" y="0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366"/>
                    </a:lnTo>
                    <a:lnTo>
                      <a:pt x="23" y="0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3" name="Freeform 187"/>
              <p:cNvSpPr>
                <a:spLocks noEditPoints="1"/>
              </p:cNvSpPr>
              <p:nvPr/>
            </p:nvSpPr>
            <p:spPr bwMode="auto">
              <a:xfrm>
                <a:off x="5106988" y="4257676"/>
                <a:ext cx="71438" cy="581025"/>
              </a:xfrm>
              <a:custGeom>
                <a:avLst/>
                <a:gdLst/>
                <a:ahLst/>
                <a:cxnLst>
                  <a:cxn ang="0">
                    <a:pos x="23" y="366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6"/>
                  </a:cxn>
                  <a:cxn ang="0">
                    <a:pos x="23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3" y="366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6"/>
                    </a:lnTo>
                    <a:lnTo>
                      <a:pt x="23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4" name="Freeform 188"/>
              <p:cNvSpPr>
                <a:spLocks noEditPoints="1"/>
              </p:cNvSpPr>
              <p:nvPr/>
            </p:nvSpPr>
            <p:spPr bwMode="auto">
              <a:xfrm>
                <a:off x="5106988" y="4268789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359"/>
                  </a:cxn>
                  <a:cxn ang="0">
                    <a:pos x="23" y="0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359"/>
                    </a:lnTo>
                    <a:lnTo>
                      <a:pt x="23" y="0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5" name="Freeform 189"/>
              <p:cNvSpPr>
                <a:spLocks noEditPoints="1"/>
              </p:cNvSpPr>
              <p:nvPr/>
            </p:nvSpPr>
            <p:spPr bwMode="auto">
              <a:xfrm>
                <a:off x="5106988" y="4268789"/>
                <a:ext cx="71438" cy="569913"/>
              </a:xfrm>
              <a:custGeom>
                <a:avLst/>
                <a:gdLst/>
                <a:ahLst/>
                <a:cxnLst>
                  <a:cxn ang="0">
                    <a:pos x="23" y="359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3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3" y="359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3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6" name="Freeform 190"/>
              <p:cNvSpPr>
                <a:spLocks noEditPoints="1"/>
              </p:cNvSpPr>
              <p:nvPr/>
            </p:nvSpPr>
            <p:spPr bwMode="auto">
              <a:xfrm>
                <a:off x="5154613" y="4316414"/>
                <a:ext cx="71438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359"/>
                  </a:cxn>
                  <a:cxn ang="0">
                    <a:pos x="22" y="0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2" y="359"/>
                    </a:moveTo>
                    <a:lnTo>
                      <a:pt x="22" y="359"/>
                    </a:lnTo>
                    <a:lnTo>
                      <a:pt x="22" y="0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7" name="Freeform 191"/>
              <p:cNvSpPr>
                <a:spLocks noEditPoints="1"/>
              </p:cNvSpPr>
              <p:nvPr/>
            </p:nvSpPr>
            <p:spPr bwMode="auto">
              <a:xfrm>
                <a:off x="5154613" y="4316414"/>
                <a:ext cx="71438" cy="569913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59"/>
                  </a:cxn>
                  <a:cxn ang="0">
                    <a:pos x="22" y="359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59">
                    <a:moveTo>
                      <a:pt x="22" y="359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59"/>
                    </a:lnTo>
                    <a:lnTo>
                      <a:pt x="22" y="35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8" name="Freeform 192"/>
              <p:cNvSpPr>
                <a:spLocks noEditPoints="1"/>
              </p:cNvSpPr>
              <p:nvPr/>
            </p:nvSpPr>
            <p:spPr bwMode="auto">
              <a:xfrm>
                <a:off x="5297488" y="4400551"/>
                <a:ext cx="71438" cy="581025"/>
              </a:xfrm>
              <a:custGeom>
                <a:avLst/>
                <a:gdLst/>
                <a:ahLst/>
                <a:cxnLst>
                  <a:cxn ang="0">
                    <a:pos x="22" y="366"/>
                  </a:cxn>
                  <a:cxn ang="0">
                    <a:pos x="22" y="366"/>
                  </a:cxn>
                  <a:cxn ang="0">
                    <a:pos x="22" y="0"/>
                  </a:cxn>
                  <a:cxn ang="0">
                    <a:pos x="22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2" y="366"/>
                    </a:moveTo>
                    <a:lnTo>
                      <a:pt x="22" y="366"/>
                    </a:lnTo>
                    <a:lnTo>
                      <a:pt x="22" y="0"/>
                    </a:lnTo>
                    <a:lnTo>
                      <a:pt x="22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9" name="Freeform 193"/>
              <p:cNvSpPr>
                <a:spLocks noEditPoints="1"/>
              </p:cNvSpPr>
              <p:nvPr/>
            </p:nvSpPr>
            <p:spPr bwMode="auto">
              <a:xfrm>
                <a:off x="5297488" y="4400551"/>
                <a:ext cx="71438" cy="581025"/>
              </a:xfrm>
              <a:custGeom>
                <a:avLst/>
                <a:gdLst/>
                <a:ahLst/>
                <a:cxnLst>
                  <a:cxn ang="0">
                    <a:pos x="22" y="366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366"/>
                  </a:cxn>
                  <a:cxn ang="0">
                    <a:pos x="22" y="36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366">
                    <a:moveTo>
                      <a:pt x="22" y="366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366"/>
                    </a:lnTo>
                    <a:lnTo>
                      <a:pt x="22" y="36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0" name="Freeform 194"/>
              <p:cNvSpPr>
                <a:spLocks noEditPoints="1"/>
              </p:cNvSpPr>
              <p:nvPr/>
            </p:nvSpPr>
            <p:spPr bwMode="auto">
              <a:xfrm>
                <a:off x="5308601" y="4435476"/>
                <a:ext cx="71438" cy="582613"/>
              </a:xfrm>
              <a:custGeom>
                <a:avLst/>
                <a:gdLst/>
                <a:ahLst/>
                <a:cxnLst>
                  <a:cxn ang="0">
                    <a:pos x="23" y="367"/>
                  </a:cxn>
                  <a:cxn ang="0">
                    <a:pos x="23" y="367"/>
                  </a:cxn>
                  <a:cxn ang="0">
                    <a:pos x="23" y="0"/>
                  </a:cxn>
                  <a:cxn ang="0">
                    <a:pos x="23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3" y="367"/>
                    </a:moveTo>
                    <a:lnTo>
                      <a:pt x="23" y="367"/>
                    </a:lnTo>
                    <a:lnTo>
                      <a:pt x="23" y="0"/>
                    </a:lnTo>
                    <a:lnTo>
                      <a:pt x="23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1" name="Freeform 195"/>
              <p:cNvSpPr>
                <a:spLocks noEditPoints="1"/>
              </p:cNvSpPr>
              <p:nvPr/>
            </p:nvSpPr>
            <p:spPr bwMode="auto">
              <a:xfrm>
                <a:off x="5308601" y="4435476"/>
                <a:ext cx="71438" cy="582613"/>
              </a:xfrm>
              <a:custGeom>
                <a:avLst/>
                <a:gdLst/>
                <a:ahLst/>
                <a:cxnLst>
                  <a:cxn ang="0">
                    <a:pos x="23" y="367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367"/>
                  </a:cxn>
                  <a:cxn ang="0">
                    <a:pos x="23" y="367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367">
                    <a:moveTo>
                      <a:pt x="23" y="367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367"/>
                    </a:lnTo>
                    <a:lnTo>
                      <a:pt x="23" y="36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2" name="Freeform 196"/>
              <p:cNvSpPr>
                <a:spLocks noEditPoints="1"/>
              </p:cNvSpPr>
              <p:nvPr/>
            </p:nvSpPr>
            <p:spPr bwMode="auto">
              <a:xfrm>
                <a:off x="2589213" y="1133476"/>
                <a:ext cx="71438" cy="1165225"/>
              </a:xfrm>
              <a:custGeom>
                <a:avLst/>
                <a:gdLst/>
                <a:ahLst/>
                <a:cxnLst>
                  <a:cxn ang="0">
                    <a:pos x="23" y="734"/>
                  </a:cxn>
                  <a:cxn ang="0">
                    <a:pos x="23" y="734"/>
                  </a:cxn>
                  <a:cxn ang="0">
                    <a:pos x="23" y="0"/>
                  </a:cxn>
                  <a:cxn ang="0">
                    <a:pos x="23" y="734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734">
                    <a:moveTo>
                      <a:pt x="23" y="734"/>
                    </a:moveTo>
                    <a:lnTo>
                      <a:pt x="23" y="734"/>
                    </a:lnTo>
                    <a:lnTo>
                      <a:pt x="23" y="0"/>
                    </a:lnTo>
                    <a:lnTo>
                      <a:pt x="23" y="734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3" name="Freeform 197"/>
              <p:cNvSpPr>
                <a:spLocks noEditPoints="1"/>
              </p:cNvSpPr>
              <p:nvPr/>
            </p:nvSpPr>
            <p:spPr bwMode="auto">
              <a:xfrm>
                <a:off x="2589213" y="1133476"/>
                <a:ext cx="71438" cy="1165225"/>
              </a:xfrm>
              <a:custGeom>
                <a:avLst/>
                <a:gdLst/>
                <a:ahLst/>
                <a:cxnLst>
                  <a:cxn ang="0">
                    <a:pos x="23" y="734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734"/>
                  </a:cxn>
                  <a:cxn ang="0">
                    <a:pos x="23" y="734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734">
                    <a:moveTo>
                      <a:pt x="23" y="734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734"/>
                    </a:lnTo>
                    <a:lnTo>
                      <a:pt x="23" y="734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4" name="Freeform 198"/>
              <p:cNvSpPr>
                <a:spLocks noEditPoints="1"/>
              </p:cNvSpPr>
              <p:nvPr/>
            </p:nvSpPr>
            <p:spPr bwMode="auto">
              <a:xfrm>
                <a:off x="3729038" y="2974976"/>
                <a:ext cx="71438" cy="1152525"/>
              </a:xfrm>
              <a:custGeom>
                <a:avLst/>
                <a:gdLst/>
                <a:ahLst/>
                <a:cxnLst>
                  <a:cxn ang="0">
                    <a:pos x="23" y="726"/>
                  </a:cxn>
                  <a:cxn ang="0">
                    <a:pos x="23" y="726"/>
                  </a:cxn>
                  <a:cxn ang="0">
                    <a:pos x="23" y="0"/>
                  </a:cxn>
                  <a:cxn ang="0">
                    <a:pos x="23" y="72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726">
                    <a:moveTo>
                      <a:pt x="23" y="726"/>
                    </a:moveTo>
                    <a:lnTo>
                      <a:pt x="23" y="726"/>
                    </a:lnTo>
                    <a:lnTo>
                      <a:pt x="23" y="0"/>
                    </a:lnTo>
                    <a:lnTo>
                      <a:pt x="23" y="72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5" name="Freeform 199"/>
              <p:cNvSpPr>
                <a:spLocks noEditPoints="1"/>
              </p:cNvSpPr>
              <p:nvPr/>
            </p:nvSpPr>
            <p:spPr bwMode="auto">
              <a:xfrm>
                <a:off x="3729038" y="2974976"/>
                <a:ext cx="71438" cy="1152525"/>
              </a:xfrm>
              <a:custGeom>
                <a:avLst/>
                <a:gdLst/>
                <a:ahLst/>
                <a:cxnLst>
                  <a:cxn ang="0">
                    <a:pos x="23" y="726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726"/>
                  </a:cxn>
                  <a:cxn ang="0">
                    <a:pos x="23" y="72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726">
                    <a:moveTo>
                      <a:pt x="23" y="726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726"/>
                    </a:lnTo>
                    <a:lnTo>
                      <a:pt x="23" y="72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6" name="Freeform 200"/>
              <p:cNvSpPr>
                <a:spLocks noEditPoints="1"/>
              </p:cNvSpPr>
              <p:nvPr/>
            </p:nvSpPr>
            <p:spPr bwMode="auto">
              <a:xfrm>
                <a:off x="3717926" y="2986089"/>
                <a:ext cx="71438" cy="1152525"/>
              </a:xfrm>
              <a:custGeom>
                <a:avLst/>
                <a:gdLst/>
                <a:ahLst/>
                <a:cxnLst>
                  <a:cxn ang="0">
                    <a:pos x="22" y="726"/>
                  </a:cxn>
                  <a:cxn ang="0">
                    <a:pos x="22" y="726"/>
                  </a:cxn>
                  <a:cxn ang="0">
                    <a:pos x="22" y="0"/>
                  </a:cxn>
                  <a:cxn ang="0">
                    <a:pos x="22" y="72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726">
                    <a:moveTo>
                      <a:pt x="22" y="726"/>
                    </a:moveTo>
                    <a:lnTo>
                      <a:pt x="22" y="726"/>
                    </a:lnTo>
                    <a:lnTo>
                      <a:pt x="22" y="0"/>
                    </a:lnTo>
                    <a:lnTo>
                      <a:pt x="22" y="72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7" name="Freeform 201"/>
              <p:cNvSpPr>
                <a:spLocks noEditPoints="1"/>
              </p:cNvSpPr>
              <p:nvPr/>
            </p:nvSpPr>
            <p:spPr bwMode="auto">
              <a:xfrm>
                <a:off x="3717926" y="2986089"/>
                <a:ext cx="71438" cy="1152525"/>
              </a:xfrm>
              <a:custGeom>
                <a:avLst/>
                <a:gdLst/>
                <a:ahLst/>
                <a:cxnLst>
                  <a:cxn ang="0">
                    <a:pos x="22" y="726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726"/>
                  </a:cxn>
                  <a:cxn ang="0">
                    <a:pos x="22" y="72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5" h="726">
                    <a:moveTo>
                      <a:pt x="22" y="726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726"/>
                    </a:lnTo>
                    <a:lnTo>
                      <a:pt x="22" y="72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8" name="Freeform 202"/>
              <p:cNvSpPr>
                <a:spLocks noEditPoints="1"/>
              </p:cNvSpPr>
              <p:nvPr/>
            </p:nvSpPr>
            <p:spPr bwMode="auto">
              <a:xfrm>
                <a:off x="5249863" y="4079876"/>
                <a:ext cx="71438" cy="1150938"/>
              </a:xfrm>
              <a:custGeom>
                <a:avLst/>
                <a:gdLst/>
                <a:ahLst/>
                <a:cxnLst>
                  <a:cxn ang="0">
                    <a:pos x="22" y="725"/>
                  </a:cxn>
                  <a:cxn ang="0">
                    <a:pos x="22" y="725"/>
                  </a:cxn>
                  <a:cxn ang="0">
                    <a:pos x="22" y="0"/>
                  </a:cxn>
                  <a:cxn ang="0">
                    <a:pos x="22" y="725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725">
                    <a:moveTo>
                      <a:pt x="22" y="725"/>
                    </a:moveTo>
                    <a:lnTo>
                      <a:pt x="22" y="725"/>
                    </a:lnTo>
                    <a:lnTo>
                      <a:pt x="22" y="0"/>
                    </a:lnTo>
                    <a:lnTo>
                      <a:pt x="22" y="725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9" name="Freeform 203"/>
              <p:cNvSpPr>
                <a:spLocks noEditPoints="1"/>
              </p:cNvSpPr>
              <p:nvPr/>
            </p:nvSpPr>
            <p:spPr bwMode="auto">
              <a:xfrm>
                <a:off x="5249863" y="4079876"/>
                <a:ext cx="71438" cy="1150938"/>
              </a:xfrm>
              <a:custGeom>
                <a:avLst/>
                <a:gdLst/>
                <a:ahLst/>
                <a:cxnLst>
                  <a:cxn ang="0">
                    <a:pos x="22" y="725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725"/>
                  </a:cxn>
                  <a:cxn ang="0">
                    <a:pos x="22" y="725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725">
                    <a:moveTo>
                      <a:pt x="22" y="725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725"/>
                    </a:lnTo>
                    <a:lnTo>
                      <a:pt x="22" y="725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0" name="Freeform 204"/>
              <p:cNvSpPr>
                <a:spLocks noEditPoints="1"/>
              </p:cNvSpPr>
              <p:nvPr/>
            </p:nvSpPr>
            <p:spPr bwMode="auto">
              <a:xfrm>
                <a:off x="5534026" y="4198939"/>
                <a:ext cx="71438" cy="1163638"/>
              </a:xfrm>
              <a:custGeom>
                <a:avLst/>
                <a:gdLst/>
                <a:ahLst/>
                <a:cxnLst>
                  <a:cxn ang="0">
                    <a:pos x="23" y="733"/>
                  </a:cxn>
                  <a:cxn ang="0">
                    <a:pos x="23" y="733"/>
                  </a:cxn>
                  <a:cxn ang="0">
                    <a:pos x="23" y="0"/>
                  </a:cxn>
                  <a:cxn ang="0">
                    <a:pos x="23" y="733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733">
                    <a:moveTo>
                      <a:pt x="23" y="733"/>
                    </a:moveTo>
                    <a:lnTo>
                      <a:pt x="23" y="733"/>
                    </a:lnTo>
                    <a:lnTo>
                      <a:pt x="23" y="0"/>
                    </a:lnTo>
                    <a:lnTo>
                      <a:pt x="23" y="733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1" name="Freeform 205"/>
              <p:cNvSpPr>
                <a:spLocks noEditPoints="1"/>
              </p:cNvSpPr>
              <p:nvPr/>
            </p:nvSpPr>
            <p:spPr bwMode="auto">
              <a:xfrm>
                <a:off x="5534026" y="4198939"/>
                <a:ext cx="71438" cy="1163638"/>
              </a:xfrm>
              <a:custGeom>
                <a:avLst/>
                <a:gdLst/>
                <a:ahLst/>
                <a:cxnLst>
                  <a:cxn ang="0">
                    <a:pos x="23" y="733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0" y="733"/>
                  </a:cxn>
                  <a:cxn ang="0">
                    <a:pos x="23" y="733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733">
                    <a:moveTo>
                      <a:pt x="23" y="733"/>
                    </a:moveTo>
                    <a:lnTo>
                      <a:pt x="23" y="0"/>
                    </a:lnTo>
                    <a:lnTo>
                      <a:pt x="30" y="0"/>
                    </a:lnTo>
                    <a:lnTo>
                      <a:pt x="30" y="733"/>
                    </a:lnTo>
                    <a:lnTo>
                      <a:pt x="23" y="733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2" name="Freeform 206"/>
              <p:cNvSpPr>
                <a:spLocks noEditPoints="1"/>
              </p:cNvSpPr>
              <p:nvPr/>
            </p:nvSpPr>
            <p:spPr bwMode="auto">
              <a:xfrm>
                <a:off x="5546726" y="4210051"/>
                <a:ext cx="71438" cy="1152525"/>
              </a:xfrm>
              <a:custGeom>
                <a:avLst/>
                <a:gdLst/>
                <a:ahLst/>
                <a:cxnLst>
                  <a:cxn ang="0">
                    <a:pos x="22" y="726"/>
                  </a:cxn>
                  <a:cxn ang="0">
                    <a:pos x="22" y="726"/>
                  </a:cxn>
                  <a:cxn ang="0">
                    <a:pos x="22" y="0"/>
                  </a:cxn>
                  <a:cxn ang="0">
                    <a:pos x="22" y="72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45" h="726">
                    <a:moveTo>
                      <a:pt x="22" y="726"/>
                    </a:moveTo>
                    <a:lnTo>
                      <a:pt x="22" y="726"/>
                    </a:lnTo>
                    <a:lnTo>
                      <a:pt x="22" y="0"/>
                    </a:lnTo>
                    <a:lnTo>
                      <a:pt x="22" y="72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3" name="Freeform 207"/>
              <p:cNvSpPr>
                <a:spLocks noEditPoints="1"/>
              </p:cNvSpPr>
              <p:nvPr/>
            </p:nvSpPr>
            <p:spPr bwMode="auto">
              <a:xfrm>
                <a:off x="5546726" y="4210051"/>
                <a:ext cx="71438" cy="1152525"/>
              </a:xfrm>
              <a:custGeom>
                <a:avLst/>
                <a:gdLst/>
                <a:ahLst/>
                <a:cxnLst>
                  <a:cxn ang="0">
                    <a:pos x="22" y="726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726"/>
                  </a:cxn>
                  <a:cxn ang="0">
                    <a:pos x="22" y="72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45" h="726">
                    <a:moveTo>
                      <a:pt x="22" y="726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0" y="726"/>
                    </a:lnTo>
                    <a:lnTo>
                      <a:pt x="22" y="72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5" name="Group 409"/>
              <p:cNvGrpSpPr>
                <a:grpSpLocks/>
              </p:cNvGrpSpPr>
              <p:nvPr/>
            </p:nvGrpSpPr>
            <p:grpSpPr bwMode="auto">
              <a:xfrm>
                <a:off x="1046169" y="1716093"/>
                <a:ext cx="6542149" cy="4084639"/>
                <a:chOff x="659" y="1081"/>
                <a:chExt cx="4121" cy="2573"/>
              </a:xfrm>
            </p:grpSpPr>
            <p:sp>
              <p:nvSpPr>
                <p:cNvPr id="242" name="Freeform 209"/>
                <p:cNvSpPr>
                  <a:spLocks noEditPoints="1"/>
                </p:cNvSpPr>
                <p:nvPr/>
              </p:nvSpPr>
              <p:spPr bwMode="auto">
                <a:xfrm>
                  <a:off x="3501" y="2659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3" y="726"/>
                    </a:cxn>
                    <a:cxn ang="0">
                      <a:pos x="23" y="726"/>
                    </a:cxn>
                    <a:cxn ang="0">
                      <a:pos x="23" y="0"/>
                    </a:cxn>
                    <a:cxn ang="0">
                      <a:pos x="23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3" y="726"/>
                      </a:moveTo>
                      <a:lnTo>
                        <a:pt x="23" y="726"/>
                      </a:lnTo>
                      <a:lnTo>
                        <a:pt x="23" y="0"/>
                      </a:lnTo>
                      <a:lnTo>
                        <a:pt x="23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3" name="Freeform 210"/>
                <p:cNvSpPr>
                  <a:spLocks noEditPoints="1"/>
                </p:cNvSpPr>
                <p:nvPr/>
              </p:nvSpPr>
              <p:spPr bwMode="auto">
                <a:xfrm>
                  <a:off x="3501" y="2659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3" y="726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30" y="726"/>
                    </a:cxn>
                    <a:cxn ang="0">
                      <a:pos x="23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8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3" y="726"/>
                      </a:move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30" y="726"/>
                      </a:lnTo>
                      <a:lnTo>
                        <a:pt x="23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4" name="Freeform 211"/>
                <p:cNvSpPr>
                  <a:spLocks noEditPoints="1"/>
                </p:cNvSpPr>
                <p:nvPr/>
              </p:nvSpPr>
              <p:spPr bwMode="auto">
                <a:xfrm>
                  <a:off x="3516" y="2667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3" y="726"/>
                    </a:cxn>
                    <a:cxn ang="0">
                      <a:pos x="23" y="726"/>
                    </a:cxn>
                    <a:cxn ang="0">
                      <a:pos x="23" y="0"/>
                    </a:cxn>
                    <a:cxn ang="0">
                      <a:pos x="23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3" y="726"/>
                      </a:moveTo>
                      <a:lnTo>
                        <a:pt x="23" y="726"/>
                      </a:lnTo>
                      <a:lnTo>
                        <a:pt x="23" y="0"/>
                      </a:lnTo>
                      <a:lnTo>
                        <a:pt x="23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5" name="Freeform 212"/>
                <p:cNvSpPr>
                  <a:spLocks noEditPoints="1"/>
                </p:cNvSpPr>
                <p:nvPr/>
              </p:nvSpPr>
              <p:spPr bwMode="auto">
                <a:xfrm>
                  <a:off x="3516" y="2667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3" y="726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30" y="726"/>
                    </a:cxn>
                    <a:cxn ang="0">
                      <a:pos x="23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7"/>
                    </a:cxn>
                    <a:cxn ang="0">
                      <a:pos x="0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3" y="726"/>
                      </a:move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30" y="726"/>
                      </a:lnTo>
                      <a:lnTo>
                        <a:pt x="23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6" name="Freeform 213"/>
                <p:cNvSpPr>
                  <a:spLocks noEditPoints="1"/>
                </p:cNvSpPr>
                <p:nvPr/>
              </p:nvSpPr>
              <p:spPr bwMode="auto">
                <a:xfrm>
                  <a:off x="3890" y="2757"/>
                  <a:ext cx="45" cy="725"/>
                </a:xfrm>
                <a:custGeom>
                  <a:avLst/>
                  <a:gdLst/>
                  <a:ahLst/>
                  <a:cxnLst>
                    <a:cxn ang="0">
                      <a:pos x="23" y="725"/>
                    </a:cxn>
                    <a:cxn ang="0">
                      <a:pos x="23" y="725"/>
                    </a:cxn>
                    <a:cxn ang="0">
                      <a:pos x="23" y="0"/>
                    </a:cxn>
                    <a:cxn ang="0">
                      <a:pos x="23" y="725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5">
                      <a:moveTo>
                        <a:pt x="23" y="725"/>
                      </a:moveTo>
                      <a:lnTo>
                        <a:pt x="23" y="725"/>
                      </a:lnTo>
                      <a:lnTo>
                        <a:pt x="23" y="0"/>
                      </a:lnTo>
                      <a:lnTo>
                        <a:pt x="23" y="725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7" name="Freeform 214"/>
                <p:cNvSpPr>
                  <a:spLocks noEditPoints="1"/>
                </p:cNvSpPr>
                <p:nvPr/>
              </p:nvSpPr>
              <p:spPr bwMode="auto">
                <a:xfrm>
                  <a:off x="3890" y="2757"/>
                  <a:ext cx="45" cy="725"/>
                </a:xfrm>
                <a:custGeom>
                  <a:avLst/>
                  <a:gdLst/>
                  <a:ahLst/>
                  <a:cxnLst>
                    <a:cxn ang="0">
                      <a:pos x="23" y="725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30" y="725"/>
                    </a:cxn>
                    <a:cxn ang="0">
                      <a:pos x="23" y="725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7"/>
                    </a:cxn>
                    <a:cxn ang="0">
                      <a:pos x="0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5">
                      <a:moveTo>
                        <a:pt x="23" y="725"/>
                      </a:move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30" y="725"/>
                      </a:lnTo>
                      <a:lnTo>
                        <a:pt x="23" y="725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8" name="Freeform 215"/>
                <p:cNvSpPr>
                  <a:spLocks noEditPoints="1"/>
                </p:cNvSpPr>
                <p:nvPr/>
              </p:nvSpPr>
              <p:spPr bwMode="auto">
                <a:xfrm>
                  <a:off x="3853" y="2764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2" y="726"/>
                    </a:cxn>
                    <a:cxn ang="0">
                      <a:pos x="22" y="726"/>
                    </a:cxn>
                    <a:cxn ang="0">
                      <a:pos x="22" y="0"/>
                    </a:cxn>
                    <a:cxn ang="0">
                      <a:pos x="22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2" y="726"/>
                      </a:moveTo>
                      <a:lnTo>
                        <a:pt x="22" y="726"/>
                      </a:lnTo>
                      <a:lnTo>
                        <a:pt x="22" y="0"/>
                      </a:lnTo>
                      <a:lnTo>
                        <a:pt x="22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9" name="Freeform 216"/>
                <p:cNvSpPr>
                  <a:spLocks noEditPoints="1"/>
                </p:cNvSpPr>
                <p:nvPr/>
              </p:nvSpPr>
              <p:spPr bwMode="auto">
                <a:xfrm>
                  <a:off x="3853" y="2764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2" y="726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30" y="726"/>
                    </a:cxn>
                    <a:cxn ang="0">
                      <a:pos x="22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8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2" y="726"/>
                      </a:move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30" y="726"/>
                      </a:lnTo>
                      <a:lnTo>
                        <a:pt x="22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0" name="Freeform 217"/>
                <p:cNvSpPr>
                  <a:spLocks noEditPoints="1"/>
                </p:cNvSpPr>
                <p:nvPr/>
              </p:nvSpPr>
              <p:spPr bwMode="auto">
                <a:xfrm>
                  <a:off x="3943" y="2794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2" y="726"/>
                    </a:cxn>
                    <a:cxn ang="0">
                      <a:pos x="22" y="726"/>
                    </a:cxn>
                    <a:cxn ang="0">
                      <a:pos x="22" y="0"/>
                    </a:cxn>
                    <a:cxn ang="0">
                      <a:pos x="22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2" y="726"/>
                      </a:moveTo>
                      <a:lnTo>
                        <a:pt x="22" y="726"/>
                      </a:lnTo>
                      <a:lnTo>
                        <a:pt x="22" y="0"/>
                      </a:lnTo>
                      <a:lnTo>
                        <a:pt x="22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1" name="Freeform 218"/>
                <p:cNvSpPr>
                  <a:spLocks noEditPoints="1"/>
                </p:cNvSpPr>
                <p:nvPr/>
              </p:nvSpPr>
              <p:spPr bwMode="auto">
                <a:xfrm>
                  <a:off x="3943" y="2794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2" y="726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30" y="726"/>
                    </a:cxn>
                    <a:cxn ang="0">
                      <a:pos x="22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8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2" y="726"/>
                      </a:move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30" y="726"/>
                      </a:lnTo>
                      <a:lnTo>
                        <a:pt x="22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2" name="Freeform 219"/>
                <p:cNvSpPr>
                  <a:spLocks noEditPoints="1"/>
                </p:cNvSpPr>
                <p:nvPr/>
              </p:nvSpPr>
              <p:spPr bwMode="auto">
                <a:xfrm>
                  <a:off x="3913" y="2794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2" y="726"/>
                    </a:cxn>
                    <a:cxn ang="0">
                      <a:pos x="22" y="726"/>
                    </a:cxn>
                    <a:cxn ang="0">
                      <a:pos x="22" y="0"/>
                    </a:cxn>
                    <a:cxn ang="0">
                      <a:pos x="22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2" y="726"/>
                      </a:moveTo>
                      <a:lnTo>
                        <a:pt x="22" y="726"/>
                      </a:lnTo>
                      <a:lnTo>
                        <a:pt x="22" y="0"/>
                      </a:lnTo>
                      <a:lnTo>
                        <a:pt x="22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3" name="Freeform 220"/>
                <p:cNvSpPr>
                  <a:spLocks noEditPoints="1"/>
                </p:cNvSpPr>
                <p:nvPr/>
              </p:nvSpPr>
              <p:spPr bwMode="auto">
                <a:xfrm>
                  <a:off x="3913" y="2794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2" y="726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30" y="726"/>
                    </a:cxn>
                    <a:cxn ang="0">
                      <a:pos x="22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8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2" y="726"/>
                      </a:move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30" y="726"/>
                      </a:lnTo>
                      <a:lnTo>
                        <a:pt x="22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4" name="Freeform 221"/>
                <p:cNvSpPr>
                  <a:spLocks noEditPoints="1"/>
                </p:cNvSpPr>
                <p:nvPr/>
              </p:nvSpPr>
              <p:spPr bwMode="auto">
                <a:xfrm>
                  <a:off x="4736" y="2929"/>
                  <a:ext cx="44" cy="725"/>
                </a:xfrm>
                <a:custGeom>
                  <a:avLst/>
                  <a:gdLst/>
                  <a:ahLst/>
                  <a:cxnLst>
                    <a:cxn ang="0">
                      <a:pos x="22" y="725"/>
                    </a:cxn>
                    <a:cxn ang="0">
                      <a:pos x="22" y="725"/>
                    </a:cxn>
                    <a:cxn ang="0">
                      <a:pos x="22" y="0"/>
                    </a:cxn>
                    <a:cxn ang="0">
                      <a:pos x="22" y="725"/>
                    </a:cxn>
                    <a:cxn ang="0">
                      <a:pos x="0" y="0"/>
                    </a:cxn>
                    <a:cxn ang="0">
                      <a:pos x="4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" h="725">
                      <a:moveTo>
                        <a:pt x="22" y="725"/>
                      </a:moveTo>
                      <a:lnTo>
                        <a:pt x="22" y="725"/>
                      </a:lnTo>
                      <a:lnTo>
                        <a:pt x="22" y="0"/>
                      </a:lnTo>
                      <a:lnTo>
                        <a:pt x="22" y="725"/>
                      </a:lnTo>
                      <a:close/>
                      <a:moveTo>
                        <a:pt x="0" y="0"/>
                      </a:moveTo>
                      <a:lnTo>
                        <a:pt x="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5" name="Freeform 222"/>
                <p:cNvSpPr>
                  <a:spLocks noEditPoints="1"/>
                </p:cNvSpPr>
                <p:nvPr/>
              </p:nvSpPr>
              <p:spPr bwMode="auto">
                <a:xfrm>
                  <a:off x="4722" y="2929"/>
                  <a:ext cx="44" cy="725"/>
                </a:xfrm>
                <a:custGeom>
                  <a:avLst/>
                  <a:gdLst/>
                  <a:ahLst/>
                  <a:cxnLst>
                    <a:cxn ang="0">
                      <a:pos x="22" y="725"/>
                    </a:cxn>
                    <a:cxn ang="0">
                      <a:pos x="22" y="0"/>
                    </a:cxn>
                    <a:cxn ang="0">
                      <a:pos x="29" y="0"/>
                    </a:cxn>
                    <a:cxn ang="0">
                      <a:pos x="29" y="725"/>
                    </a:cxn>
                    <a:cxn ang="0">
                      <a:pos x="22" y="725"/>
                    </a:cxn>
                    <a:cxn ang="0">
                      <a:pos x="0" y="0"/>
                    </a:cxn>
                    <a:cxn ang="0">
                      <a:pos x="44" y="0"/>
                    </a:cxn>
                    <a:cxn ang="0">
                      <a:pos x="44" y="7"/>
                    </a:cxn>
                    <a:cxn ang="0">
                      <a:pos x="0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" h="725">
                      <a:moveTo>
                        <a:pt x="22" y="725"/>
                      </a:move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29" y="725"/>
                      </a:lnTo>
                      <a:lnTo>
                        <a:pt x="22" y="725"/>
                      </a:lnTo>
                      <a:close/>
                      <a:moveTo>
                        <a:pt x="0" y="0"/>
                      </a:move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" name="Freeform 223"/>
                <p:cNvSpPr>
                  <a:spLocks noEditPoints="1"/>
                </p:cNvSpPr>
                <p:nvPr/>
              </p:nvSpPr>
              <p:spPr bwMode="auto">
                <a:xfrm>
                  <a:off x="2282" y="1881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3" y="726"/>
                    </a:cxn>
                    <a:cxn ang="0">
                      <a:pos x="23" y="726"/>
                    </a:cxn>
                    <a:cxn ang="0">
                      <a:pos x="23" y="0"/>
                    </a:cxn>
                    <a:cxn ang="0">
                      <a:pos x="23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3" y="726"/>
                      </a:moveTo>
                      <a:lnTo>
                        <a:pt x="23" y="726"/>
                      </a:lnTo>
                      <a:lnTo>
                        <a:pt x="23" y="0"/>
                      </a:lnTo>
                      <a:lnTo>
                        <a:pt x="23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7" name="Freeform 224"/>
                <p:cNvSpPr>
                  <a:spLocks noEditPoints="1"/>
                </p:cNvSpPr>
                <p:nvPr/>
              </p:nvSpPr>
              <p:spPr bwMode="auto">
                <a:xfrm>
                  <a:off x="2282" y="1881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3" y="726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30" y="726"/>
                    </a:cxn>
                    <a:cxn ang="0">
                      <a:pos x="23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8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3" y="726"/>
                      </a:move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30" y="726"/>
                      </a:lnTo>
                      <a:lnTo>
                        <a:pt x="23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8" name="Freeform 225"/>
                <p:cNvSpPr>
                  <a:spLocks noEditPoints="1"/>
                </p:cNvSpPr>
                <p:nvPr/>
              </p:nvSpPr>
              <p:spPr bwMode="auto">
                <a:xfrm>
                  <a:off x="3187" y="2300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3" y="726"/>
                    </a:cxn>
                    <a:cxn ang="0">
                      <a:pos x="23" y="726"/>
                    </a:cxn>
                    <a:cxn ang="0">
                      <a:pos x="23" y="0"/>
                    </a:cxn>
                    <a:cxn ang="0">
                      <a:pos x="23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3" y="726"/>
                      </a:moveTo>
                      <a:lnTo>
                        <a:pt x="23" y="726"/>
                      </a:lnTo>
                      <a:lnTo>
                        <a:pt x="23" y="0"/>
                      </a:lnTo>
                      <a:lnTo>
                        <a:pt x="23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9" name="Freeform 226"/>
                <p:cNvSpPr>
                  <a:spLocks noEditPoints="1"/>
                </p:cNvSpPr>
                <p:nvPr/>
              </p:nvSpPr>
              <p:spPr bwMode="auto">
                <a:xfrm>
                  <a:off x="3187" y="2300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3" y="726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30" y="726"/>
                    </a:cxn>
                    <a:cxn ang="0">
                      <a:pos x="23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8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3" y="726"/>
                      </a:move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30" y="726"/>
                      </a:lnTo>
                      <a:lnTo>
                        <a:pt x="23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0" name="Freeform 227"/>
                <p:cNvSpPr>
                  <a:spLocks noEditPoints="1"/>
                </p:cNvSpPr>
                <p:nvPr/>
              </p:nvSpPr>
              <p:spPr bwMode="auto">
                <a:xfrm>
                  <a:off x="3217" y="2345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3" y="726"/>
                    </a:cxn>
                    <a:cxn ang="0">
                      <a:pos x="23" y="726"/>
                    </a:cxn>
                    <a:cxn ang="0">
                      <a:pos x="23" y="0"/>
                    </a:cxn>
                    <a:cxn ang="0">
                      <a:pos x="23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3" y="726"/>
                      </a:moveTo>
                      <a:lnTo>
                        <a:pt x="23" y="726"/>
                      </a:lnTo>
                      <a:lnTo>
                        <a:pt x="23" y="0"/>
                      </a:lnTo>
                      <a:lnTo>
                        <a:pt x="23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1" name="Freeform 228"/>
                <p:cNvSpPr>
                  <a:spLocks noEditPoints="1"/>
                </p:cNvSpPr>
                <p:nvPr/>
              </p:nvSpPr>
              <p:spPr bwMode="auto">
                <a:xfrm>
                  <a:off x="3217" y="2345"/>
                  <a:ext cx="45" cy="726"/>
                </a:xfrm>
                <a:custGeom>
                  <a:avLst/>
                  <a:gdLst/>
                  <a:ahLst/>
                  <a:cxnLst>
                    <a:cxn ang="0">
                      <a:pos x="23" y="726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30" y="726"/>
                    </a:cxn>
                    <a:cxn ang="0">
                      <a:pos x="23" y="72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8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6">
                      <a:moveTo>
                        <a:pt x="23" y="726"/>
                      </a:move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30" y="726"/>
                      </a:lnTo>
                      <a:lnTo>
                        <a:pt x="23" y="726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2" name="Freeform 229"/>
                <p:cNvSpPr>
                  <a:spLocks noEditPoints="1"/>
                </p:cNvSpPr>
                <p:nvPr/>
              </p:nvSpPr>
              <p:spPr bwMode="auto">
                <a:xfrm>
                  <a:off x="2035" y="1276"/>
                  <a:ext cx="45" cy="725"/>
                </a:xfrm>
                <a:custGeom>
                  <a:avLst/>
                  <a:gdLst/>
                  <a:ahLst/>
                  <a:cxnLst>
                    <a:cxn ang="0">
                      <a:pos x="23" y="725"/>
                    </a:cxn>
                    <a:cxn ang="0">
                      <a:pos x="23" y="725"/>
                    </a:cxn>
                    <a:cxn ang="0">
                      <a:pos x="23" y="0"/>
                    </a:cxn>
                    <a:cxn ang="0">
                      <a:pos x="23" y="725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5">
                      <a:moveTo>
                        <a:pt x="23" y="725"/>
                      </a:moveTo>
                      <a:lnTo>
                        <a:pt x="23" y="725"/>
                      </a:lnTo>
                      <a:lnTo>
                        <a:pt x="23" y="0"/>
                      </a:lnTo>
                      <a:lnTo>
                        <a:pt x="23" y="725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3" name="Freeform 230"/>
                <p:cNvSpPr>
                  <a:spLocks noEditPoints="1"/>
                </p:cNvSpPr>
                <p:nvPr/>
              </p:nvSpPr>
              <p:spPr bwMode="auto">
                <a:xfrm>
                  <a:off x="2035" y="1276"/>
                  <a:ext cx="45" cy="725"/>
                </a:xfrm>
                <a:custGeom>
                  <a:avLst/>
                  <a:gdLst/>
                  <a:ahLst/>
                  <a:cxnLst>
                    <a:cxn ang="0">
                      <a:pos x="23" y="725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30" y="725"/>
                    </a:cxn>
                    <a:cxn ang="0">
                      <a:pos x="23" y="725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7"/>
                    </a:cxn>
                    <a:cxn ang="0">
                      <a:pos x="0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725">
                      <a:moveTo>
                        <a:pt x="23" y="725"/>
                      </a:move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30" y="725"/>
                      </a:lnTo>
                      <a:lnTo>
                        <a:pt x="23" y="725"/>
                      </a:lnTo>
                      <a:close/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4" name="Freeform 231"/>
                <p:cNvSpPr>
                  <a:spLocks/>
                </p:cNvSpPr>
                <p:nvPr/>
              </p:nvSpPr>
              <p:spPr bwMode="auto">
                <a:xfrm>
                  <a:off x="689" y="1111"/>
                  <a:ext cx="3830" cy="2431"/>
                </a:xfrm>
                <a:custGeom>
                  <a:avLst/>
                  <a:gdLst/>
                  <a:ahLst/>
                  <a:cxnLst>
                    <a:cxn ang="0">
                      <a:pos x="808" y="180"/>
                    </a:cxn>
                    <a:cxn ang="0">
                      <a:pos x="1092" y="367"/>
                    </a:cxn>
                    <a:cxn ang="0">
                      <a:pos x="1391" y="726"/>
                    </a:cxn>
                    <a:cxn ang="0">
                      <a:pos x="1488" y="980"/>
                    </a:cxn>
                    <a:cxn ang="0">
                      <a:pos x="1750" y="1257"/>
                    </a:cxn>
                    <a:cxn ang="0">
                      <a:pos x="1825" y="1616"/>
                    </a:cxn>
                    <a:cxn ang="0">
                      <a:pos x="2049" y="1818"/>
                    </a:cxn>
                    <a:cxn ang="0">
                      <a:pos x="2364" y="1922"/>
                    </a:cxn>
                    <a:cxn ang="0">
                      <a:pos x="2521" y="1855"/>
                    </a:cxn>
                    <a:cxn ang="0">
                      <a:pos x="2655" y="1997"/>
                    </a:cxn>
                    <a:cxn ang="0">
                      <a:pos x="2775" y="2177"/>
                    </a:cxn>
                    <a:cxn ang="0">
                      <a:pos x="3007" y="2341"/>
                    </a:cxn>
                    <a:cxn ang="0">
                      <a:pos x="3291" y="2416"/>
                    </a:cxn>
                    <a:cxn ang="0">
                      <a:pos x="3463" y="2326"/>
                    </a:cxn>
                    <a:cxn ang="0">
                      <a:pos x="3568" y="2177"/>
                    </a:cxn>
                    <a:cxn ang="0">
                      <a:pos x="3673" y="1818"/>
                    </a:cxn>
                    <a:cxn ang="0">
                      <a:pos x="3822" y="1399"/>
                    </a:cxn>
                    <a:cxn ang="0">
                      <a:pos x="3687" y="1825"/>
                    </a:cxn>
                    <a:cxn ang="0">
                      <a:pos x="3575" y="2184"/>
                    </a:cxn>
                    <a:cxn ang="0">
                      <a:pos x="3471" y="2334"/>
                    </a:cxn>
                    <a:cxn ang="0">
                      <a:pos x="3284" y="2431"/>
                    </a:cxn>
                    <a:cxn ang="0">
                      <a:pos x="2999" y="2349"/>
                    </a:cxn>
                    <a:cxn ang="0">
                      <a:pos x="2767" y="2184"/>
                    </a:cxn>
                    <a:cxn ang="0">
                      <a:pos x="2648" y="2005"/>
                    </a:cxn>
                    <a:cxn ang="0">
                      <a:pos x="2528" y="1863"/>
                    </a:cxn>
                    <a:cxn ang="0">
                      <a:pos x="2356" y="1937"/>
                    </a:cxn>
                    <a:cxn ang="0">
                      <a:pos x="2042" y="1825"/>
                    </a:cxn>
                    <a:cxn ang="0">
                      <a:pos x="1810" y="1623"/>
                    </a:cxn>
                    <a:cxn ang="0">
                      <a:pos x="1743" y="1264"/>
                    </a:cxn>
                    <a:cxn ang="0">
                      <a:pos x="1473" y="987"/>
                    </a:cxn>
                    <a:cxn ang="0">
                      <a:pos x="1384" y="733"/>
                    </a:cxn>
                    <a:cxn ang="0">
                      <a:pos x="1084" y="374"/>
                    </a:cxn>
                    <a:cxn ang="0">
                      <a:pos x="800" y="194"/>
                    </a:cxn>
                    <a:cxn ang="0">
                      <a:pos x="0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830" h="2431">
                      <a:moveTo>
                        <a:pt x="7" y="0"/>
                      </a:moveTo>
                      <a:lnTo>
                        <a:pt x="808" y="180"/>
                      </a:lnTo>
                      <a:lnTo>
                        <a:pt x="808" y="180"/>
                      </a:lnTo>
                      <a:lnTo>
                        <a:pt x="1092" y="367"/>
                      </a:lnTo>
                      <a:lnTo>
                        <a:pt x="1092" y="367"/>
                      </a:lnTo>
                      <a:lnTo>
                        <a:pt x="1391" y="726"/>
                      </a:lnTo>
                      <a:lnTo>
                        <a:pt x="1399" y="726"/>
                      </a:lnTo>
                      <a:lnTo>
                        <a:pt x="1488" y="980"/>
                      </a:lnTo>
                      <a:lnTo>
                        <a:pt x="1481" y="980"/>
                      </a:lnTo>
                      <a:lnTo>
                        <a:pt x="1750" y="1257"/>
                      </a:lnTo>
                      <a:lnTo>
                        <a:pt x="1758" y="1257"/>
                      </a:lnTo>
                      <a:lnTo>
                        <a:pt x="1825" y="1616"/>
                      </a:lnTo>
                      <a:lnTo>
                        <a:pt x="1818" y="1616"/>
                      </a:lnTo>
                      <a:lnTo>
                        <a:pt x="2049" y="1818"/>
                      </a:lnTo>
                      <a:lnTo>
                        <a:pt x="2049" y="1818"/>
                      </a:lnTo>
                      <a:lnTo>
                        <a:pt x="2364" y="1922"/>
                      </a:lnTo>
                      <a:lnTo>
                        <a:pt x="2356" y="1922"/>
                      </a:lnTo>
                      <a:lnTo>
                        <a:pt x="2521" y="1855"/>
                      </a:lnTo>
                      <a:lnTo>
                        <a:pt x="2528" y="1855"/>
                      </a:lnTo>
                      <a:lnTo>
                        <a:pt x="2655" y="1997"/>
                      </a:lnTo>
                      <a:lnTo>
                        <a:pt x="2655" y="1997"/>
                      </a:lnTo>
                      <a:lnTo>
                        <a:pt x="2775" y="2177"/>
                      </a:lnTo>
                      <a:lnTo>
                        <a:pt x="2775" y="2177"/>
                      </a:lnTo>
                      <a:lnTo>
                        <a:pt x="3007" y="2341"/>
                      </a:lnTo>
                      <a:lnTo>
                        <a:pt x="3007" y="2341"/>
                      </a:lnTo>
                      <a:lnTo>
                        <a:pt x="3291" y="2416"/>
                      </a:lnTo>
                      <a:lnTo>
                        <a:pt x="3284" y="2416"/>
                      </a:lnTo>
                      <a:lnTo>
                        <a:pt x="3463" y="2326"/>
                      </a:lnTo>
                      <a:lnTo>
                        <a:pt x="3463" y="2326"/>
                      </a:lnTo>
                      <a:lnTo>
                        <a:pt x="3568" y="2177"/>
                      </a:lnTo>
                      <a:lnTo>
                        <a:pt x="3568" y="2177"/>
                      </a:lnTo>
                      <a:lnTo>
                        <a:pt x="3673" y="1818"/>
                      </a:lnTo>
                      <a:lnTo>
                        <a:pt x="3815" y="1399"/>
                      </a:lnTo>
                      <a:lnTo>
                        <a:pt x="3822" y="1399"/>
                      </a:lnTo>
                      <a:lnTo>
                        <a:pt x="3830" y="1406"/>
                      </a:lnTo>
                      <a:lnTo>
                        <a:pt x="3687" y="1825"/>
                      </a:lnTo>
                      <a:lnTo>
                        <a:pt x="3583" y="2184"/>
                      </a:lnTo>
                      <a:lnTo>
                        <a:pt x="3575" y="2184"/>
                      </a:lnTo>
                      <a:lnTo>
                        <a:pt x="3471" y="2334"/>
                      </a:lnTo>
                      <a:lnTo>
                        <a:pt x="3471" y="2334"/>
                      </a:lnTo>
                      <a:lnTo>
                        <a:pt x="3291" y="2424"/>
                      </a:lnTo>
                      <a:lnTo>
                        <a:pt x="3284" y="2431"/>
                      </a:lnTo>
                      <a:lnTo>
                        <a:pt x="2999" y="2356"/>
                      </a:lnTo>
                      <a:lnTo>
                        <a:pt x="2999" y="2349"/>
                      </a:lnTo>
                      <a:lnTo>
                        <a:pt x="2767" y="2184"/>
                      </a:lnTo>
                      <a:lnTo>
                        <a:pt x="2767" y="2184"/>
                      </a:lnTo>
                      <a:lnTo>
                        <a:pt x="2648" y="2005"/>
                      </a:lnTo>
                      <a:lnTo>
                        <a:pt x="2648" y="2005"/>
                      </a:lnTo>
                      <a:lnTo>
                        <a:pt x="2521" y="1863"/>
                      </a:lnTo>
                      <a:lnTo>
                        <a:pt x="2528" y="1863"/>
                      </a:lnTo>
                      <a:lnTo>
                        <a:pt x="2364" y="1930"/>
                      </a:lnTo>
                      <a:lnTo>
                        <a:pt x="2356" y="1937"/>
                      </a:lnTo>
                      <a:lnTo>
                        <a:pt x="2042" y="1833"/>
                      </a:lnTo>
                      <a:lnTo>
                        <a:pt x="2042" y="1825"/>
                      </a:lnTo>
                      <a:lnTo>
                        <a:pt x="1810" y="1623"/>
                      </a:lnTo>
                      <a:lnTo>
                        <a:pt x="1810" y="1623"/>
                      </a:lnTo>
                      <a:lnTo>
                        <a:pt x="1743" y="1264"/>
                      </a:lnTo>
                      <a:lnTo>
                        <a:pt x="1743" y="1264"/>
                      </a:lnTo>
                      <a:lnTo>
                        <a:pt x="1473" y="987"/>
                      </a:lnTo>
                      <a:lnTo>
                        <a:pt x="1473" y="987"/>
                      </a:lnTo>
                      <a:lnTo>
                        <a:pt x="1384" y="733"/>
                      </a:lnTo>
                      <a:lnTo>
                        <a:pt x="1384" y="733"/>
                      </a:lnTo>
                      <a:lnTo>
                        <a:pt x="1084" y="374"/>
                      </a:lnTo>
                      <a:lnTo>
                        <a:pt x="1084" y="374"/>
                      </a:lnTo>
                      <a:lnTo>
                        <a:pt x="800" y="187"/>
                      </a:lnTo>
                      <a:lnTo>
                        <a:pt x="800" y="194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800080"/>
                </a:solidFill>
                <a:ln w="7">
                  <a:solidFill>
                    <a:srgbClr val="8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5" name="Freeform 232"/>
                <p:cNvSpPr>
                  <a:spLocks noEditPoints="1"/>
                </p:cNvSpPr>
                <p:nvPr/>
              </p:nvSpPr>
              <p:spPr bwMode="auto">
                <a:xfrm>
                  <a:off x="659" y="1081"/>
                  <a:ext cx="3890" cy="2484"/>
                </a:xfrm>
                <a:custGeom>
                  <a:avLst/>
                  <a:gdLst/>
                  <a:ahLst/>
                  <a:cxnLst>
                    <a:cxn ang="0">
                      <a:pos x="67" y="67"/>
                    </a:cxn>
                    <a:cxn ang="0">
                      <a:pos x="45" y="0"/>
                    </a:cxn>
                    <a:cxn ang="0">
                      <a:pos x="0" y="67"/>
                    </a:cxn>
                    <a:cxn ang="0">
                      <a:pos x="875" y="254"/>
                    </a:cxn>
                    <a:cxn ang="0">
                      <a:pos x="845" y="180"/>
                    </a:cxn>
                    <a:cxn ang="0">
                      <a:pos x="800" y="254"/>
                    </a:cxn>
                    <a:cxn ang="0">
                      <a:pos x="1159" y="434"/>
                    </a:cxn>
                    <a:cxn ang="0">
                      <a:pos x="1129" y="367"/>
                    </a:cxn>
                    <a:cxn ang="0">
                      <a:pos x="1085" y="434"/>
                    </a:cxn>
                    <a:cxn ang="0">
                      <a:pos x="1459" y="793"/>
                    </a:cxn>
                    <a:cxn ang="0">
                      <a:pos x="1429" y="726"/>
                    </a:cxn>
                    <a:cxn ang="0">
                      <a:pos x="1384" y="793"/>
                    </a:cxn>
                    <a:cxn ang="0">
                      <a:pos x="1548" y="1047"/>
                    </a:cxn>
                    <a:cxn ang="0">
                      <a:pos x="1518" y="980"/>
                    </a:cxn>
                    <a:cxn ang="0">
                      <a:pos x="1474" y="1047"/>
                    </a:cxn>
                    <a:cxn ang="0">
                      <a:pos x="1818" y="1324"/>
                    </a:cxn>
                    <a:cxn ang="0">
                      <a:pos x="1788" y="1249"/>
                    </a:cxn>
                    <a:cxn ang="0">
                      <a:pos x="1750" y="1324"/>
                    </a:cxn>
                    <a:cxn ang="0">
                      <a:pos x="1885" y="1683"/>
                    </a:cxn>
                    <a:cxn ang="0">
                      <a:pos x="1855" y="1616"/>
                    </a:cxn>
                    <a:cxn ang="0">
                      <a:pos x="1810" y="1683"/>
                    </a:cxn>
                    <a:cxn ang="0">
                      <a:pos x="2117" y="1885"/>
                    </a:cxn>
                    <a:cxn ang="0">
                      <a:pos x="2087" y="1818"/>
                    </a:cxn>
                    <a:cxn ang="0">
                      <a:pos x="2049" y="1885"/>
                    </a:cxn>
                    <a:cxn ang="0">
                      <a:pos x="2423" y="1990"/>
                    </a:cxn>
                    <a:cxn ang="0">
                      <a:pos x="2401" y="1923"/>
                    </a:cxn>
                    <a:cxn ang="0">
                      <a:pos x="2356" y="1990"/>
                    </a:cxn>
                    <a:cxn ang="0">
                      <a:pos x="2595" y="1923"/>
                    </a:cxn>
                    <a:cxn ang="0">
                      <a:pos x="2566" y="1848"/>
                    </a:cxn>
                    <a:cxn ang="0">
                      <a:pos x="2528" y="1923"/>
                    </a:cxn>
                    <a:cxn ang="0">
                      <a:pos x="2723" y="2065"/>
                    </a:cxn>
                    <a:cxn ang="0">
                      <a:pos x="2700" y="1997"/>
                    </a:cxn>
                    <a:cxn ang="0">
                      <a:pos x="2655" y="2065"/>
                    </a:cxn>
                    <a:cxn ang="0">
                      <a:pos x="2842" y="2244"/>
                    </a:cxn>
                    <a:cxn ang="0">
                      <a:pos x="2812" y="2177"/>
                    </a:cxn>
                    <a:cxn ang="0">
                      <a:pos x="2768" y="2244"/>
                    </a:cxn>
                    <a:cxn ang="0">
                      <a:pos x="3074" y="2409"/>
                    </a:cxn>
                    <a:cxn ang="0">
                      <a:pos x="3044" y="2341"/>
                    </a:cxn>
                    <a:cxn ang="0">
                      <a:pos x="3007" y="2409"/>
                    </a:cxn>
                    <a:cxn ang="0">
                      <a:pos x="3358" y="2484"/>
                    </a:cxn>
                    <a:cxn ang="0">
                      <a:pos x="3329" y="2416"/>
                    </a:cxn>
                    <a:cxn ang="0">
                      <a:pos x="3291" y="2484"/>
                    </a:cxn>
                    <a:cxn ang="0">
                      <a:pos x="3538" y="2394"/>
                    </a:cxn>
                    <a:cxn ang="0">
                      <a:pos x="3516" y="2327"/>
                    </a:cxn>
                    <a:cxn ang="0">
                      <a:pos x="3471" y="2394"/>
                    </a:cxn>
                    <a:cxn ang="0">
                      <a:pos x="3643" y="2244"/>
                    </a:cxn>
                    <a:cxn ang="0">
                      <a:pos x="3613" y="2177"/>
                    </a:cxn>
                    <a:cxn ang="0">
                      <a:pos x="3575" y="2244"/>
                    </a:cxn>
                    <a:cxn ang="0">
                      <a:pos x="3747" y="1885"/>
                    </a:cxn>
                    <a:cxn ang="0">
                      <a:pos x="3717" y="1818"/>
                    </a:cxn>
                    <a:cxn ang="0">
                      <a:pos x="3680" y="1885"/>
                    </a:cxn>
                    <a:cxn ang="0">
                      <a:pos x="3890" y="1466"/>
                    </a:cxn>
                    <a:cxn ang="0">
                      <a:pos x="3860" y="1399"/>
                    </a:cxn>
                    <a:cxn ang="0">
                      <a:pos x="3822" y="1466"/>
                    </a:cxn>
                  </a:cxnLst>
                  <a:rect l="0" t="0" r="r" b="b"/>
                  <a:pathLst>
                    <a:path w="3890" h="2484">
                      <a:moveTo>
                        <a:pt x="67" y="67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7" y="67"/>
                      </a:lnTo>
                      <a:lnTo>
                        <a:pt x="67" y="67"/>
                      </a:lnTo>
                      <a:close/>
                      <a:moveTo>
                        <a:pt x="45" y="0"/>
                      </a:moveTo>
                      <a:lnTo>
                        <a:pt x="45" y="67"/>
                      </a:lnTo>
                      <a:lnTo>
                        <a:pt x="37" y="67"/>
                      </a:lnTo>
                      <a:lnTo>
                        <a:pt x="37" y="0"/>
                      </a:lnTo>
                      <a:lnTo>
                        <a:pt x="45" y="0"/>
                      </a:lnTo>
                      <a:close/>
                      <a:moveTo>
                        <a:pt x="0" y="67"/>
                      </a:moveTo>
                      <a:lnTo>
                        <a:pt x="67" y="0"/>
                      </a:lnTo>
                      <a:lnTo>
                        <a:pt x="67" y="0"/>
                      </a:lnTo>
                      <a:lnTo>
                        <a:pt x="0" y="67"/>
                      </a:lnTo>
                      <a:lnTo>
                        <a:pt x="0" y="67"/>
                      </a:lnTo>
                      <a:close/>
                      <a:moveTo>
                        <a:pt x="875" y="254"/>
                      </a:moveTo>
                      <a:lnTo>
                        <a:pt x="800" y="180"/>
                      </a:lnTo>
                      <a:lnTo>
                        <a:pt x="800" y="180"/>
                      </a:lnTo>
                      <a:lnTo>
                        <a:pt x="875" y="254"/>
                      </a:lnTo>
                      <a:lnTo>
                        <a:pt x="875" y="254"/>
                      </a:lnTo>
                      <a:close/>
                      <a:moveTo>
                        <a:pt x="845" y="180"/>
                      </a:moveTo>
                      <a:lnTo>
                        <a:pt x="845" y="254"/>
                      </a:lnTo>
                      <a:lnTo>
                        <a:pt x="838" y="254"/>
                      </a:lnTo>
                      <a:lnTo>
                        <a:pt x="838" y="180"/>
                      </a:lnTo>
                      <a:lnTo>
                        <a:pt x="845" y="180"/>
                      </a:lnTo>
                      <a:close/>
                      <a:moveTo>
                        <a:pt x="800" y="254"/>
                      </a:moveTo>
                      <a:lnTo>
                        <a:pt x="875" y="180"/>
                      </a:lnTo>
                      <a:lnTo>
                        <a:pt x="875" y="180"/>
                      </a:lnTo>
                      <a:lnTo>
                        <a:pt x="800" y="254"/>
                      </a:lnTo>
                      <a:lnTo>
                        <a:pt x="800" y="254"/>
                      </a:lnTo>
                      <a:close/>
                      <a:moveTo>
                        <a:pt x="1159" y="434"/>
                      </a:moveTo>
                      <a:lnTo>
                        <a:pt x="1085" y="367"/>
                      </a:lnTo>
                      <a:lnTo>
                        <a:pt x="1085" y="367"/>
                      </a:lnTo>
                      <a:lnTo>
                        <a:pt x="1159" y="434"/>
                      </a:lnTo>
                      <a:lnTo>
                        <a:pt x="1159" y="434"/>
                      </a:lnTo>
                      <a:close/>
                      <a:moveTo>
                        <a:pt x="1129" y="367"/>
                      </a:moveTo>
                      <a:lnTo>
                        <a:pt x="1129" y="434"/>
                      </a:lnTo>
                      <a:lnTo>
                        <a:pt x="1122" y="434"/>
                      </a:lnTo>
                      <a:lnTo>
                        <a:pt x="1122" y="367"/>
                      </a:lnTo>
                      <a:lnTo>
                        <a:pt x="1129" y="367"/>
                      </a:lnTo>
                      <a:close/>
                      <a:moveTo>
                        <a:pt x="1085" y="434"/>
                      </a:moveTo>
                      <a:lnTo>
                        <a:pt x="1159" y="367"/>
                      </a:lnTo>
                      <a:lnTo>
                        <a:pt x="1159" y="367"/>
                      </a:lnTo>
                      <a:lnTo>
                        <a:pt x="1085" y="434"/>
                      </a:lnTo>
                      <a:lnTo>
                        <a:pt x="1085" y="434"/>
                      </a:lnTo>
                      <a:close/>
                      <a:moveTo>
                        <a:pt x="1459" y="793"/>
                      </a:moveTo>
                      <a:lnTo>
                        <a:pt x="1384" y="726"/>
                      </a:lnTo>
                      <a:lnTo>
                        <a:pt x="1384" y="726"/>
                      </a:lnTo>
                      <a:lnTo>
                        <a:pt x="1459" y="793"/>
                      </a:lnTo>
                      <a:lnTo>
                        <a:pt x="1459" y="793"/>
                      </a:lnTo>
                      <a:close/>
                      <a:moveTo>
                        <a:pt x="1429" y="726"/>
                      </a:moveTo>
                      <a:lnTo>
                        <a:pt x="1429" y="793"/>
                      </a:lnTo>
                      <a:lnTo>
                        <a:pt x="1421" y="793"/>
                      </a:lnTo>
                      <a:lnTo>
                        <a:pt x="1421" y="726"/>
                      </a:lnTo>
                      <a:lnTo>
                        <a:pt x="1429" y="726"/>
                      </a:lnTo>
                      <a:close/>
                      <a:moveTo>
                        <a:pt x="1384" y="793"/>
                      </a:moveTo>
                      <a:lnTo>
                        <a:pt x="1459" y="726"/>
                      </a:lnTo>
                      <a:lnTo>
                        <a:pt x="1459" y="726"/>
                      </a:lnTo>
                      <a:lnTo>
                        <a:pt x="1384" y="793"/>
                      </a:lnTo>
                      <a:lnTo>
                        <a:pt x="1384" y="793"/>
                      </a:lnTo>
                      <a:close/>
                      <a:moveTo>
                        <a:pt x="1548" y="1047"/>
                      </a:moveTo>
                      <a:lnTo>
                        <a:pt x="1474" y="980"/>
                      </a:lnTo>
                      <a:lnTo>
                        <a:pt x="1474" y="980"/>
                      </a:lnTo>
                      <a:lnTo>
                        <a:pt x="1548" y="1047"/>
                      </a:lnTo>
                      <a:lnTo>
                        <a:pt x="1548" y="1047"/>
                      </a:lnTo>
                      <a:close/>
                      <a:moveTo>
                        <a:pt x="1518" y="980"/>
                      </a:moveTo>
                      <a:lnTo>
                        <a:pt x="1518" y="1047"/>
                      </a:lnTo>
                      <a:lnTo>
                        <a:pt x="1511" y="1047"/>
                      </a:lnTo>
                      <a:lnTo>
                        <a:pt x="1511" y="980"/>
                      </a:lnTo>
                      <a:lnTo>
                        <a:pt x="1518" y="980"/>
                      </a:lnTo>
                      <a:close/>
                      <a:moveTo>
                        <a:pt x="1474" y="1047"/>
                      </a:moveTo>
                      <a:lnTo>
                        <a:pt x="1548" y="980"/>
                      </a:lnTo>
                      <a:lnTo>
                        <a:pt x="1548" y="980"/>
                      </a:lnTo>
                      <a:lnTo>
                        <a:pt x="1474" y="1047"/>
                      </a:lnTo>
                      <a:lnTo>
                        <a:pt x="1474" y="1047"/>
                      </a:lnTo>
                      <a:close/>
                      <a:moveTo>
                        <a:pt x="1818" y="1324"/>
                      </a:moveTo>
                      <a:lnTo>
                        <a:pt x="1750" y="1249"/>
                      </a:lnTo>
                      <a:lnTo>
                        <a:pt x="1750" y="1249"/>
                      </a:lnTo>
                      <a:lnTo>
                        <a:pt x="1818" y="1324"/>
                      </a:lnTo>
                      <a:lnTo>
                        <a:pt x="1818" y="1324"/>
                      </a:lnTo>
                      <a:close/>
                      <a:moveTo>
                        <a:pt x="1788" y="1249"/>
                      </a:moveTo>
                      <a:lnTo>
                        <a:pt x="1788" y="1324"/>
                      </a:lnTo>
                      <a:lnTo>
                        <a:pt x="1780" y="1324"/>
                      </a:lnTo>
                      <a:lnTo>
                        <a:pt x="1780" y="1249"/>
                      </a:lnTo>
                      <a:lnTo>
                        <a:pt x="1788" y="1249"/>
                      </a:lnTo>
                      <a:close/>
                      <a:moveTo>
                        <a:pt x="1750" y="1324"/>
                      </a:moveTo>
                      <a:lnTo>
                        <a:pt x="1818" y="1249"/>
                      </a:lnTo>
                      <a:lnTo>
                        <a:pt x="1818" y="1249"/>
                      </a:lnTo>
                      <a:lnTo>
                        <a:pt x="1750" y="1324"/>
                      </a:lnTo>
                      <a:lnTo>
                        <a:pt x="1750" y="1324"/>
                      </a:lnTo>
                      <a:close/>
                      <a:moveTo>
                        <a:pt x="1885" y="1683"/>
                      </a:moveTo>
                      <a:lnTo>
                        <a:pt x="1810" y="1616"/>
                      </a:lnTo>
                      <a:lnTo>
                        <a:pt x="1810" y="1616"/>
                      </a:lnTo>
                      <a:lnTo>
                        <a:pt x="1885" y="1683"/>
                      </a:lnTo>
                      <a:lnTo>
                        <a:pt x="1885" y="1683"/>
                      </a:lnTo>
                      <a:close/>
                      <a:moveTo>
                        <a:pt x="1855" y="1616"/>
                      </a:moveTo>
                      <a:lnTo>
                        <a:pt x="1855" y="1683"/>
                      </a:lnTo>
                      <a:lnTo>
                        <a:pt x="1848" y="1683"/>
                      </a:lnTo>
                      <a:lnTo>
                        <a:pt x="1848" y="1616"/>
                      </a:lnTo>
                      <a:lnTo>
                        <a:pt x="1855" y="1616"/>
                      </a:lnTo>
                      <a:close/>
                      <a:moveTo>
                        <a:pt x="1810" y="1683"/>
                      </a:moveTo>
                      <a:lnTo>
                        <a:pt x="1885" y="1616"/>
                      </a:lnTo>
                      <a:lnTo>
                        <a:pt x="1885" y="1616"/>
                      </a:lnTo>
                      <a:lnTo>
                        <a:pt x="1810" y="1683"/>
                      </a:lnTo>
                      <a:lnTo>
                        <a:pt x="1810" y="1683"/>
                      </a:lnTo>
                      <a:close/>
                      <a:moveTo>
                        <a:pt x="2117" y="1885"/>
                      </a:moveTo>
                      <a:lnTo>
                        <a:pt x="2049" y="1818"/>
                      </a:lnTo>
                      <a:lnTo>
                        <a:pt x="2049" y="1818"/>
                      </a:lnTo>
                      <a:lnTo>
                        <a:pt x="2117" y="1885"/>
                      </a:lnTo>
                      <a:lnTo>
                        <a:pt x="2117" y="1885"/>
                      </a:lnTo>
                      <a:close/>
                      <a:moveTo>
                        <a:pt x="2087" y="1818"/>
                      </a:moveTo>
                      <a:lnTo>
                        <a:pt x="2087" y="1885"/>
                      </a:lnTo>
                      <a:lnTo>
                        <a:pt x="2079" y="1885"/>
                      </a:lnTo>
                      <a:lnTo>
                        <a:pt x="2079" y="1818"/>
                      </a:lnTo>
                      <a:lnTo>
                        <a:pt x="2087" y="1818"/>
                      </a:lnTo>
                      <a:close/>
                      <a:moveTo>
                        <a:pt x="2049" y="1885"/>
                      </a:moveTo>
                      <a:lnTo>
                        <a:pt x="2117" y="1818"/>
                      </a:lnTo>
                      <a:lnTo>
                        <a:pt x="2117" y="1818"/>
                      </a:lnTo>
                      <a:lnTo>
                        <a:pt x="2049" y="1885"/>
                      </a:lnTo>
                      <a:lnTo>
                        <a:pt x="2049" y="1885"/>
                      </a:lnTo>
                      <a:close/>
                      <a:moveTo>
                        <a:pt x="2423" y="1990"/>
                      </a:moveTo>
                      <a:lnTo>
                        <a:pt x="2356" y="1923"/>
                      </a:lnTo>
                      <a:lnTo>
                        <a:pt x="2356" y="1923"/>
                      </a:lnTo>
                      <a:lnTo>
                        <a:pt x="2423" y="1990"/>
                      </a:lnTo>
                      <a:lnTo>
                        <a:pt x="2423" y="1990"/>
                      </a:lnTo>
                      <a:close/>
                      <a:moveTo>
                        <a:pt x="2401" y="1923"/>
                      </a:moveTo>
                      <a:lnTo>
                        <a:pt x="2401" y="1990"/>
                      </a:lnTo>
                      <a:lnTo>
                        <a:pt x="2394" y="1990"/>
                      </a:lnTo>
                      <a:lnTo>
                        <a:pt x="2394" y="1923"/>
                      </a:lnTo>
                      <a:lnTo>
                        <a:pt x="2401" y="1923"/>
                      </a:lnTo>
                      <a:close/>
                      <a:moveTo>
                        <a:pt x="2356" y="1990"/>
                      </a:moveTo>
                      <a:lnTo>
                        <a:pt x="2423" y="1923"/>
                      </a:lnTo>
                      <a:lnTo>
                        <a:pt x="2423" y="1923"/>
                      </a:lnTo>
                      <a:lnTo>
                        <a:pt x="2356" y="1990"/>
                      </a:lnTo>
                      <a:lnTo>
                        <a:pt x="2356" y="1990"/>
                      </a:lnTo>
                      <a:close/>
                      <a:moveTo>
                        <a:pt x="2595" y="1923"/>
                      </a:moveTo>
                      <a:lnTo>
                        <a:pt x="2528" y="1848"/>
                      </a:lnTo>
                      <a:lnTo>
                        <a:pt x="2528" y="1848"/>
                      </a:lnTo>
                      <a:lnTo>
                        <a:pt x="2595" y="1923"/>
                      </a:lnTo>
                      <a:lnTo>
                        <a:pt x="2595" y="1923"/>
                      </a:lnTo>
                      <a:close/>
                      <a:moveTo>
                        <a:pt x="2566" y="1848"/>
                      </a:moveTo>
                      <a:lnTo>
                        <a:pt x="2566" y="1923"/>
                      </a:lnTo>
                      <a:lnTo>
                        <a:pt x="2558" y="1923"/>
                      </a:lnTo>
                      <a:lnTo>
                        <a:pt x="2558" y="1848"/>
                      </a:lnTo>
                      <a:lnTo>
                        <a:pt x="2566" y="1848"/>
                      </a:lnTo>
                      <a:close/>
                      <a:moveTo>
                        <a:pt x="2528" y="1923"/>
                      </a:moveTo>
                      <a:lnTo>
                        <a:pt x="2595" y="1848"/>
                      </a:lnTo>
                      <a:lnTo>
                        <a:pt x="2595" y="1848"/>
                      </a:lnTo>
                      <a:lnTo>
                        <a:pt x="2528" y="1923"/>
                      </a:lnTo>
                      <a:lnTo>
                        <a:pt x="2528" y="1923"/>
                      </a:lnTo>
                      <a:close/>
                      <a:moveTo>
                        <a:pt x="2723" y="2065"/>
                      </a:moveTo>
                      <a:lnTo>
                        <a:pt x="2655" y="1997"/>
                      </a:lnTo>
                      <a:lnTo>
                        <a:pt x="2655" y="1997"/>
                      </a:lnTo>
                      <a:lnTo>
                        <a:pt x="2723" y="2065"/>
                      </a:lnTo>
                      <a:lnTo>
                        <a:pt x="2723" y="2065"/>
                      </a:lnTo>
                      <a:close/>
                      <a:moveTo>
                        <a:pt x="2700" y="1997"/>
                      </a:moveTo>
                      <a:lnTo>
                        <a:pt x="2700" y="2065"/>
                      </a:lnTo>
                      <a:lnTo>
                        <a:pt x="2693" y="2065"/>
                      </a:lnTo>
                      <a:lnTo>
                        <a:pt x="2693" y="1997"/>
                      </a:lnTo>
                      <a:lnTo>
                        <a:pt x="2700" y="1997"/>
                      </a:lnTo>
                      <a:close/>
                      <a:moveTo>
                        <a:pt x="2655" y="2065"/>
                      </a:moveTo>
                      <a:lnTo>
                        <a:pt x="2723" y="1997"/>
                      </a:lnTo>
                      <a:lnTo>
                        <a:pt x="2723" y="1997"/>
                      </a:lnTo>
                      <a:lnTo>
                        <a:pt x="2655" y="2065"/>
                      </a:lnTo>
                      <a:lnTo>
                        <a:pt x="2655" y="2065"/>
                      </a:lnTo>
                      <a:close/>
                      <a:moveTo>
                        <a:pt x="2842" y="2244"/>
                      </a:moveTo>
                      <a:lnTo>
                        <a:pt x="2768" y="2177"/>
                      </a:lnTo>
                      <a:lnTo>
                        <a:pt x="2768" y="2177"/>
                      </a:lnTo>
                      <a:lnTo>
                        <a:pt x="2842" y="2244"/>
                      </a:lnTo>
                      <a:lnTo>
                        <a:pt x="2842" y="2244"/>
                      </a:lnTo>
                      <a:close/>
                      <a:moveTo>
                        <a:pt x="2812" y="2177"/>
                      </a:moveTo>
                      <a:lnTo>
                        <a:pt x="2812" y="2244"/>
                      </a:lnTo>
                      <a:lnTo>
                        <a:pt x="2805" y="2244"/>
                      </a:lnTo>
                      <a:lnTo>
                        <a:pt x="2805" y="2177"/>
                      </a:lnTo>
                      <a:lnTo>
                        <a:pt x="2812" y="2177"/>
                      </a:lnTo>
                      <a:close/>
                      <a:moveTo>
                        <a:pt x="2768" y="2244"/>
                      </a:moveTo>
                      <a:lnTo>
                        <a:pt x="2842" y="2177"/>
                      </a:lnTo>
                      <a:lnTo>
                        <a:pt x="2842" y="2177"/>
                      </a:lnTo>
                      <a:lnTo>
                        <a:pt x="2768" y="2244"/>
                      </a:lnTo>
                      <a:lnTo>
                        <a:pt x="2768" y="2244"/>
                      </a:lnTo>
                      <a:close/>
                      <a:moveTo>
                        <a:pt x="3074" y="2409"/>
                      </a:moveTo>
                      <a:lnTo>
                        <a:pt x="3007" y="2341"/>
                      </a:lnTo>
                      <a:lnTo>
                        <a:pt x="3007" y="2341"/>
                      </a:lnTo>
                      <a:lnTo>
                        <a:pt x="3074" y="2409"/>
                      </a:lnTo>
                      <a:lnTo>
                        <a:pt x="3074" y="2409"/>
                      </a:lnTo>
                      <a:close/>
                      <a:moveTo>
                        <a:pt x="3044" y="2341"/>
                      </a:moveTo>
                      <a:lnTo>
                        <a:pt x="3044" y="2409"/>
                      </a:lnTo>
                      <a:lnTo>
                        <a:pt x="3037" y="2409"/>
                      </a:lnTo>
                      <a:lnTo>
                        <a:pt x="3037" y="2341"/>
                      </a:lnTo>
                      <a:lnTo>
                        <a:pt x="3044" y="2341"/>
                      </a:lnTo>
                      <a:close/>
                      <a:moveTo>
                        <a:pt x="3007" y="2409"/>
                      </a:moveTo>
                      <a:lnTo>
                        <a:pt x="3074" y="2341"/>
                      </a:lnTo>
                      <a:lnTo>
                        <a:pt x="3074" y="2341"/>
                      </a:lnTo>
                      <a:lnTo>
                        <a:pt x="3007" y="2409"/>
                      </a:lnTo>
                      <a:lnTo>
                        <a:pt x="3007" y="2409"/>
                      </a:lnTo>
                      <a:close/>
                      <a:moveTo>
                        <a:pt x="3358" y="2484"/>
                      </a:moveTo>
                      <a:lnTo>
                        <a:pt x="3291" y="2416"/>
                      </a:lnTo>
                      <a:lnTo>
                        <a:pt x="3291" y="2416"/>
                      </a:lnTo>
                      <a:lnTo>
                        <a:pt x="3358" y="2484"/>
                      </a:lnTo>
                      <a:lnTo>
                        <a:pt x="3358" y="2484"/>
                      </a:lnTo>
                      <a:close/>
                      <a:moveTo>
                        <a:pt x="3329" y="2416"/>
                      </a:moveTo>
                      <a:lnTo>
                        <a:pt x="3329" y="2484"/>
                      </a:lnTo>
                      <a:lnTo>
                        <a:pt x="3321" y="2484"/>
                      </a:lnTo>
                      <a:lnTo>
                        <a:pt x="3321" y="2416"/>
                      </a:lnTo>
                      <a:lnTo>
                        <a:pt x="3329" y="2416"/>
                      </a:lnTo>
                      <a:close/>
                      <a:moveTo>
                        <a:pt x="3291" y="2484"/>
                      </a:moveTo>
                      <a:lnTo>
                        <a:pt x="3358" y="2416"/>
                      </a:lnTo>
                      <a:lnTo>
                        <a:pt x="3358" y="2416"/>
                      </a:lnTo>
                      <a:lnTo>
                        <a:pt x="3291" y="2484"/>
                      </a:lnTo>
                      <a:lnTo>
                        <a:pt x="3291" y="2484"/>
                      </a:lnTo>
                      <a:close/>
                      <a:moveTo>
                        <a:pt x="3538" y="2394"/>
                      </a:moveTo>
                      <a:lnTo>
                        <a:pt x="3471" y="2327"/>
                      </a:lnTo>
                      <a:lnTo>
                        <a:pt x="3471" y="2327"/>
                      </a:lnTo>
                      <a:lnTo>
                        <a:pt x="3538" y="2394"/>
                      </a:lnTo>
                      <a:lnTo>
                        <a:pt x="3538" y="2394"/>
                      </a:lnTo>
                      <a:close/>
                      <a:moveTo>
                        <a:pt x="3516" y="2327"/>
                      </a:moveTo>
                      <a:lnTo>
                        <a:pt x="3516" y="2394"/>
                      </a:lnTo>
                      <a:lnTo>
                        <a:pt x="3508" y="2394"/>
                      </a:lnTo>
                      <a:lnTo>
                        <a:pt x="3508" y="2327"/>
                      </a:lnTo>
                      <a:lnTo>
                        <a:pt x="3516" y="2327"/>
                      </a:lnTo>
                      <a:close/>
                      <a:moveTo>
                        <a:pt x="3471" y="2394"/>
                      </a:moveTo>
                      <a:lnTo>
                        <a:pt x="3538" y="2327"/>
                      </a:lnTo>
                      <a:lnTo>
                        <a:pt x="3538" y="2327"/>
                      </a:lnTo>
                      <a:lnTo>
                        <a:pt x="3471" y="2394"/>
                      </a:lnTo>
                      <a:lnTo>
                        <a:pt x="3471" y="2394"/>
                      </a:lnTo>
                      <a:close/>
                      <a:moveTo>
                        <a:pt x="3643" y="2244"/>
                      </a:moveTo>
                      <a:lnTo>
                        <a:pt x="3575" y="2177"/>
                      </a:lnTo>
                      <a:lnTo>
                        <a:pt x="3575" y="2177"/>
                      </a:lnTo>
                      <a:lnTo>
                        <a:pt x="3643" y="2244"/>
                      </a:lnTo>
                      <a:lnTo>
                        <a:pt x="3643" y="2244"/>
                      </a:lnTo>
                      <a:close/>
                      <a:moveTo>
                        <a:pt x="3613" y="2177"/>
                      </a:moveTo>
                      <a:lnTo>
                        <a:pt x="3613" y="2244"/>
                      </a:lnTo>
                      <a:lnTo>
                        <a:pt x="3605" y="2244"/>
                      </a:lnTo>
                      <a:lnTo>
                        <a:pt x="3605" y="2177"/>
                      </a:lnTo>
                      <a:lnTo>
                        <a:pt x="3613" y="2177"/>
                      </a:lnTo>
                      <a:close/>
                      <a:moveTo>
                        <a:pt x="3575" y="2244"/>
                      </a:moveTo>
                      <a:lnTo>
                        <a:pt x="3643" y="2177"/>
                      </a:lnTo>
                      <a:lnTo>
                        <a:pt x="3643" y="2177"/>
                      </a:lnTo>
                      <a:lnTo>
                        <a:pt x="3575" y="2244"/>
                      </a:lnTo>
                      <a:lnTo>
                        <a:pt x="3575" y="2244"/>
                      </a:lnTo>
                      <a:close/>
                      <a:moveTo>
                        <a:pt x="3747" y="1885"/>
                      </a:moveTo>
                      <a:lnTo>
                        <a:pt x="3680" y="1818"/>
                      </a:lnTo>
                      <a:lnTo>
                        <a:pt x="3680" y="1818"/>
                      </a:lnTo>
                      <a:lnTo>
                        <a:pt x="3747" y="1885"/>
                      </a:lnTo>
                      <a:lnTo>
                        <a:pt x="3747" y="1885"/>
                      </a:lnTo>
                      <a:close/>
                      <a:moveTo>
                        <a:pt x="3717" y="1818"/>
                      </a:moveTo>
                      <a:lnTo>
                        <a:pt x="3717" y="1885"/>
                      </a:lnTo>
                      <a:lnTo>
                        <a:pt x="3710" y="1885"/>
                      </a:lnTo>
                      <a:lnTo>
                        <a:pt x="3710" y="1818"/>
                      </a:lnTo>
                      <a:lnTo>
                        <a:pt x="3717" y="1818"/>
                      </a:lnTo>
                      <a:close/>
                      <a:moveTo>
                        <a:pt x="3680" y="1885"/>
                      </a:moveTo>
                      <a:lnTo>
                        <a:pt x="3747" y="1818"/>
                      </a:lnTo>
                      <a:lnTo>
                        <a:pt x="3747" y="1818"/>
                      </a:lnTo>
                      <a:lnTo>
                        <a:pt x="3680" y="1885"/>
                      </a:lnTo>
                      <a:lnTo>
                        <a:pt x="3680" y="1885"/>
                      </a:lnTo>
                      <a:close/>
                      <a:moveTo>
                        <a:pt x="3890" y="1466"/>
                      </a:moveTo>
                      <a:lnTo>
                        <a:pt x="3822" y="1399"/>
                      </a:lnTo>
                      <a:lnTo>
                        <a:pt x="3822" y="1399"/>
                      </a:lnTo>
                      <a:lnTo>
                        <a:pt x="3890" y="1466"/>
                      </a:lnTo>
                      <a:lnTo>
                        <a:pt x="3890" y="1466"/>
                      </a:lnTo>
                      <a:close/>
                      <a:moveTo>
                        <a:pt x="3860" y="1399"/>
                      </a:moveTo>
                      <a:lnTo>
                        <a:pt x="3860" y="1466"/>
                      </a:lnTo>
                      <a:lnTo>
                        <a:pt x="3852" y="1466"/>
                      </a:lnTo>
                      <a:lnTo>
                        <a:pt x="3852" y="1399"/>
                      </a:lnTo>
                      <a:lnTo>
                        <a:pt x="3860" y="1399"/>
                      </a:lnTo>
                      <a:close/>
                      <a:moveTo>
                        <a:pt x="3822" y="1466"/>
                      </a:moveTo>
                      <a:lnTo>
                        <a:pt x="3890" y="1399"/>
                      </a:lnTo>
                      <a:lnTo>
                        <a:pt x="3890" y="1399"/>
                      </a:lnTo>
                      <a:lnTo>
                        <a:pt x="3822" y="1466"/>
                      </a:lnTo>
                      <a:lnTo>
                        <a:pt x="3822" y="1466"/>
                      </a:lnTo>
                      <a:close/>
                    </a:path>
                  </a:pathLst>
                </a:custGeom>
                <a:solidFill>
                  <a:srgbClr val="800080"/>
                </a:solidFill>
                <a:ln w="7">
                  <a:solidFill>
                    <a:srgbClr val="8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6" name="Freeform 233"/>
                <p:cNvSpPr>
                  <a:spLocks/>
                </p:cNvSpPr>
                <p:nvPr/>
              </p:nvSpPr>
              <p:spPr bwMode="auto">
                <a:xfrm>
                  <a:off x="764" y="1111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22" y="52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52" y="22"/>
                    </a:cxn>
                    <a:cxn ang="0">
                      <a:pos x="22" y="52"/>
                    </a:cxn>
                  </a:cxnLst>
                  <a:rect l="0" t="0" r="r" b="b"/>
                  <a:pathLst>
                    <a:path w="52" h="52">
                      <a:moveTo>
                        <a:pt x="22" y="52"/>
                      </a:move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52" y="22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7" name="Freeform 234"/>
                <p:cNvSpPr>
                  <a:spLocks noEditPoints="1"/>
                </p:cNvSpPr>
                <p:nvPr/>
              </p:nvSpPr>
              <p:spPr bwMode="auto">
                <a:xfrm>
                  <a:off x="764" y="1111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30" y="52"/>
                    </a:cxn>
                    <a:cxn ang="0">
                      <a:pos x="45" y="22"/>
                    </a:cxn>
                    <a:cxn ang="0">
                      <a:pos x="45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30" y="45"/>
                    </a:cxn>
                    <a:cxn ang="0">
                      <a:pos x="22" y="45"/>
                    </a:cxn>
                    <a:cxn ang="0">
                      <a:pos x="45" y="22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22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2"/>
                      </a:lnTo>
                      <a:lnTo>
                        <a:pt x="52" y="30"/>
                      </a:lnTo>
                      <a:lnTo>
                        <a:pt x="30" y="52"/>
                      </a:lnTo>
                      <a:close/>
                      <a:moveTo>
                        <a:pt x="45" y="22"/>
                      </a:moveTo>
                      <a:lnTo>
                        <a:pt x="45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0" y="45"/>
                      </a:lnTo>
                      <a:lnTo>
                        <a:pt x="22" y="45"/>
                      </a:lnTo>
                      <a:lnTo>
                        <a:pt x="45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8" name="Freeform 235"/>
                <p:cNvSpPr>
                  <a:spLocks/>
                </p:cNvSpPr>
                <p:nvPr/>
              </p:nvSpPr>
              <p:spPr bwMode="auto">
                <a:xfrm>
                  <a:off x="1953" y="1425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52" y="30"/>
                    </a:cxn>
                    <a:cxn ang="0">
                      <a:pos x="30" y="53"/>
                    </a:cxn>
                  </a:cxnLst>
                  <a:rect l="0" t="0" r="r" b="b"/>
                  <a:pathLst>
                    <a:path w="52" h="53">
                      <a:moveTo>
                        <a:pt x="30" y="53"/>
                      </a:move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52" y="30"/>
                      </a:lnTo>
                      <a:lnTo>
                        <a:pt x="30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9" name="Freeform 236"/>
                <p:cNvSpPr>
                  <a:spLocks noEditPoints="1"/>
                </p:cNvSpPr>
                <p:nvPr/>
              </p:nvSpPr>
              <p:spPr bwMode="auto">
                <a:xfrm>
                  <a:off x="1953" y="1425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22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30" y="53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22" y="8"/>
                    </a:cxn>
                    <a:cxn ang="0">
                      <a:pos x="30" y="8"/>
                    </a:cxn>
                    <a:cxn ang="0">
                      <a:pos x="7" y="30"/>
                    </a:cxn>
                    <a:cxn ang="0">
                      <a:pos x="7" y="23"/>
                    </a:cxn>
                    <a:cxn ang="0">
                      <a:pos x="30" y="53"/>
                    </a:cxn>
                    <a:cxn ang="0">
                      <a:pos x="22" y="53"/>
                    </a:cxn>
                    <a:cxn ang="0">
                      <a:pos x="52" y="23"/>
                    </a:cxn>
                  </a:cxnLst>
                  <a:rect l="0" t="0" r="r" b="b"/>
                  <a:pathLst>
                    <a:path w="52" h="53">
                      <a:moveTo>
                        <a:pt x="30" y="53"/>
                      </a:moveTo>
                      <a:lnTo>
                        <a:pt x="22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3"/>
                      </a:lnTo>
                      <a:lnTo>
                        <a:pt x="52" y="30"/>
                      </a:lnTo>
                      <a:lnTo>
                        <a:pt x="30" y="53"/>
                      </a:lnTo>
                      <a:close/>
                      <a:moveTo>
                        <a:pt x="52" y="23"/>
                      </a:moveTo>
                      <a:lnTo>
                        <a:pt x="52" y="30"/>
                      </a:lnTo>
                      <a:lnTo>
                        <a:pt x="22" y="8"/>
                      </a:lnTo>
                      <a:lnTo>
                        <a:pt x="30" y="8"/>
                      </a:lnTo>
                      <a:lnTo>
                        <a:pt x="7" y="30"/>
                      </a:lnTo>
                      <a:lnTo>
                        <a:pt x="7" y="23"/>
                      </a:lnTo>
                      <a:lnTo>
                        <a:pt x="30" y="53"/>
                      </a:lnTo>
                      <a:lnTo>
                        <a:pt x="22" y="53"/>
                      </a:lnTo>
                      <a:lnTo>
                        <a:pt x="52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0" name="Freeform 237"/>
                <p:cNvSpPr>
                  <a:spLocks/>
                </p:cNvSpPr>
                <p:nvPr/>
              </p:nvSpPr>
              <p:spPr bwMode="auto">
                <a:xfrm>
                  <a:off x="1826" y="1485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22" y="52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52" y="22"/>
                    </a:cxn>
                    <a:cxn ang="0">
                      <a:pos x="22" y="52"/>
                    </a:cxn>
                  </a:cxnLst>
                  <a:rect l="0" t="0" r="r" b="b"/>
                  <a:pathLst>
                    <a:path w="52" h="52">
                      <a:moveTo>
                        <a:pt x="22" y="52"/>
                      </a:move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52" y="22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1" name="Freeform 238"/>
                <p:cNvSpPr>
                  <a:spLocks noEditPoints="1"/>
                </p:cNvSpPr>
                <p:nvPr/>
              </p:nvSpPr>
              <p:spPr bwMode="auto">
                <a:xfrm>
                  <a:off x="1826" y="1485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30" y="52"/>
                    </a:cxn>
                    <a:cxn ang="0">
                      <a:pos x="45" y="22"/>
                    </a:cxn>
                    <a:cxn ang="0">
                      <a:pos x="45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30" y="45"/>
                    </a:cxn>
                    <a:cxn ang="0">
                      <a:pos x="22" y="45"/>
                    </a:cxn>
                    <a:cxn ang="0">
                      <a:pos x="45" y="22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22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2"/>
                      </a:lnTo>
                      <a:lnTo>
                        <a:pt x="52" y="30"/>
                      </a:lnTo>
                      <a:lnTo>
                        <a:pt x="30" y="52"/>
                      </a:lnTo>
                      <a:close/>
                      <a:moveTo>
                        <a:pt x="45" y="22"/>
                      </a:moveTo>
                      <a:lnTo>
                        <a:pt x="45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0" y="45"/>
                      </a:lnTo>
                      <a:lnTo>
                        <a:pt x="22" y="45"/>
                      </a:lnTo>
                      <a:lnTo>
                        <a:pt x="45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2" name="Freeform 239"/>
                <p:cNvSpPr>
                  <a:spLocks/>
                </p:cNvSpPr>
                <p:nvPr/>
              </p:nvSpPr>
              <p:spPr bwMode="auto">
                <a:xfrm>
                  <a:off x="1826" y="1500"/>
                  <a:ext cx="52" cy="45"/>
                </a:xfrm>
                <a:custGeom>
                  <a:avLst/>
                  <a:gdLst/>
                  <a:ahLst/>
                  <a:cxnLst>
                    <a:cxn ang="0">
                      <a:pos x="22" y="45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52" y="22"/>
                    </a:cxn>
                    <a:cxn ang="0">
                      <a:pos x="22" y="45"/>
                    </a:cxn>
                  </a:cxnLst>
                  <a:rect l="0" t="0" r="r" b="b"/>
                  <a:pathLst>
                    <a:path w="52" h="45">
                      <a:moveTo>
                        <a:pt x="22" y="45"/>
                      </a:move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52" y="22"/>
                      </a:lnTo>
                      <a:lnTo>
                        <a:pt x="22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3" name="Freeform 240"/>
                <p:cNvSpPr>
                  <a:spLocks noEditPoints="1"/>
                </p:cNvSpPr>
                <p:nvPr/>
              </p:nvSpPr>
              <p:spPr bwMode="auto">
                <a:xfrm>
                  <a:off x="1826" y="1492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22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30" y="60"/>
                    </a:cxn>
                    <a:cxn ang="0">
                      <a:pos x="45" y="30"/>
                    </a:cxn>
                    <a:cxn ang="0">
                      <a:pos x="45" y="30"/>
                    </a:cxn>
                    <a:cxn ang="0">
                      <a:pos x="22" y="8"/>
                    </a:cxn>
                    <a:cxn ang="0">
                      <a:pos x="30" y="8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30" y="53"/>
                    </a:cxn>
                    <a:cxn ang="0">
                      <a:pos x="22" y="53"/>
                    </a:cxn>
                    <a:cxn ang="0">
                      <a:pos x="45" y="30"/>
                    </a:cxn>
                  </a:cxnLst>
                  <a:rect l="0" t="0" r="r" b="b"/>
                  <a:pathLst>
                    <a:path w="52" h="60">
                      <a:moveTo>
                        <a:pt x="30" y="60"/>
                      </a:moveTo>
                      <a:lnTo>
                        <a:pt x="22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30"/>
                      </a:lnTo>
                      <a:lnTo>
                        <a:pt x="52" y="30"/>
                      </a:lnTo>
                      <a:lnTo>
                        <a:pt x="30" y="60"/>
                      </a:lnTo>
                      <a:close/>
                      <a:moveTo>
                        <a:pt x="45" y="30"/>
                      </a:moveTo>
                      <a:lnTo>
                        <a:pt x="45" y="30"/>
                      </a:lnTo>
                      <a:lnTo>
                        <a:pt x="22" y="8"/>
                      </a:lnTo>
                      <a:lnTo>
                        <a:pt x="30" y="8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0" y="53"/>
                      </a:lnTo>
                      <a:lnTo>
                        <a:pt x="22" y="53"/>
                      </a:lnTo>
                      <a:lnTo>
                        <a:pt x="45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4" name="Freeform 241"/>
                <p:cNvSpPr>
                  <a:spLocks/>
                </p:cNvSpPr>
                <p:nvPr/>
              </p:nvSpPr>
              <p:spPr bwMode="auto">
                <a:xfrm>
                  <a:off x="1856" y="1552"/>
                  <a:ext cx="45" cy="53"/>
                </a:xfrm>
                <a:custGeom>
                  <a:avLst/>
                  <a:gdLst/>
                  <a:ahLst/>
                  <a:cxnLst>
                    <a:cxn ang="0">
                      <a:pos x="22" y="53"/>
                    </a:cxn>
                    <a:cxn ang="0">
                      <a:pos x="0" y="30"/>
                    </a:cxn>
                    <a:cxn ang="0">
                      <a:pos x="22" y="0"/>
                    </a:cxn>
                    <a:cxn ang="0">
                      <a:pos x="45" y="30"/>
                    </a:cxn>
                    <a:cxn ang="0">
                      <a:pos x="22" y="53"/>
                    </a:cxn>
                  </a:cxnLst>
                  <a:rect l="0" t="0" r="r" b="b"/>
                  <a:pathLst>
                    <a:path w="45" h="53">
                      <a:moveTo>
                        <a:pt x="22" y="53"/>
                      </a:moveTo>
                      <a:lnTo>
                        <a:pt x="0" y="30"/>
                      </a:lnTo>
                      <a:lnTo>
                        <a:pt x="22" y="0"/>
                      </a:lnTo>
                      <a:lnTo>
                        <a:pt x="45" y="30"/>
                      </a:lnTo>
                      <a:lnTo>
                        <a:pt x="22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5" name="Freeform 242"/>
                <p:cNvSpPr>
                  <a:spLocks noEditPoints="1"/>
                </p:cNvSpPr>
                <p:nvPr/>
              </p:nvSpPr>
              <p:spPr bwMode="auto">
                <a:xfrm>
                  <a:off x="1848" y="1552"/>
                  <a:ext cx="60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30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23"/>
                    </a:cxn>
                    <a:cxn ang="0">
                      <a:pos x="60" y="30"/>
                    </a:cxn>
                    <a:cxn ang="0">
                      <a:pos x="30" y="53"/>
                    </a:cxn>
                    <a:cxn ang="0">
                      <a:pos x="53" y="23"/>
                    </a:cxn>
                    <a:cxn ang="0">
                      <a:pos x="53" y="30"/>
                    </a:cxn>
                    <a:cxn ang="0">
                      <a:pos x="30" y="8"/>
                    </a:cxn>
                    <a:cxn ang="0">
                      <a:pos x="30" y="8"/>
                    </a:cxn>
                    <a:cxn ang="0">
                      <a:pos x="8" y="30"/>
                    </a:cxn>
                    <a:cxn ang="0">
                      <a:pos x="8" y="23"/>
                    </a:cxn>
                    <a:cxn ang="0">
                      <a:pos x="30" y="53"/>
                    </a:cxn>
                    <a:cxn ang="0">
                      <a:pos x="30" y="53"/>
                    </a:cxn>
                    <a:cxn ang="0">
                      <a:pos x="53" y="23"/>
                    </a:cxn>
                  </a:cxnLst>
                  <a:rect l="0" t="0" r="r" b="b"/>
                  <a:pathLst>
                    <a:path w="60" h="53">
                      <a:moveTo>
                        <a:pt x="30" y="53"/>
                      </a:moveTo>
                      <a:lnTo>
                        <a:pt x="30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23"/>
                      </a:lnTo>
                      <a:lnTo>
                        <a:pt x="60" y="30"/>
                      </a:lnTo>
                      <a:lnTo>
                        <a:pt x="30" y="53"/>
                      </a:lnTo>
                      <a:close/>
                      <a:moveTo>
                        <a:pt x="53" y="23"/>
                      </a:moveTo>
                      <a:lnTo>
                        <a:pt x="53" y="30"/>
                      </a:lnTo>
                      <a:lnTo>
                        <a:pt x="30" y="8"/>
                      </a:lnTo>
                      <a:lnTo>
                        <a:pt x="30" y="8"/>
                      </a:lnTo>
                      <a:lnTo>
                        <a:pt x="8" y="30"/>
                      </a:lnTo>
                      <a:lnTo>
                        <a:pt x="8" y="23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53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6" name="Freeform 243"/>
                <p:cNvSpPr>
                  <a:spLocks/>
                </p:cNvSpPr>
                <p:nvPr/>
              </p:nvSpPr>
              <p:spPr bwMode="auto">
                <a:xfrm>
                  <a:off x="1916" y="1635"/>
                  <a:ext cx="44" cy="52"/>
                </a:xfrm>
                <a:custGeom>
                  <a:avLst/>
                  <a:gdLst/>
                  <a:ahLst/>
                  <a:cxnLst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22" y="0"/>
                    </a:cxn>
                    <a:cxn ang="0">
                      <a:pos x="44" y="30"/>
                    </a:cxn>
                    <a:cxn ang="0">
                      <a:pos x="22" y="52"/>
                    </a:cxn>
                  </a:cxnLst>
                  <a:rect l="0" t="0" r="r" b="b"/>
                  <a:pathLst>
                    <a:path w="44" h="52">
                      <a:moveTo>
                        <a:pt x="22" y="52"/>
                      </a:moveTo>
                      <a:lnTo>
                        <a:pt x="0" y="30"/>
                      </a:lnTo>
                      <a:lnTo>
                        <a:pt x="22" y="0"/>
                      </a:lnTo>
                      <a:lnTo>
                        <a:pt x="44" y="30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7" name="Freeform 244"/>
                <p:cNvSpPr>
                  <a:spLocks noEditPoints="1"/>
                </p:cNvSpPr>
                <p:nvPr/>
              </p:nvSpPr>
              <p:spPr bwMode="auto">
                <a:xfrm>
                  <a:off x="1908" y="1635"/>
                  <a:ext cx="60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22"/>
                    </a:cxn>
                    <a:cxn ang="0">
                      <a:pos x="60" y="30"/>
                    </a:cxn>
                    <a:cxn ang="0">
                      <a:pos x="30" y="52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30" y="7"/>
                    </a:cxn>
                    <a:cxn ang="0">
                      <a:pos x="30" y="7"/>
                    </a:cxn>
                    <a:cxn ang="0">
                      <a:pos x="8" y="30"/>
                    </a:cxn>
                    <a:cxn ang="0">
                      <a:pos x="8" y="22"/>
                    </a:cxn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52" y="22"/>
                    </a:cxn>
                  </a:cxnLst>
                  <a:rect l="0" t="0" r="r" b="b"/>
                  <a:pathLst>
                    <a:path w="60" h="52">
                      <a:moveTo>
                        <a:pt x="30" y="52"/>
                      </a:moveTo>
                      <a:lnTo>
                        <a:pt x="30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60" y="30"/>
                      </a:lnTo>
                      <a:lnTo>
                        <a:pt x="30" y="52"/>
                      </a:lnTo>
                      <a:close/>
                      <a:moveTo>
                        <a:pt x="52" y="22"/>
                      </a:moveTo>
                      <a:lnTo>
                        <a:pt x="52" y="30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8" y="30"/>
                      </a:lnTo>
                      <a:lnTo>
                        <a:pt x="8" y="22"/>
                      </a:lnTo>
                      <a:lnTo>
                        <a:pt x="30" y="52"/>
                      </a:lnTo>
                      <a:lnTo>
                        <a:pt x="30" y="52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8" name="Freeform 245"/>
                <p:cNvSpPr>
                  <a:spLocks/>
                </p:cNvSpPr>
                <p:nvPr/>
              </p:nvSpPr>
              <p:spPr bwMode="auto">
                <a:xfrm>
                  <a:off x="1953" y="1642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22" y="52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52" y="23"/>
                    </a:cxn>
                    <a:cxn ang="0">
                      <a:pos x="22" y="52"/>
                    </a:cxn>
                  </a:cxnLst>
                  <a:rect l="0" t="0" r="r" b="b"/>
                  <a:pathLst>
                    <a:path w="52" h="52">
                      <a:moveTo>
                        <a:pt x="22" y="52"/>
                      </a:move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52" y="23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9" name="Freeform 246"/>
                <p:cNvSpPr>
                  <a:spLocks noEditPoints="1"/>
                </p:cNvSpPr>
                <p:nvPr/>
              </p:nvSpPr>
              <p:spPr bwMode="auto">
                <a:xfrm>
                  <a:off x="1953" y="1642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30" y="52"/>
                    </a:cxn>
                    <a:cxn ang="0">
                      <a:pos x="45" y="23"/>
                    </a:cxn>
                    <a:cxn ang="0">
                      <a:pos x="45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30" y="45"/>
                    </a:cxn>
                    <a:cxn ang="0">
                      <a:pos x="22" y="45"/>
                    </a:cxn>
                    <a:cxn ang="0">
                      <a:pos x="45" y="23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22" y="52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3"/>
                      </a:lnTo>
                      <a:lnTo>
                        <a:pt x="52" y="30"/>
                      </a:lnTo>
                      <a:lnTo>
                        <a:pt x="30" y="52"/>
                      </a:lnTo>
                      <a:close/>
                      <a:moveTo>
                        <a:pt x="45" y="23"/>
                      </a:moveTo>
                      <a:lnTo>
                        <a:pt x="45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0" y="45"/>
                      </a:lnTo>
                      <a:lnTo>
                        <a:pt x="22" y="45"/>
                      </a:lnTo>
                      <a:lnTo>
                        <a:pt x="45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0" name="Freeform 247"/>
                <p:cNvSpPr>
                  <a:spLocks/>
                </p:cNvSpPr>
                <p:nvPr/>
              </p:nvSpPr>
              <p:spPr bwMode="auto">
                <a:xfrm>
                  <a:off x="1953" y="1694"/>
                  <a:ext cx="52" cy="45"/>
                </a:xfrm>
                <a:custGeom>
                  <a:avLst/>
                  <a:gdLst/>
                  <a:ahLst/>
                  <a:cxnLst>
                    <a:cxn ang="0">
                      <a:pos x="30" y="45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52" y="23"/>
                    </a:cxn>
                    <a:cxn ang="0">
                      <a:pos x="30" y="45"/>
                    </a:cxn>
                  </a:cxnLst>
                  <a:rect l="0" t="0" r="r" b="b"/>
                  <a:pathLst>
                    <a:path w="52" h="45">
                      <a:moveTo>
                        <a:pt x="30" y="45"/>
                      </a:move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52" y="23"/>
                      </a:lnTo>
                      <a:lnTo>
                        <a:pt x="30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1" name="Freeform 248"/>
                <p:cNvSpPr>
                  <a:spLocks noEditPoints="1"/>
                </p:cNvSpPr>
                <p:nvPr/>
              </p:nvSpPr>
              <p:spPr bwMode="auto">
                <a:xfrm>
                  <a:off x="1953" y="1687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22" y="60"/>
                    </a:cxn>
                    <a:cxn ang="0">
                      <a:pos x="0" y="37"/>
                    </a:cxn>
                    <a:cxn ang="0">
                      <a:pos x="0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30"/>
                    </a:cxn>
                    <a:cxn ang="0">
                      <a:pos x="52" y="37"/>
                    </a:cxn>
                    <a:cxn ang="0">
                      <a:pos x="30" y="60"/>
                    </a:cxn>
                    <a:cxn ang="0">
                      <a:pos x="52" y="30"/>
                    </a:cxn>
                    <a:cxn ang="0">
                      <a:pos x="52" y="37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7" y="37"/>
                    </a:cxn>
                    <a:cxn ang="0">
                      <a:pos x="7" y="30"/>
                    </a:cxn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52" y="30"/>
                    </a:cxn>
                  </a:cxnLst>
                  <a:rect l="0" t="0" r="r" b="b"/>
                  <a:pathLst>
                    <a:path w="52" h="60">
                      <a:moveTo>
                        <a:pt x="30" y="60"/>
                      </a:moveTo>
                      <a:lnTo>
                        <a:pt x="22" y="60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30"/>
                      </a:lnTo>
                      <a:lnTo>
                        <a:pt x="52" y="37"/>
                      </a:lnTo>
                      <a:lnTo>
                        <a:pt x="30" y="60"/>
                      </a:lnTo>
                      <a:close/>
                      <a:moveTo>
                        <a:pt x="52" y="30"/>
                      </a:moveTo>
                      <a:lnTo>
                        <a:pt x="52" y="37"/>
                      </a:lnTo>
                      <a:lnTo>
                        <a:pt x="22" y="7"/>
                      </a:lnTo>
                      <a:lnTo>
                        <a:pt x="30" y="7"/>
                      </a:lnTo>
                      <a:lnTo>
                        <a:pt x="7" y="37"/>
                      </a:lnTo>
                      <a:lnTo>
                        <a:pt x="7" y="30"/>
                      </a:lnTo>
                      <a:lnTo>
                        <a:pt x="30" y="52"/>
                      </a:lnTo>
                      <a:lnTo>
                        <a:pt x="22" y="52"/>
                      </a:lnTo>
                      <a:lnTo>
                        <a:pt x="52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2" name="Freeform 249"/>
                <p:cNvSpPr>
                  <a:spLocks/>
                </p:cNvSpPr>
                <p:nvPr/>
              </p:nvSpPr>
              <p:spPr bwMode="auto">
                <a:xfrm>
                  <a:off x="2035" y="1777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53" y="22"/>
                    </a:cxn>
                    <a:cxn ang="0">
                      <a:pos x="30" y="52"/>
                    </a:cxn>
                  </a:cxnLst>
                  <a:rect l="0" t="0" r="r" b="b"/>
                  <a:pathLst>
                    <a:path w="53" h="52">
                      <a:moveTo>
                        <a:pt x="30" y="52"/>
                      </a:move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53" y="22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3" name="Freeform 250"/>
                <p:cNvSpPr>
                  <a:spLocks noEditPoints="1"/>
                </p:cNvSpPr>
                <p:nvPr/>
              </p:nvSpPr>
              <p:spPr bwMode="auto">
                <a:xfrm>
                  <a:off x="2035" y="1777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3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22"/>
                    </a:cxn>
                    <a:cxn ang="0">
                      <a:pos x="53" y="30"/>
                    </a:cxn>
                    <a:cxn ang="0">
                      <a:pos x="30" y="52"/>
                    </a:cxn>
                    <a:cxn ang="0">
                      <a:pos x="53" y="22"/>
                    </a:cxn>
                    <a:cxn ang="0">
                      <a:pos x="53" y="30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8" y="30"/>
                    </a:cxn>
                    <a:cxn ang="0">
                      <a:pos x="8" y="22"/>
                    </a:cxn>
                    <a:cxn ang="0">
                      <a:pos x="30" y="45"/>
                    </a:cxn>
                    <a:cxn ang="0">
                      <a:pos x="23" y="45"/>
                    </a:cxn>
                    <a:cxn ang="0">
                      <a:pos x="53" y="22"/>
                    </a:cxn>
                  </a:cxnLst>
                  <a:rect l="0" t="0" r="r" b="b"/>
                  <a:pathLst>
                    <a:path w="53" h="52">
                      <a:moveTo>
                        <a:pt x="30" y="52"/>
                      </a:moveTo>
                      <a:lnTo>
                        <a:pt x="23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22"/>
                      </a:lnTo>
                      <a:lnTo>
                        <a:pt x="53" y="30"/>
                      </a:lnTo>
                      <a:lnTo>
                        <a:pt x="30" y="52"/>
                      </a:lnTo>
                      <a:close/>
                      <a:moveTo>
                        <a:pt x="53" y="22"/>
                      </a:moveTo>
                      <a:lnTo>
                        <a:pt x="53" y="3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8" y="30"/>
                      </a:lnTo>
                      <a:lnTo>
                        <a:pt x="8" y="22"/>
                      </a:lnTo>
                      <a:lnTo>
                        <a:pt x="30" y="45"/>
                      </a:lnTo>
                      <a:lnTo>
                        <a:pt x="23" y="45"/>
                      </a:lnTo>
                      <a:lnTo>
                        <a:pt x="53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4" name="Freeform 251"/>
                <p:cNvSpPr>
                  <a:spLocks/>
                </p:cNvSpPr>
                <p:nvPr/>
              </p:nvSpPr>
              <p:spPr bwMode="auto">
                <a:xfrm>
                  <a:off x="2065" y="1799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53" y="30"/>
                    </a:cxn>
                    <a:cxn ang="0">
                      <a:pos x="30" y="53"/>
                    </a:cxn>
                  </a:cxnLst>
                  <a:rect l="0" t="0" r="r" b="b"/>
                  <a:pathLst>
                    <a:path w="53" h="53">
                      <a:moveTo>
                        <a:pt x="30" y="53"/>
                      </a:move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53" y="30"/>
                      </a:lnTo>
                      <a:lnTo>
                        <a:pt x="30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5" name="Freeform 252"/>
                <p:cNvSpPr>
                  <a:spLocks noEditPoints="1"/>
                </p:cNvSpPr>
                <p:nvPr/>
              </p:nvSpPr>
              <p:spPr bwMode="auto">
                <a:xfrm>
                  <a:off x="2065" y="1799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23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23"/>
                    </a:cxn>
                    <a:cxn ang="0">
                      <a:pos x="53" y="30"/>
                    </a:cxn>
                    <a:cxn ang="0">
                      <a:pos x="30" y="53"/>
                    </a:cxn>
                    <a:cxn ang="0">
                      <a:pos x="53" y="23"/>
                    </a:cxn>
                    <a:cxn ang="0">
                      <a:pos x="53" y="30"/>
                    </a:cxn>
                    <a:cxn ang="0">
                      <a:pos x="23" y="8"/>
                    </a:cxn>
                    <a:cxn ang="0">
                      <a:pos x="30" y="8"/>
                    </a:cxn>
                    <a:cxn ang="0">
                      <a:pos x="8" y="30"/>
                    </a:cxn>
                    <a:cxn ang="0">
                      <a:pos x="8" y="23"/>
                    </a:cxn>
                    <a:cxn ang="0">
                      <a:pos x="30" y="53"/>
                    </a:cxn>
                    <a:cxn ang="0">
                      <a:pos x="23" y="53"/>
                    </a:cxn>
                    <a:cxn ang="0">
                      <a:pos x="53" y="23"/>
                    </a:cxn>
                  </a:cxnLst>
                  <a:rect l="0" t="0" r="r" b="b"/>
                  <a:pathLst>
                    <a:path w="53" h="53">
                      <a:moveTo>
                        <a:pt x="30" y="53"/>
                      </a:moveTo>
                      <a:lnTo>
                        <a:pt x="23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23"/>
                      </a:lnTo>
                      <a:lnTo>
                        <a:pt x="53" y="30"/>
                      </a:lnTo>
                      <a:lnTo>
                        <a:pt x="30" y="53"/>
                      </a:lnTo>
                      <a:close/>
                      <a:moveTo>
                        <a:pt x="53" y="23"/>
                      </a:moveTo>
                      <a:lnTo>
                        <a:pt x="53" y="30"/>
                      </a:lnTo>
                      <a:lnTo>
                        <a:pt x="23" y="8"/>
                      </a:lnTo>
                      <a:lnTo>
                        <a:pt x="30" y="8"/>
                      </a:lnTo>
                      <a:lnTo>
                        <a:pt x="8" y="30"/>
                      </a:lnTo>
                      <a:lnTo>
                        <a:pt x="8" y="23"/>
                      </a:lnTo>
                      <a:lnTo>
                        <a:pt x="30" y="53"/>
                      </a:lnTo>
                      <a:lnTo>
                        <a:pt x="23" y="53"/>
                      </a:lnTo>
                      <a:lnTo>
                        <a:pt x="53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6" name="Freeform 253"/>
                <p:cNvSpPr>
                  <a:spLocks/>
                </p:cNvSpPr>
                <p:nvPr/>
              </p:nvSpPr>
              <p:spPr bwMode="auto">
                <a:xfrm>
                  <a:off x="2103" y="1829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22" y="0"/>
                    </a:cxn>
                    <a:cxn ang="0">
                      <a:pos x="52" y="30"/>
                    </a:cxn>
                    <a:cxn ang="0">
                      <a:pos x="22" y="52"/>
                    </a:cxn>
                  </a:cxnLst>
                  <a:rect l="0" t="0" r="r" b="b"/>
                  <a:pathLst>
                    <a:path w="52" h="52">
                      <a:moveTo>
                        <a:pt x="22" y="52"/>
                      </a:moveTo>
                      <a:lnTo>
                        <a:pt x="0" y="30"/>
                      </a:lnTo>
                      <a:lnTo>
                        <a:pt x="22" y="0"/>
                      </a:lnTo>
                      <a:lnTo>
                        <a:pt x="52" y="30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7" name="Freeform 254"/>
                <p:cNvSpPr>
                  <a:spLocks noEditPoints="1"/>
                </p:cNvSpPr>
                <p:nvPr/>
              </p:nvSpPr>
              <p:spPr bwMode="auto">
                <a:xfrm>
                  <a:off x="2103" y="1829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30" y="52"/>
                    </a:cxn>
                    <a:cxn ang="0">
                      <a:pos x="44" y="23"/>
                    </a:cxn>
                    <a:cxn ang="0">
                      <a:pos x="44" y="30"/>
                    </a:cxn>
                    <a:cxn ang="0">
                      <a:pos x="22" y="8"/>
                    </a:cxn>
                    <a:cxn ang="0">
                      <a:pos x="30" y="8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44" y="23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22" y="52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3"/>
                      </a:lnTo>
                      <a:lnTo>
                        <a:pt x="52" y="30"/>
                      </a:lnTo>
                      <a:lnTo>
                        <a:pt x="30" y="52"/>
                      </a:lnTo>
                      <a:close/>
                      <a:moveTo>
                        <a:pt x="44" y="23"/>
                      </a:moveTo>
                      <a:lnTo>
                        <a:pt x="44" y="30"/>
                      </a:lnTo>
                      <a:lnTo>
                        <a:pt x="22" y="8"/>
                      </a:lnTo>
                      <a:lnTo>
                        <a:pt x="30" y="8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0" y="52"/>
                      </a:lnTo>
                      <a:lnTo>
                        <a:pt x="22" y="52"/>
                      </a:lnTo>
                      <a:lnTo>
                        <a:pt x="44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8" name="Freeform 255"/>
                <p:cNvSpPr>
                  <a:spLocks/>
                </p:cNvSpPr>
                <p:nvPr/>
              </p:nvSpPr>
              <p:spPr bwMode="auto">
                <a:xfrm>
                  <a:off x="2492" y="2697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22" y="0"/>
                    </a:cxn>
                    <a:cxn ang="0">
                      <a:pos x="52" y="30"/>
                    </a:cxn>
                    <a:cxn ang="0">
                      <a:pos x="22" y="52"/>
                    </a:cxn>
                  </a:cxnLst>
                  <a:rect l="0" t="0" r="r" b="b"/>
                  <a:pathLst>
                    <a:path w="52" h="52">
                      <a:moveTo>
                        <a:pt x="22" y="52"/>
                      </a:moveTo>
                      <a:lnTo>
                        <a:pt x="0" y="30"/>
                      </a:lnTo>
                      <a:lnTo>
                        <a:pt x="22" y="0"/>
                      </a:lnTo>
                      <a:lnTo>
                        <a:pt x="52" y="30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9" name="Freeform 256"/>
                <p:cNvSpPr>
                  <a:spLocks noEditPoints="1"/>
                </p:cNvSpPr>
                <p:nvPr/>
              </p:nvSpPr>
              <p:spPr bwMode="auto">
                <a:xfrm>
                  <a:off x="2492" y="2697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29" y="52"/>
                    </a:cxn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29" y="0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29" y="52"/>
                    </a:cxn>
                    <a:cxn ang="0">
                      <a:pos x="44" y="22"/>
                    </a:cxn>
                    <a:cxn ang="0">
                      <a:pos x="44" y="30"/>
                    </a:cxn>
                    <a:cxn ang="0">
                      <a:pos x="22" y="7"/>
                    </a:cxn>
                    <a:cxn ang="0">
                      <a:pos x="29" y="7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9" y="52"/>
                    </a:cxn>
                    <a:cxn ang="0">
                      <a:pos x="22" y="52"/>
                    </a:cxn>
                    <a:cxn ang="0">
                      <a:pos x="44" y="22"/>
                    </a:cxn>
                  </a:cxnLst>
                  <a:rect l="0" t="0" r="r" b="b"/>
                  <a:pathLst>
                    <a:path w="52" h="52">
                      <a:moveTo>
                        <a:pt x="29" y="52"/>
                      </a:moveTo>
                      <a:lnTo>
                        <a:pt x="22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52" y="22"/>
                      </a:lnTo>
                      <a:lnTo>
                        <a:pt x="52" y="30"/>
                      </a:lnTo>
                      <a:lnTo>
                        <a:pt x="29" y="52"/>
                      </a:lnTo>
                      <a:close/>
                      <a:moveTo>
                        <a:pt x="44" y="22"/>
                      </a:moveTo>
                      <a:lnTo>
                        <a:pt x="44" y="30"/>
                      </a:lnTo>
                      <a:lnTo>
                        <a:pt x="22" y="7"/>
                      </a:lnTo>
                      <a:lnTo>
                        <a:pt x="29" y="7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9" y="52"/>
                      </a:lnTo>
                      <a:lnTo>
                        <a:pt x="22" y="5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0" name="Freeform 257"/>
                <p:cNvSpPr>
                  <a:spLocks/>
                </p:cNvSpPr>
                <p:nvPr/>
              </p:nvSpPr>
              <p:spPr bwMode="auto">
                <a:xfrm>
                  <a:off x="2521" y="2719"/>
                  <a:ext cx="45" cy="45"/>
                </a:xfrm>
                <a:custGeom>
                  <a:avLst/>
                  <a:gdLst/>
                  <a:ahLst/>
                  <a:cxnLst>
                    <a:cxn ang="0">
                      <a:pos x="23" y="45"/>
                    </a:cxn>
                    <a:cxn ang="0">
                      <a:pos x="0" y="23"/>
                    </a:cxn>
                    <a:cxn ang="0">
                      <a:pos x="23" y="0"/>
                    </a:cxn>
                    <a:cxn ang="0">
                      <a:pos x="45" y="23"/>
                    </a:cxn>
                    <a:cxn ang="0">
                      <a:pos x="23" y="45"/>
                    </a:cxn>
                  </a:cxnLst>
                  <a:rect l="0" t="0" r="r" b="b"/>
                  <a:pathLst>
                    <a:path w="45" h="45">
                      <a:moveTo>
                        <a:pt x="23" y="45"/>
                      </a:moveTo>
                      <a:lnTo>
                        <a:pt x="0" y="23"/>
                      </a:lnTo>
                      <a:lnTo>
                        <a:pt x="23" y="0"/>
                      </a:lnTo>
                      <a:lnTo>
                        <a:pt x="45" y="23"/>
                      </a:lnTo>
                      <a:lnTo>
                        <a:pt x="23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1" name="Freeform 258"/>
                <p:cNvSpPr>
                  <a:spLocks noEditPoints="1"/>
                </p:cNvSpPr>
                <p:nvPr/>
              </p:nvSpPr>
              <p:spPr bwMode="auto">
                <a:xfrm>
                  <a:off x="2514" y="2712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30" y="60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22"/>
                    </a:cxn>
                    <a:cxn ang="0">
                      <a:pos x="60" y="30"/>
                    </a:cxn>
                    <a:cxn ang="0">
                      <a:pos x="30" y="60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30" y="7"/>
                    </a:cxn>
                    <a:cxn ang="0">
                      <a:pos x="30" y="7"/>
                    </a:cxn>
                    <a:cxn ang="0">
                      <a:pos x="7" y="30"/>
                    </a:cxn>
                    <a:cxn ang="0">
                      <a:pos x="7" y="22"/>
                    </a:cxn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52" y="22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0" y="60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60" y="30"/>
                      </a:lnTo>
                      <a:lnTo>
                        <a:pt x="30" y="60"/>
                      </a:lnTo>
                      <a:close/>
                      <a:moveTo>
                        <a:pt x="52" y="22"/>
                      </a:moveTo>
                      <a:lnTo>
                        <a:pt x="52" y="30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7" y="30"/>
                      </a:lnTo>
                      <a:lnTo>
                        <a:pt x="7" y="22"/>
                      </a:lnTo>
                      <a:lnTo>
                        <a:pt x="30" y="52"/>
                      </a:lnTo>
                      <a:lnTo>
                        <a:pt x="30" y="52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2" name="Freeform 259"/>
                <p:cNvSpPr>
                  <a:spLocks/>
                </p:cNvSpPr>
                <p:nvPr/>
              </p:nvSpPr>
              <p:spPr bwMode="auto">
                <a:xfrm>
                  <a:off x="2514" y="2742"/>
                  <a:ext cx="52" cy="45"/>
                </a:xfrm>
                <a:custGeom>
                  <a:avLst/>
                  <a:gdLst/>
                  <a:ahLst/>
                  <a:cxnLst>
                    <a:cxn ang="0">
                      <a:pos x="22" y="45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52" y="22"/>
                    </a:cxn>
                    <a:cxn ang="0">
                      <a:pos x="22" y="45"/>
                    </a:cxn>
                  </a:cxnLst>
                  <a:rect l="0" t="0" r="r" b="b"/>
                  <a:pathLst>
                    <a:path w="52" h="45">
                      <a:moveTo>
                        <a:pt x="22" y="45"/>
                      </a:move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52" y="22"/>
                      </a:lnTo>
                      <a:lnTo>
                        <a:pt x="22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3" name="Freeform 260"/>
                <p:cNvSpPr>
                  <a:spLocks noEditPoints="1"/>
                </p:cNvSpPr>
                <p:nvPr/>
              </p:nvSpPr>
              <p:spPr bwMode="auto">
                <a:xfrm>
                  <a:off x="2514" y="2734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22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30" y="60"/>
                    </a:cxn>
                    <a:cxn ang="0">
                      <a:pos x="45" y="30"/>
                    </a:cxn>
                    <a:cxn ang="0">
                      <a:pos x="45" y="30"/>
                    </a:cxn>
                    <a:cxn ang="0">
                      <a:pos x="22" y="8"/>
                    </a:cxn>
                    <a:cxn ang="0">
                      <a:pos x="30" y="8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30" y="53"/>
                    </a:cxn>
                    <a:cxn ang="0">
                      <a:pos x="22" y="53"/>
                    </a:cxn>
                    <a:cxn ang="0">
                      <a:pos x="45" y="30"/>
                    </a:cxn>
                  </a:cxnLst>
                  <a:rect l="0" t="0" r="r" b="b"/>
                  <a:pathLst>
                    <a:path w="52" h="60">
                      <a:moveTo>
                        <a:pt x="30" y="60"/>
                      </a:moveTo>
                      <a:lnTo>
                        <a:pt x="22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30"/>
                      </a:lnTo>
                      <a:lnTo>
                        <a:pt x="52" y="30"/>
                      </a:lnTo>
                      <a:lnTo>
                        <a:pt x="30" y="60"/>
                      </a:lnTo>
                      <a:close/>
                      <a:moveTo>
                        <a:pt x="45" y="30"/>
                      </a:moveTo>
                      <a:lnTo>
                        <a:pt x="45" y="30"/>
                      </a:lnTo>
                      <a:lnTo>
                        <a:pt x="22" y="8"/>
                      </a:lnTo>
                      <a:lnTo>
                        <a:pt x="30" y="8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0" y="53"/>
                      </a:lnTo>
                      <a:lnTo>
                        <a:pt x="22" y="53"/>
                      </a:lnTo>
                      <a:lnTo>
                        <a:pt x="45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4" name="Freeform 261"/>
                <p:cNvSpPr>
                  <a:spLocks/>
                </p:cNvSpPr>
                <p:nvPr/>
              </p:nvSpPr>
              <p:spPr bwMode="auto">
                <a:xfrm>
                  <a:off x="2536" y="2772"/>
                  <a:ext cx="45" cy="45"/>
                </a:xfrm>
                <a:custGeom>
                  <a:avLst/>
                  <a:gdLst/>
                  <a:ahLst/>
                  <a:cxnLst>
                    <a:cxn ang="0">
                      <a:pos x="23" y="45"/>
                    </a:cxn>
                    <a:cxn ang="0">
                      <a:pos x="0" y="22"/>
                    </a:cxn>
                    <a:cxn ang="0">
                      <a:pos x="23" y="0"/>
                    </a:cxn>
                    <a:cxn ang="0">
                      <a:pos x="45" y="22"/>
                    </a:cxn>
                    <a:cxn ang="0">
                      <a:pos x="23" y="45"/>
                    </a:cxn>
                  </a:cxnLst>
                  <a:rect l="0" t="0" r="r" b="b"/>
                  <a:pathLst>
                    <a:path w="45" h="45">
                      <a:moveTo>
                        <a:pt x="23" y="45"/>
                      </a:move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45" y="22"/>
                      </a:lnTo>
                      <a:lnTo>
                        <a:pt x="23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5" name="Freeform 262"/>
                <p:cNvSpPr>
                  <a:spLocks noEditPoints="1"/>
                </p:cNvSpPr>
                <p:nvPr/>
              </p:nvSpPr>
              <p:spPr bwMode="auto">
                <a:xfrm>
                  <a:off x="2529" y="2764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30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30"/>
                    </a:cxn>
                    <a:cxn ang="0">
                      <a:pos x="60" y="30"/>
                    </a:cxn>
                    <a:cxn ang="0">
                      <a:pos x="30" y="6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30" y="8"/>
                    </a:cxn>
                    <a:cxn ang="0">
                      <a:pos x="30" y="8"/>
                    </a:cxn>
                    <a:cxn ang="0">
                      <a:pos x="7" y="30"/>
                    </a:cxn>
                    <a:cxn ang="0">
                      <a:pos x="7" y="30"/>
                    </a:cxn>
                    <a:cxn ang="0">
                      <a:pos x="30" y="53"/>
                    </a:cxn>
                    <a:cxn ang="0">
                      <a:pos x="30" y="53"/>
                    </a:cxn>
                    <a:cxn ang="0">
                      <a:pos x="52" y="30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0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30"/>
                      </a:lnTo>
                      <a:lnTo>
                        <a:pt x="60" y="30"/>
                      </a:lnTo>
                      <a:lnTo>
                        <a:pt x="30" y="60"/>
                      </a:lnTo>
                      <a:close/>
                      <a:moveTo>
                        <a:pt x="52" y="30"/>
                      </a:moveTo>
                      <a:lnTo>
                        <a:pt x="52" y="30"/>
                      </a:lnTo>
                      <a:lnTo>
                        <a:pt x="30" y="8"/>
                      </a:lnTo>
                      <a:lnTo>
                        <a:pt x="30" y="8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52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6" name="Freeform 263"/>
                <p:cNvSpPr>
                  <a:spLocks/>
                </p:cNvSpPr>
                <p:nvPr/>
              </p:nvSpPr>
              <p:spPr bwMode="auto">
                <a:xfrm>
                  <a:off x="2529" y="2772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52" y="22"/>
                    </a:cxn>
                    <a:cxn ang="0">
                      <a:pos x="30" y="52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52" y="22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7" name="Freeform 264"/>
                <p:cNvSpPr>
                  <a:spLocks noEditPoints="1"/>
                </p:cNvSpPr>
                <p:nvPr/>
              </p:nvSpPr>
              <p:spPr bwMode="auto">
                <a:xfrm>
                  <a:off x="2529" y="2772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30" y="52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7" y="30"/>
                    </a:cxn>
                    <a:cxn ang="0">
                      <a:pos x="7" y="22"/>
                    </a:cxn>
                    <a:cxn ang="0">
                      <a:pos x="30" y="45"/>
                    </a:cxn>
                    <a:cxn ang="0">
                      <a:pos x="22" y="45"/>
                    </a:cxn>
                    <a:cxn ang="0">
                      <a:pos x="52" y="22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22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2"/>
                      </a:lnTo>
                      <a:lnTo>
                        <a:pt x="52" y="30"/>
                      </a:lnTo>
                      <a:lnTo>
                        <a:pt x="30" y="52"/>
                      </a:lnTo>
                      <a:close/>
                      <a:moveTo>
                        <a:pt x="52" y="22"/>
                      </a:moveTo>
                      <a:lnTo>
                        <a:pt x="52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7" y="30"/>
                      </a:lnTo>
                      <a:lnTo>
                        <a:pt x="7" y="22"/>
                      </a:lnTo>
                      <a:lnTo>
                        <a:pt x="30" y="45"/>
                      </a:lnTo>
                      <a:lnTo>
                        <a:pt x="22" y="45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8" name="Freeform 265"/>
                <p:cNvSpPr>
                  <a:spLocks/>
                </p:cNvSpPr>
                <p:nvPr/>
              </p:nvSpPr>
              <p:spPr bwMode="auto">
                <a:xfrm>
                  <a:off x="2551" y="2794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23" y="52"/>
                    </a:cxn>
                    <a:cxn ang="0">
                      <a:pos x="0" y="23"/>
                    </a:cxn>
                    <a:cxn ang="0">
                      <a:pos x="23" y="0"/>
                    </a:cxn>
                    <a:cxn ang="0">
                      <a:pos x="53" y="23"/>
                    </a:cxn>
                    <a:cxn ang="0">
                      <a:pos x="23" y="52"/>
                    </a:cxn>
                  </a:cxnLst>
                  <a:rect l="0" t="0" r="r" b="b"/>
                  <a:pathLst>
                    <a:path w="53" h="52">
                      <a:moveTo>
                        <a:pt x="23" y="52"/>
                      </a:moveTo>
                      <a:lnTo>
                        <a:pt x="0" y="23"/>
                      </a:lnTo>
                      <a:lnTo>
                        <a:pt x="23" y="0"/>
                      </a:lnTo>
                      <a:lnTo>
                        <a:pt x="53" y="23"/>
                      </a:lnTo>
                      <a:lnTo>
                        <a:pt x="23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9" name="Freeform 266"/>
                <p:cNvSpPr>
                  <a:spLocks noEditPoints="1"/>
                </p:cNvSpPr>
                <p:nvPr/>
              </p:nvSpPr>
              <p:spPr bwMode="auto">
                <a:xfrm>
                  <a:off x="2551" y="2794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3" y="52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23"/>
                    </a:cxn>
                    <a:cxn ang="0">
                      <a:pos x="53" y="30"/>
                    </a:cxn>
                    <a:cxn ang="0">
                      <a:pos x="30" y="52"/>
                    </a:cxn>
                    <a:cxn ang="0">
                      <a:pos x="45" y="23"/>
                    </a:cxn>
                    <a:cxn ang="0">
                      <a:pos x="45" y="30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30" y="45"/>
                    </a:cxn>
                    <a:cxn ang="0">
                      <a:pos x="23" y="45"/>
                    </a:cxn>
                    <a:cxn ang="0">
                      <a:pos x="45" y="23"/>
                    </a:cxn>
                  </a:cxnLst>
                  <a:rect l="0" t="0" r="r" b="b"/>
                  <a:pathLst>
                    <a:path w="53" h="52">
                      <a:moveTo>
                        <a:pt x="30" y="52"/>
                      </a:moveTo>
                      <a:lnTo>
                        <a:pt x="23" y="52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23"/>
                      </a:lnTo>
                      <a:lnTo>
                        <a:pt x="53" y="30"/>
                      </a:lnTo>
                      <a:lnTo>
                        <a:pt x="30" y="52"/>
                      </a:lnTo>
                      <a:close/>
                      <a:moveTo>
                        <a:pt x="45" y="23"/>
                      </a:moveTo>
                      <a:lnTo>
                        <a:pt x="45" y="3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0" y="45"/>
                      </a:lnTo>
                      <a:lnTo>
                        <a:pt x="23" y="45"/>
                      </a:lnTo>
                      <a:lnTo>
                        <a:pt x="45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0" name="Freeform 267"/>
                <p:cNvSpPr>
                  <a:spLocks/>
                </p:cNvSpPr>
                <p:nvPr/>
              </p:nvSpPr>
              <p:spPr bwMode="auto">
                <a:xfrm>
                  <a:off x="3015" y="3004"/>
                  <a:ext cx="45" cy="44"/>
                </a:xfrm>
                <a:custGeom>
                  <a:avLst/>
                  <a:gdLst/>
                  <a:ahLst/>
                  <a:cxnLst>
                    <a:cxn ang="0">
                      <a:pos x="23" y="44"/>
                    </a:cxn>
                    <a:cxn ang="0">
                      <a:pos x="0" y="22"/>
                    </a:cxn>
                    <a:cxn ang="0">
                      <a:pos x="23" y="0"/>
                    </a:cxn>
                    <a:cxn ang="0">
                      <a:pos x="45" y="22"/>
                    </a:cxn>
                    <a:cxn ang="0">
                      <a:pos x="23" y="44"/>
                    </a:cxn>
                  </a:cxnLst>
                  <a:rect l="0" t="0" r="r" b="b"/>
                  <a:pathLst>
                    <a:path w="45" h="44">
                      <a:moveTo>
                        <a:pt x="23" y="44"/>
                      </a:move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45" y="22"/>
                      </a:lnTo>
                      <a:lnTo>
                        <a:pt x="23" y="44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1" name="Freeform 268"/>
                <p:cNvSpPr>
                  <a:spLocks noEditPoints="1"/>
                </p:cNvSpPr>
                <p:nvPr/>
              </p:nvSpPr>
              <p:spPr bwMode="auto">
                <a:xfrm>
                  <a:off x="3008" y="2996"/>
                  <a:ext cx="59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30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59" y="30"/>
                    </a:cxn>
                    <a:cxn ang="0">
                      <a:pos x="59" y="30"/>
                    </a:cxn>
                    <a:cxn ang="0">
                      <a:pos x="30" y="6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30" y="8"/>
                    </a:cxn>
                    <a:cxn ang="0">
                      <a:pos x="30" y="8"/>
                    </a:cxn>
                    <a:cxn ang="0">
                      <a:pos x="7" y="30"/>
                    </a:cxn>
                    <a:cxn ang="0">
                      <a:pos x="7" y="30"/>
                    </a:cxn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52" y="30"/>
                    </a:cxn>
                  </a:cxnLst>
                  <a:rect l="0" t="0" r="r" b="b"/>
                  <a:pathLst>
                    <a:path w="59" h="60">
                      <a:moveTo>
                        <a:pt x="30" y="60"/>
                      </a:moveTo>
                      <a:lnTo>
                        <a:pt x="30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59" y="30"/>
                      </a:lnTo>
                      <a:lnTo>
                        <a:pt x="59" y="30"/>
                      </a:lnTo>
                      <a:lnTo>
                        <a:pt x="30" y="60"/>
                      </a:lnTo>
                      <a:close/>
                      <a:moveTo>
                        <a:pt x="52" y="30"/>
                      </a:moveTo>
                      <a:lnTo>
                        <a:pt x="52" y="30"/>
                      </a:lnTo>
                      <a:lnTo>
                        <a:pt x="30" y="8"/>
                      </a:lnTo>
                      <a:lnTo>
                        <a:pt x="30" y="8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30" y="52"/>
                      </a:lnTo>
                      <a:lnTo>
                        <a:pt x="30" y="52"/>
                      </a:lnTo>
                      <a:lnTo>
                        <a:pt x="52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2" name="Freeform 269"/>
                <p:cNvSpPr>
                  <a:spLocks/>
                </p:cNvSpPr>
                <p:nvPr/>
              </p:nvSpPr>
              <p:spPr bwMode="auto">
                <a:xfrm>
                  <a:off x="3023" y="3011"/>
                  <a:ext cx="44" cy="52"/>
                </a:xfrm>
                <a:custGeom>
                  <a:avLst/>
                  <a:gdLst/>
                  <a:ahLst/>
                  <a:cxnLst>
                    <a:cxn ang="0">
                      <a:pos x="22" y="52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44" y="22"/>
                    </a:cxn>
                    <a:cxn ang="0">
                      <a:pos x="22" y="52"/>
                    </a:cxn>
                  </a:cxnLst>
                  <a:rect l="0" t="0" r="r" b="b"/>
                  <a:pathLst>
                    <a:path w="44" h="52">
                      <a:moveTo>
                        <a:pt x="22" y="52"/>
                      </a:move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44" y="22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3" name="Freeform 270"/>
                <p:cNvSpPr>
                  <a:spLocks noEditPoints="1"/>
                </p:cNvSpPr>
                <p:nvPr/>
              </p:nvSpPr>
              <p:spPr bwMode="auto">
                <a:xfrm>
                  <a:off x="3015" y="3011"/>
                  <a:ext cx="60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22"/>
                    </a:cxn>
                    <a:cxn ang="0">
                      <a:pos x="60" y="30"/>
                    </a:cxn>
                    <a:cxn ang="0">
                      <a:pos x="30" y="52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8" y="30"/>
                    </a:cxn>
                    <a:cxn ang="0">
                      <a:pos x="8" y="22"/>
                    </a:cxn>
                    <a:cxn ang="0">
                      <a:pos x="30" y="45"/>
                    </a:cxn>
                    <a:cxn ang="0">
                      <a:pos x="30" y="45"/>
                    </a:cxn>
                    <a:cxn ang="0">
                      <a:pos x="52" y="22"/>
                    </a:cxn>
                  </a:cxnLst>
                  <a:rect l="0" t="0" r="r" b="b"/>
                  <a:pathLst>
                    <a:path w="60" h="52">
                      <a:moveTo>
                        <a:pt x="30" y="52"/>
                      </a:moveTo>
                      <a:lnTo>
                        <a:pt x="30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60" y="30"/>
                      </a:lnTo>
                      <a:lnTo>
                        <a:pt x="30" y="52"/>
                      </a:lnTo>
                      <a:close/>
                      <a:moveTo>
                        <a:pt x="52" y="22"/>
                      </a:moveTo>
                      <a:lnTo>
                        <a:pt x="52" y="3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8" y="30"/>
                      </a:lnTo>
                      <a:lnTo>
                        <a:pt x="8" y="22"/>
                      </a:lnTo>
                      <a:lnTo>
                        <a:pt x="30" y="45"/>
                      </a:lnTo>
                      <a:lnTo>
                        <a:pt x="30" y="45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4" name="Freeform 271"/>
                <p:cNvSpPr>
                  <a:spLocks/>
                </p:cNvSpPr>
                <p:nvPr/>
              </p:nvSpPr>
              <p:spPr bwMode="auto">
                <a:xfrm>
                  <a:off x="3053" y="3011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29" y="52"/>
                    </a:cxn>
                    <a:cxn ang="0">
                      <a:pos x="0" y="30"/>
                    </a:cxn>
                    <a:cxn ang="0">
                      <a:pos x="29" y="0"/>
                    </a:cxn>
                    <a:cxn ang="0">
                      <a:pos x="52" y="30"/>
                    </a:cxn>
                    <a:cxn ang="0">
                      <a:pos x="29" y="52"/>
                    </a:cxn>
                  </a:cxnLst>
                  <a:rect l="0" t="0" r="r" b="b"/>
                  <a:pathLst>
                    <a:path w="52" h="52">
                      <a:moveTo>
                        <a:pt x="29" y="52"/>
                      </a:move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52" y="30"/>
                      </a:lnTo>
                      <a:lnTo>
                        <a:pt x="29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5" name="Freeform 272"/>
                <p:cNvSpPr>
                  <a:spLocks noEditPoints="1"/>
                </p:cNvSpPr>
                <p:nvPr/>
              </p:nvSpPr>
              <p:spPr bwMode="auto">
                <a:xfrm>
                  <a:off x="3053" y="3011"/>
                  <a:ext cx="59" cy="52"/>
                </a:xfrm>
                <a:custGeom>
                  <a:avLst/>
                  <a:gdLst/>
                  <a:ahLst/>
                  <a:cxnLst>
                    <a:cxn ang="0">
                      <a:pos x="29" y="52"/>
                    </a:cxn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29" y="0"/>
                    </a:cxn>
                    <a:cxn ang="0">
                      <a:pos x="59" y="22"/>
                    </a:cxn>
                    <a:cxn ang="0">
                      <a:pos x="59" y="30"/>
                    </a:cxn>
                    <a:cxn ang="0">
                      <a:pos x="29" y="52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22" y="8"/>
                    </a:cxn>
                    <a:cxn ang="0">
                      <a:pos x="29" y="8"/>
                    </a:cxn>
                    <a:cxn ang="0">
                      <a:pos x="7" y="30"/>
                    </a:cxn>
                    <a:cxn ang="0">
                      <a:pos x="7" y="22"/>
                    </a:cxn>
                    <a:cxn ang="0">
                      <a:pos x="29" y="52"/>
                    </a:cxn>
                    <a:cxn ang="0">
                      <a:pos x="22" y="52"/>
                    </a:cxn>
                    <a:cxn ang="0">
                      <a:pos x="52" y="22"/>
                    </a:cxn>
                  </a:cxnLst>
                  <a:rect l="0" t="0" r="r" b="b"/>
                  <a:pathLst>
                    <a:path w="59" h="52">
                      <a:moveTo>
                        <a:pt x="29" y="52"/>
                      </a:moveTo>
                      <a:lnTo>
                        <a:pt x="22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59" y="22"/>
                      </a:lnTo>
                      <a:lnTo>
                        <a:pt x="59" y="30"/>
                      </a:lnTo>
                      <a:lnTo>
                        <a:pt x="29" y="52"/>
                      </a:lnTo>
                      <a:close/>
                      <a:moveTo>
                        <a:pt x="52" y="22"/>
                      </a:moveTo>
                      <a:lnTo>
                        <a:pt x="52" y="30"/>
                      </a:lnTo>
                      <a:lnTo>
                        <a:pt x="22" y="8"/>
                      </a:lnTo>
                      <a:lnTo>
                        <a:pt x="29" y="8"/>
                      </a:lnTo>
                      <a:lnTo>
                        <a:pt x="7" y="30"/>
                      </a:lnTo>
                      <a:lnTo>
                        <a:pt x="7" y="22"/>
                      </a:lnTo>
                      <a:lnTo>
                        <a:pt x="29" y="52"/>
                      </a:lnTo>
                      <a:lnTo>
                        <a:pt x="22" y="52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6" name="Freeform 273"/>
                <p:cNvSpPr>
                  <a:spLocks/>
                </p:cNvSpPr>
                <p:nvPr/>
              </p:nvSpPr>
              <p:spPr bwMode="auto">
                <a:xfrm>
                  <a:off x="3030" y="3011"/>
                  <a:ext cx="45" cy="45"/>
                </a:xfrm>
                <a:custGeom>
                  <a:avLst/>
                  <a:gdLst/>
                  <a:ahLst/>
                  <a:cxnLst>
                    <a:cxn ang="0">
                      <a:pos x="23" y="45"/>
                    </a:cxn>
                    <a:cxn ang="0">
                      <a:pos x="0" y="22"/>
                    </a:cxn>
                    <a:cxn ang="0">
                      <a:pos x="23" y="0"/>
                    </a:cxn>
                    <a:cxn ang="0">
                      <a:pos x="45" y="22"/>
                    </a:cxn>
                    <a:cxn ang="0">
                      <a:pos x="23" y="45"/>
                    </a:cxn>
                  </a:cxnLst>
                  <a:rect l="0" t="0" r="r" b="b"/>
                  <a:pathLst>
                    <a:path w="45" h="45">
                      <a:moveTo>
                        <a:pt x="23" y="45"/>
                      </a:move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45" y="22"/>
                      </a:lnTo>
                      <a:lnTo>
                        <a:pt x="23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7" name="Freeform 274"/>
                <p:cNvSpPr>
                  <a:spLocks noEditPoints="1"/>
                </p:cNvSpPr>
                <p:nvPr/>
              </p:nvSpPr>
              <p:spPr bwMode="auto">
                <a:xfrm>
                  <a:off x="3023" y="3004"/>
                  <a:ext cx="59" cy="59"/>
                </a:xfrm>
                <a:custGeom>
                  <a:avLst/>
                  <a:gdLst/>
                  <a:ahLst/>
                  <a:cxnLst>
                    <a:cxn ang="0">
                      <a:pos x="30" y="59"/>
                    </a:cxn>
                    <a:cxn ang="0">
                      <a:pos x="22" y="59"/>
                    </a:cxn>
                    <a:cxn ang="0">
                      <a:pos x="0" y="37"/>
                    </a:cxn>
                    <a:cxn ang="0">
                      <a:pos x="0" y="29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9" y="29"/>
                    </a:cxn>
                    <a:cxn ang="0">
                      <a:pos x="59" y="37"/>
                    </a:cxn>
                    <a:cxn ang="0">
                      <a:pos x="30" y="59"/>
                    </a:cxn>
                    <a:cxn ang="0">
                      <a:pos x="52" y="29"/>
                    </a:cxn>
                    <a:cxn ang="0">
                      <a:pos x="52" y="37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7" y="37"/>
                    </a:cxn>
                    <a:cxn ang="0">
                      <a:pos x="7" y="29"/>
                    </a:cxn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52" y="29"/>
                    </a:cxn>
                  </a:cxnLst>
                  <a:rect l="0" t="0" r="r" b="b"/>
                  <a:pathLst>
                    <a:path w="59" h="59">
                      <a:moveTo>
                        <a:pt x="30" y="59"/>
                      </a:moveTo>
                      <a:lnTo>
                        <a:pt x="22" y="59"/>
                      </a:lnTo>
                      <a:lnTo>
                        <a:pt x="0" y="37"/>
                      </a:lnTo>
                      <a:lnTo>
                        <a:pt x="0" y="29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9" y="29"/>
                      </a:lnTo>
                      <a:lnTo>
                        <a:pt x="59" y="37"/>
                      </a:lnTo>
                      <a:lnTo>
                        <a:pt x="30" y="59"/>
                      </a:lnTo>
                      <a:close/>
                      <a:moveTo>
                        <a:pt x="52" y="29"/>
                      </a:moveTo>
                      <a:lnTo>
                        <a:pt x="52" y="37"/>
                      </a:lnTo>
                      <a:lnTo>
                        <a:pt x="22" y="7"/>
                      </a:lnTo>
                      <a:lnTo>
                        <a:pt x="30" y="7"/>
                      </a:lnTo>
                      <a:lnTo>
                        <a:pt x="7" y="37"/>
                      </a:lnTo>
                      <a:lnTo>
                        <a:pt x="7" y="29"/>
                      </a:lnTo>
                      <a:lnTo>
                        <a:pt x="30" y="52"/>
                      </a:lnTo>
                      <a:lnTo>
                        <a:pt x="22" y="52"/>
                      </a:lnTo>
                      <a:lnTo>
                        <a:pt x="52" y="29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8" name="Freeform 275"/>
                <p:cNvSpPr>
                  <a:spLocks/>
                </p:cNvSpPr>
                <p:nvPr/>
              </p:nvSpPr>
              <p:spPr bwMode="auto">
                <a:xfrm>
                  <a:off x="3023" y="3019"/>
                  <a:ext cx="44" cy="44"/>
                </a:xfrm>
                <a:custGeom>
                  <a:avLst/>
                  <a:gdLst/>
                  <a:ahLst/>
                  <a:cxnLst>
                    <a:cxn ang="0">
                      <a:pos x="22" y="44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44" y="22"/>
                    </a:cxn>
                    <a:cxn ang="0">
                      <a:pos x="22" y="44"/>
                    </a:cxn>
                  </a:cxnLst>
                  <a:rect l="0" t="0" r="r" b="b"/>
                  <a:pathLst>
                    <a:path w="44" h="44">
                      <a:moveTo>
                        <a:pt x="22" y="44"/>
                      </a:move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44" y="22"/>
                      </a:lnTo>
                      <a:lnTo>
                        <a:pt x="22" y="44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9" name="Freeform 276"/>
                <p:cNvSpPr>
                  <a:spLocks noEditPoints="1"/>
                </p:cNvSpPr>
                <p:nvPr/>
              </p:nvSpPr>
              <p:spPr bwMode="auto">
                <a:xfrm>
                  <a:off x="3015" y="3011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30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30"/>
                    </a:cxn>
                    <a:cxn ang="0">
                      <a:pos x="60" y="30"/>
                    </a:cxn>
                    <a:cxn ang="0">
                      <a:pos x="30" y="6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30" y="8"/>
                    </a:cxn>
                    <a:cxn ang="0">
                      <a:pos x="30" y="8"/>
                    </a:cxn>
                    <a:cxn ang="0">
                      <a:pos x="8" y="30"/>
                    </a:cxn>
                    <a:cxn ang="0">
                      <a:pos x="8" y="30"/>
                    </a:cxn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52" y="30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0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30"/>
                      </a:lnTo>
                      <a:lnTo>
                        <a:pt x="60" y="30"/>
                      </a:lnTo>
                      <a:lnTo>
                        <a:pt x="30" y="60"/>
                      </a:lnTo>
                      <a:close/>
                      <a:moveTo>
                        <a:pt x="52" y="30"/>
                      </a:moveTo>
                      <a:lnTo>
                        <a:pt x="52" y="30"/>
                      </a:lnTo>
                      <a:lnTo>
                        <a:pt x="30" y="8"/>
                      </a:lnTo>
                      <a:lnTo>
                        <a:pt x="30" y="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30" y="52"/>
                      </a:lnTo>
                      <a:lnTo>
                        <a:pt x="30" y="52"/>
                      </a:lnTo>
                      <a:lnTo>
                        <a:pt x="52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0" name="Freeform 277"/>
                <p:cNvSpPr>
                  <a:spLocks/>
                </p:cNvSpPr>
                <p:nvPr/>
              </p:nvSpPr>
              <p:spPr bwMode="auto">
                <a:xfrm>
                  <a:off x="3067" y="3033"/>
                  <a:ext cx="53" cy="45"/>
                </a:xfrm>
                <a:custGeom>
                  <a:avLst/>
                  <a:gdLst/>
                  <a:ahLst/>
                  <a:cxnLst>
                    <a:cxn ang="0">
                      <a:pos x="30" y="45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53" y="23"/>
                    </a:cxn>
                    <a:cxn ang="0">
                      <a:pos x="30" y="45"/>
                    </a:cxn>
                  </a:cxnLst>
                  <a:rect l="0" t="0" r="r" b="b"/>
                  <a:pathLst>
                    <a:path w="53" h="45">
                      <a:moveTo>
                        <a:pt x="30" y="45"/>
                      </a:move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53" y="23"/>
                      </a:lnTo>
                      <a:lnTo>
                        <a:pt x="30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1" name="Freeform 278"/>
                <p:cNvSpPr>
                  <a:spLocks noEditPoints="1"/>
                </p:cNvSpPr>
                <p:nvPr/>
              </p:nvSpPr>
              <p:spPr bwMode="auto">
                <a:xfrm>
                  <a:off x="3067" y="3026"/>
                  <a:ext cx="53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23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30"/>
                    </a:cxn>
                    <a:cxn ang="0">
                      <a:pos x="53" y="30"/>
                    </a:cxn>
                    <a:cxn ang="0">
                      <a:pos x="30" y="60"/>
                    </a:cxn>
                    <a:cxn ang="0">
                      <a:pos x="53" y="30"/>
                    </a:cxn>
                    <a:cxn ang="0">
                      <a:pos x="53" y="30"/>
                    </a:cxn>
                    <a:cxn ang="0">
                      <a:pos x="23" y="7"/>
                    </a:cxn>
                    <a:cxn ang="0">
                      <a:pos x="30" y="7"/>
                    </a:cxn>
                    <a:cxn ang="0">
                      <a:pos x="8" y="30"/>
                    </a:cxn>
                    <a:cxn ang="0">
                      <a:pos x="8" y="30"/>
                    </a:cxn>
                    <a:cxn ang="0">
                      <a:pos x="30" y="52"/>
                    </a:cxn>
                    <a:cxn ang="0">
                      <a:pos x="23" y="52"/>
                    </a:cxn>
                    <a:cxn ang="0">
                      <a:pos x="53" y="30"/>
                    </a:cxn>
                  </a:cxnLst>
                  <a:rect l="0" t="0" r="r" b="b"/>
                  <a:pathLst>
                    <a:path w="53" h="60">
                      <a:moveTo>
                        <a:pt x="30" y="60"/>
                      </a:moveTo>
                      <a:lnTo>
                        <a:pt x="23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30"/>
                      </a:lnTo>
                      <a:lnTo>
                        <a:pt x="53" y="30"/>
                      </a:lnTo>
                      <a:lnTo>
                        <a:pt x="30" y="60"/>
                      </a:lnTo>
                      <a:close/>
                      <a:moveTo>
                        <a:pt x="53" y="30"/>
                      </a:moveTo>
                      <a:lnTo>
                        <a:pt x="53" y="30"/>
                      </a:lnTo>
                      <a:lnTo>
                        <a:pt x="23" y="7"/>
                      </a:lnTo>
                      <a:lnTo>
                        <a:pt x="30" y="7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30" y="52"/>
                      </a:lnTo>
                      <a:lnTo>
                        <a:pt x="23" y="52"/>
                      </a:lnTo>
                      <a:lnTo>
                        <a:pt x="53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2" name="Freeform 279"/>
                <p:cNvSpPr>
                  <a:spLocks/>
                </p:cNvSpPr>
                <p:nvPr/>
              </p:nvSpPr>
              <p:spPr bwMode="auto">
                <a:xfrm>
                  <a:off x="3097" y="3041"/>
                  <a:ext cx="45" cy="45"/>
                </a:xfrm>
                <a:custGeom>
                  <a:avLst/>
                  <a:gdLst/>
                  <a:ahLst/>
                  <a:cxnLst>
                    <a:cxn ang="0">
                      <a:pos x="23" y="45"/>
                    </a:cxn>
                    <a:cxn ang="0">
                      <a:pos x="0" y="22"/>
                    </a:cxn>
                    <a:cxn ang="0">
                      <a:pos x="23" y="0"/>
                    </a:cxn>
                    <a:cxn ang="0">
                      <a:pos x="45" y="22"/>
                    </a:cxn>
                    <a:cxn ang="0">
                      <a:pos x="23" y="45"/>
                    </a:cxn>
                  </a:cxnLst>
                  <a:rect l="0" t="0" r="r" b="b"/>
                  <a:pathLst>
                    <a:path w="45" h="45">
                      <a:moveTo>
                        <a:pt x="23" y="45"/>
                      </a:move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45" y="22"/>
                      </a:lnTo>
                      <a:lnTo>
                        <a:pt x="23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3" name="Freeform 280"/>
                <p:cNvSpPr>
                  <a:spLocks noEditPoints="1"/>
                </p:cNvSpPr>
                <p:nvPr/>
              </p:nvSpPr>
              <p:spPr bwMode="auto">
                <a:xfrm>
                  <a:off x="3090" y="3033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30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30"/>
                    </a:cxn>
                    <a:cxn ang="0">
                      <a:pos x="60" y="30"/>
                    </a:cxn>
                    <a:cxn ang="0">
                      <a:pos x="30" y="6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30" y="8"/>
                    </a:cxn>
                    <a:cxn ang="0">
                      <a:pos x="30" y="8"/>
                    </a:cxn>
                    <a:cxn ang="0">
                      <a:pos x="7" y="30"/>
                    </a:cxn>
                    <a:cxn ang="0">
                      <a:pos x="7" y="30"/>
                    </a:cxn>
                    <a:cxn ang="0">
                      <a:pos x="30" y="53"/>
                    </a:cxn>
                    <a:cxn ang="0">
                      <a:pos x="30" y="53"/>
                    </a:cxn>
                    <a:cxn ang="0">
                      <a:pos x="52" y="30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0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30"/>
                      </a:lnTo>
                      <a:lnTo>
                        <a:pt x="60" y="30"/>
                      </a:lnTo>
                      <a:lnTo>
                        <a:pt x="30" y="60"/>
                      </a:lnTo>
                      <a:close/>
                      <a:moveTo>
                        <a:pt x="52" y="30"/>
                      </a:moveTo>
                      <a:lnTo>
                        <a:pt x="52" y="30"/>
                      </a:lnTo>
                      <a:lnTo>
                        <a:pt x="30" y="8"/>
                      </a:lnTo>
                      <a:lnTo>
                        <a:pt x="30" y="8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52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4" name="Freeform 281"/>
                <p:cNvSpPr>
                  <a:spLocks/>
                </p:cNvSpPr>
                <p:nvPr/>
              </p:nvSpPr>
              <p:spPr bwMode="auto">
                <a:xfrm>
                  <a:off x="3097" y="3041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53" y="22"/>
                    </a:cxn>
                    <a:cxn ang="0">
                      <a:pos x="30" y="52"/>
                    </a:cxn>
                  </a:cxnLst>
                  <a:rect l="0" t="0" r="r" b="b"/>
                  <a:pathLst>
                    <a:path w="53" h="52">
                      <a:moveTo>
                        <a:pt x="30" y="52"/>
                      </a:move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53" y="22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5" name="Freeform 282"/>
                <p:cNvSpPr>
                  <a:spLocks noEditPoints="1"/>
                </p:cNvSpPr>
                <p:nvPr/>
              </p:nvSpPr>
              <p:spPr bwMode="auto">
                <a:xfrm>
                  <a:off x="3097" y="3041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3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22"/>
                    </a:cxn>
                    <a:cxn ang="0">
                      <a:pos x="53" y="30"/>
                    </a:cxn>
                    <a:cxn ang="0">
                      <a:pos x="30" y="52"/>
                    </a:cxn>
                    <a:cxn ang="0">
                      <a:pos x="53" y="22"/>
                    </a:cxn>
                    <a:cxn ang="0">
                      <a:pos x="53" y="30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8" y="30"/>
                    </a:cxn>
                    <a:cxn ang="0">
                      <a:pos x="8" y="22"/>
                    </a:cxn>
                    <a:cxn ang="0">
                      <a:pos x="30" y="45"/>
                    </a:cxn>
                    <a:cxn ang="0">
                      <a:pos x="23" y="45"/>
                    </a:cxn>
                    <a:cxn ang="0">
                      <a:pos x="53" y="22"/>
                    </a:cxn>
                  </a:cxnLst>
                  <a:rect l="0" t="0" r="r" b="b"/>
                  <a:pathLst>
                    <a:path w="53" h="52">
                      <a:moveTo>
                        <a:pt x="30" y="52"/>
                      </a:moveTo>
                      <a:lnTo>
                        <a:pt x="23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22"/>
                      </a:lnTo>
                      <a:lnTo>
                        <a:pt x="53" y="30"/>
                      </a:lnTo>
                      <a:lnTo>
                        <a:pt x="30" y="52"/>
                      </a:lnTo>
                      <a:close/>
                      <a:moveTo>
                        <a:pt x="53" y="22"/>
                      </a:moveTo>
                      <a:lnTo>
                        <a:pt x="53" y="3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8" y="30"/>
                      </a:lnTo>
                      <a:lnTo>
                        <a:pt x="8" y="22"/>
                      </a:lnTo>
                      <a:lnTo>
                        <a:pt x="30" y="45"/>
                      </a:lnTo>
                      <a:lnTo>
                        <a:pt x="23" y="45"/>
                      </a:lnTo>
                      <a:lnTo>
                        <a:pt x="53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6" name="Freeform 283"/>
                <p:cNvSpPr>
                  <a:spLocks/>
                </p:cNvSpPr>
                <p:nvPr/>
              </p:nvSpPr>
              <p:spPr bwMode="auto">
                <a:xfrm>
                  <a:off x="3090" y="3071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22" y="52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52" y="22"/>
                    </a:cxn>
                    <a:cxn ang="0">
                      <a:pos x="22" y="52"/>
                    </a:cxn>
                  </a:cxnLst>
                  <a:rect l="0" t="0" r="r" b="b"/>
                  <a:pathLst>
                    <a:path w="52" h="52">
                      <a:moveTo>
                        <a:pt x="22" y="52"/>
                      </a:move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52" y="22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7" name="Freeform 284"/>
                <p:cNvSpPr>
                  <a:spLocks noEditPoints="1"/>
                </p:cNvSpPr>
                <p:nvPr/>
              </p:nvSpPr>
              <p:spPr bwMode="auto">
                <a:xfrm>
                  <a:off x="3090" y="3071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30" y="52"/>
                    </a:cxn>
                    <a:cxn ang="0">
                      <a:pos x="45" y="22"/>
                    </a:cxn>
                    <a:cxn ang="0">
                      <a:pos x="45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30" y="45"/>
                    </a:cxn>
                    <a:cxn ang="0">
                      <a:pos x="22" y="45"/>
                    </a:cxn>
                    <a:cxn ang="0">
                      <a:pos x="45" y="22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22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2"/>
                      </a:lnTo>
                      <a:lnTo>
                        <a:pt x="52" y="30"/>
                      </a:lnTo>
                      <a:lnTo>
                        <a:pt x="30" y="52"/>
                      </a:lnTo>
                      <a:close/>
                      <a:moveTo>
                        <a:pt x="45" y="22"/>
                      </a:moveTo>
                      <a:lnTo>
                        <a:pt x="45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0" y="45"/>
                      </a:lnTo>
                      <a:lnTo>
                        <a:pt x="22" y="45"/>
                      </a:lnTo>
                      <a:lnTo>
                        <a:pt x="45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8" name="Freeform 285"/>
                <p:cNvSpPr>
                  <a:spLocks/>
                </p:cNvSpPr>
                <p:nvPr/>
              </p:nvSpPr>
              <p:spPr bwMode="auto">
                <a:xfrm>
                  <a:off x="3105" y="3071"/>
                  <a:ext cx="45" cy="52"/>
                </a:xfrm>
                <a:custGeom>
                  <a:avLst/>
                  <a:gdLst/>
                  <a:ahLst/>
                  <a:cxnLst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22" y="0"/>
                    </a:cxn>
                    <a:cxn ang="0">
                      <a:pos x="45" y="30"/>
                    </a:cxn>
                    <a:cxn ang="0">
                      <a:pos x="22" y="52"/>
                    </a:cxn>
                  </a:cxnLst>
                  <a:rect l="0" t="0" r="r" b="b"/>
                  <a:pathLst>
                    <a:path w="45" h="52">
                      <a:moveTo>
                        <a:pt x="22" y="52"/>
                      </a:moveTo>
                      <a:lnTo>
                        <a:pt x="0" y="30"/>
                      </a:lnTo>
                      <a:lnTo>
                        <a:pt x="22" y="0"/>
                      </a:lnTo>
                      <a:lnTo>
                        <a:pt x="45" y="30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9" name="Freeform 286"/>
                <p:cNvSpPr>
                  <a:spLocks noEditPoints="1"/>
                </p:cNvSpPr>
                <p:nvPr/>
              </p:nvSpPr>
              <p:spPr bwMode="auto">
                <a:xfrm>
                  <a:off x="3097" y="3071"/>
                  <a:ext cx="60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22"/>
                    </a:cxn>
                    <a:cxn ang="0">
                      <a:pos x="60" y="30"/>
                    </a:cxn>
                    <a:cxn ang="0">
                      <a:pos x="30" y="52"/>
                    </a:cxn>
                    <a:cxn ang="0">
                      <a:pos x="53" y="22"/>
                    </a:cxn>
                    <a:cxn ang="0">
                      <a:pos x="53" y="30"/>
                    </a:cxn>
                    <a:cxn ang="0">
                      <a:pos x="30" y="7"/>
                    </a:cxn>
                    <a:cxn ang="0">
                      <a:pos x="30" y="7"/>
                    </a:cxn>
                    <a:cxn ang="0">
                      <a:pos x="8" y="30"/>
                    </a:cxn>
                    <a:cxn ang="0">
                      <a:pos x="8" y="22"/>
                    </a:cxn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53" y="22"/>
                    </a:cxn>
                  </a:cxnLst>
                  <a:rect l="0" t="0" r="r" b="b"/>
                  <a:pathLst>
                    <a:path w="60" h="52">
                      <a:moveTo>
                        <a:pt x="30" y="52"/>
                      </a:moveTo>
                      <a:lnTo>
                        <a:pt x="30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60" y="30"/>
                      </a:lnTo>
                      <a:lnTo>
                        <a:pt x="30" y="52"/>
                      </a:lnTo>
                      <a:close/>
                      <a:moveTo>
                        <a:pt x="53" y="22"/>
                      </a:moveTo>
                      <a:lnTo>
                        <a:pt x="53" y="30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8" y="30"/>
                      </a:lnTo>
                      <a:lnTo>
                        <a:pt x="8" y="22"/>
                      </a:lnTo>
                      <a:lnTo>
                        <a:pt x="30" y="52"/>
                      </a:lnTo>
                      <a:lnTo>
                        <a:pt x="30" y="52"/>
                      </a:lnTo>
                      <a:lnTo>
                        <a:pt x="53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0" name="Freeform 287"/>
                <p:cNvSpPr>
                  <a:spLocks/>
                </p:cNvSpPr>
                <p:nvPr/>
              </p:nvSpPr>
              <p:spPr bwMode="auto">
                <a:xfrm>
                  <a:off x="3135" y="3153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52" y="30"/>
                    </a:cxn>
                    <a:cxn ang="0">
                      <a:pos x="30" y="53"/>
                    </a:cxn>
                  </a:cxnLst>
                  <a:rect l="0" t="0" r="r" b="b"/>
                  <a:pathLst>
                    <a:path w="52" h="53">
                      <a:moveTo>
                        <a:pt x="30" y="53"/>
                      </a:move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52" y="30"/>
                      </a:lnTo>
                      <a:lnTo>
                        <a:pt x="30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1" name="Freeform 288"/>
                <p:cNvSpPr>
                  <a:spLocks noEditPoints="1"/>
                </p:cNvSpPr>
                <p:nvPr/>
              </p:nvSpPr>
              <p:spPr bwMode="auto">
                <a:xfrm>
                  <a:off x="3135" y="3153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22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30" y="53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22" y="8"/>
                    </a:cxn>
                    <a:cxn ang="0">
                      <a:pos x="30" y="8"/>
                    </a:cxn>
                    <a:cxn ang="0">
                      <a:pos x="7" y="30"/>
                    </a:cxn>
                    <a:cxn ang="0">
                      <a:pos x="7" y="23"/>
                    </a:cxn>
                    <a:cxn ang="0">
                      <a:pos x="30" y="53"/>
                    </a:cxn>
                    <a:cxn ang="0">
                      <a:pos x="22" y="53"/>
                    </a:cxn>
                    <a:cxn ang="0">
                      <a:pos x="52" y="23"/>
                    </a:cxn>
                  </a:cxnLst>
                  <a:rect l="0" t="0" r="r" b="b"/>
                  <a:pathLst>
                    <a:path w="52" h="53">
                      <a:moveTo>
                        <a:pt x="30" y="53"/>
                      </a:moveTo>
                      <a:lnTo>
                        <a:pt x="22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3"/>
                      </a:lnTo>
                      <a:lnTo>
                        <a:pt x="52" y="30"/>
                      </a:lnTo>
                      <a:lnTo>
                        <a:pt x="30" y="53"/>
                      </a:lnTo>
                      <a:close/>
                      <a:moveTo>
                        <a:pt x="52" y="23"/>
                      </a:moveTo>
                      <a:lnTo>
                        <a:pt x="52" y="30"/>
                      </a:lnTo>
                      <a:lnTo>
                        <a:pt x="22" y="8"/>
                      </a:lnTo>
                      <a:lnTo>
                        <a:pt x="30" y="8"/>
                      </a:lnTo>
                      <a:lnTo>
                        <a:pt x="7" y="30"/>
                      </a:lnTo>
                      <a:lnTo>
                        <a:pt x="7" y="23"/>
                      </a:lnTo>
                      <a:lnTo>
                        <a:pt x="30" y="53"/>
                      </a:lnTo>
                      <a:lnTo>
                        <a:pt x="22" y="53"/>
                      </a:lnTo>
                      <a:lnTo>
                        <a:pt x="52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2" name="Freeform 289"/>
                <p:cNvSpPr>
                  <a:spLocks/>
                </p:cNvSpPr>
                <p:nvPr/>
              </p:nvSpPr>
              <p:spPr bwMode="auto">
                <a:xfrm>
                  <a:off x="2140" y="2054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52" y="22"/>
                    </a:cxn>
                    <a:cxn ang="0">
                      <a:pos x="30" y="52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52" y="22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3" name="Freeform 290"/>
                <p:cNvSpPr>
                  <a:spLocks noEditPoints="1"/>
                </p:cNvSpPr>
                <p:nvPr/>
              </p:nvSpPr>
              <p:spPr bwMode="auto">
                <a:xfrm>
                  <a:off x="2140" y="2054"/>
                  <a:ext cx="60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0" y="29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60" y="22"/>
                    </a:cxn>
                    <a:cxn ang="0">
                      <a:pos x="60" y="29"/>
                    </a:cxn>
                    <a:cxn ang="0">
                      <a:pos x="30" y="52"/>
                    </a:cxn>
                    <a:cxn ang="0">
                      <a:pos x="52" y="22"/>
                    </a:cxn>
                    <a:cxn ang="0">
                      <a:pos x="52" y="29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7" y="29"/>
                    </a:cxn>
                    <a:cxn ang="0">
                      <a:pos x="7" y="22"/>
                    </a:cxn>
                    <a:cxn ang="0">
                      <a:pos x="30" y="44"/>
                    </a:cxn>
                    <a:cxn ang="0">
                      <a:pos x="22" y="44"/>
                    </a:cxn>
                    <a:cxn ang="0">
                      <a:pos x="52" y="22"/>
                    </a:cxn>
                  </a:cxnLst>
                  <a:rect l="0" t="0" r="r" b="b"/>
                  <a:pathLst>
                    <a:path w="60" h="52">
                      <a:moveTo>
                        <a:pt x="30" y="52"/>
                      </a:moveTo>
                      <a:lnTo>
                        <a:pt x="22" y="52"/>
                      </a:lnTo>
                      <a:lnTo>
                        <a:pt x="0" y="29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60" y="29"/>
                      </a:lnTo>
                      <a:lnTo>
                        <a:pt x="30" y="52"/>
                      </a:lnTo>
                      <a:close/>
                      <a:moveTo>
                        <a:pt x="52" y="22"/>
                      </a:moveTo>
                      <a:lnTo>
                        <a:pt x="52" y="29"/>
                      </a:lnTo>
                      <a:lnTo>
                        <a:pt x="22" y="7"/>
                      </a:lnTo>
                      <a:lnTo>
                        <a:pt x="30" y="7"/>
                      </a:lnTo>
                      <a:lnTo>
                        <a:pt x="7" y="29"/>
                      </a:lnTo>
                      <a:lnTo>
                        <a:pt x="7" y="22"/>
                      </a:lnTo>
                      <a:lnTo>
                        <a:pt x="30" y="44"/>
                      </a:lnTo>
                      <a:lnTo>
                        <a:pt x="22" y="44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4" name="Freeform 291"/>
                <p:cNvSpPr>
                  <a:spLocks/>
                </p:cNvSpPr>
                <p:nvPr/>
              </p:nvSpPr>
              <p:spPr bwMode="auto">
                <a:xfrm>
                  <a:off x="2162" y="2083"/>
                  <a:ext cx="45" cy="53"/>
                </a:xfrm>
                <a:custGeom>
                  <a:avLst/>
                  <a:gdLst/>
                  <a:ahLst/>
                  <a:cxnLst>
                    <a:cxn ang="0">
                      <a:pos x="23" y="53"/>
                    </a:cxn>
                    <a:cxn ang="0">
                      <a:pos x="0" y="23"/>
                    </a:cxn>
                    <a:cxn ang="0">
                      <a:pos x="23" y="0"/>
                    </a:cxn>
                    <a:cxn ang="0">
                      <a:pos x="45" y="23"/>
                    </a:cxn>
                    <a:cxn ang="0">
                      <a:pos x="23" y="53"/>
                    </a:cxn>
                  </a:cxnLst>
                  <a:rect l="0" t="0" r="r" b="b"/>
                  <a:pathLst>
                    <a:path w="45" h="53">
                      <a:moveTo>
                        <a:pt x="23" y="53"/>
                      </a:moveTo>
                      <a:lnTo>
                        <a:pt x="0" y="23"/>
                      </a:lnTo>
                      <a:lnTo>
                        <a:pt x="23" y="0"/>
                      </a:lnTo>
                      <a:lnTo>
                        <a:pt x="45" y="23"/>
                      </a:lnTo>
                      <a:lnTo>
                        <a:pt x="23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5" name="Freeform 292"/>
                <p:cNvSpPr>
                  <a:spLocks noEditPoints="1"/>
                </p:cNvSpPr>
                <p:nvPr/>
              </p:nvSpPr>
              <p:spPr bwMode="auto">
                <a:xfrm>
                  <a:off x="2155" y="2083"/>
                  <a:ext cx="60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30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23"/>
                    </a:cxn>
                    <a:cxn ang="0">
                      <a:pos x="60" y="30"/>
                    </a:cxn>
                    <a:cxn ang="0">
                      <a:pos x="30" y="53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7" y="30"/>
                    </a:cxn>
                    <a:cxn ang="0">
                      <a:pos x="7" y="23"/>
                    </a:cxn>
                    <a:cxn ang="0">
                      <a:pos x="30" y="45"/>
                    </a:cxn>
                    <a:cxn ang="0">
                      <a:pos x="30" y="45"/>
                    </a:cxn>
                    <a:cxn ang="0">
                      <a:pos x="52" y="23"/>
                    </a:cxn>
                  </a:cxnLst>
                  <a:rect l="0" t="0" r="r" b="b"/>
                  <a:pathLst>
                    <a:path w="60" h="53">
                      <a:moveTo>
                        <a:pt x="30" y="53"/>
                      </a:moveTo>
                      <a:lnTo>
                        <a:pt x="30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23"/>
                      </a:lnTo>
                      <a:lnTo>
                        <a:pt x="60" y="30"/>
                      </a:lnTo>
                      <a:lnTo>
                        <a:pt x="30" y="53"/>
                      </a:lnTo>
                      <a:close/>
                      <a:moveTo>
                        <a:pt x="52" y="23"/>
                      </a:moveTo>
                      <a:lnTo>
                        <a:pt x="52" y="3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7" y="30"/>
                      </a:lnTo>
                      <a:lnTo>
                        <a:pt x="7" y="23"/>
                      </a:lnTo>
                      <a:lnTo>
                        <a:pt x="30" y="45"/>
                      </a:lnTo>
                      <a:lnTo>
                        <a:pt x="30" y="45"/>
                      </a:lnTo>
                      <a:lnTo>
                        <a:pt x="52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6" name="Freeform 293"/>
                <p:cNvSpPr>
                  <a:spLocks/>
                </p:cNvSpPr>
                <p:nvPr/>
              </p:nvSpPr>
              <p:spPr bwMode="auto">
                <a:xfrm>
                  <a:off x="2222" y="2136"/>
                  <a:ext cx="53" cy="45"/>
                </a:xfrm>
                <a:custGeom>
                  <a:avLst/>
                  <a:gdLst/>
                  <a:ahLst/>
                  <a:cxnLst>
                    <a:cxn ang="0">
                      <a:pos x="23" y="45"/>
                    </a:cxn>
                    <a:cxn ang="0">
                      <a:pos x="0" y="22"/>
                    </a:cxn>
                    <a:cxn ang="0">
                      <a:pos x="23" y="0"/>
                    </a:cxn>
                    <a:cxn ang="0">
                      <a:pos x="53" y="22"/>
                    </a:cxn>
                    <a:cxn ang="0">
                      <a:pos x="23" y="45"/>
                    </a:cxn>
                  </a:cxnLst>
                  <a:rect l="0" t="0" r="r" b="b"/>
                  <a:pathLst>
                    <a:path w="53" h="45">
                      <a:moveTo>
                        <a:pt x="23" y="45"/>
                      </a:move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53" y="22"/>
                      </a:lnTo>
                      <a:lnTo>
                        <a:pt x="23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7" name="Freeform 294"/>
                <p:cNvSpPr>
                  <a:spLocks noEditPoints="1"/>
                </p:cNvSpPr>
                <p:nvPr/>
              </p:nvSpPr>
              <p:spPr bwMode="auto">
                <a:xfrm>
                  <a:off x="2222" y="2128"/>
                  <a:ext cx="53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23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30"/>
                    </a:cxn>
                    <a:cxn ang="0">
                      <a:pos x="53" y="30"/>
                    </a:cxn>
                    <a:cxn ang="0">
                      <a:pos x="30" y="60"/>
                    </a:cxn>
                    <a:cxn ang="0">
                      <a:pos x="45" y="30"/>
                    </a:cxn>
                    <a:cxn ang="0">
                      <a:pos x="45" y="30"/>
                    </a:cxn>
                    <a:cxn ang="0">
                      <a:pos x="23" y="8"/>
                    </a:cxn>
                    <a:cxn ang="0">
                      <a:pos x="30" y="8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30" y="53"/>
                    </a:cxn>
                    <a:cxn ang="0">
                      <a:pos x="23" y="53"/>
                    </a:cxn>
                    <a:cxn ang="0">
                      <a:pos x="45" y="30"/>
                    </a:cxn>
                  </a:cxnLst>
                  <a:rect l="0" t="0" r="r" b="b"/>
                  <a:pathLst>
                    <a:path w="53" h="60">
                      <a:moveTo>
                        <a:pt x="30" y="60"/>
                      </a:moveTo>
                      <a:lnTo>
                        <a:pt x="23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30"/>
                      </a:lnTo>
                      <a:lnTo>
                        <a:pt x="53" y="30"/>
                      </a:lnTo>
                      <a:lnTo>
                        <a:pt x="30" y="60"/>
                      </a:lnTo>
                      <a:close/>
                      <a:moveTo>
                        <a:pt x="45" y="30"/>
                      </a:moveTo>
                      <a:lnTo>
                        <a:pt x="45" y="30"/>
                      </a:lnTo>
                      <a:lnTo>
                        <a:pt x="23" y="8"/>
                      </a:lnTo>
                      <a:lnTo>
                        <a:pt x="30" y="8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0" y="53"/>
                      </a:lnTo>
                      <a:lnTo>
                        <a:pt x="23" y="53"/>
                      </a:lnTo>
                      <a:lnTo>
                        <a:pt x="45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8" name="Freeform 295"/>
                <p:cNvSpPr>
                  <a:spLocks/>
                </p:cNvSpPr>
                <p:nvPr/>
              </p:nvSpPr>
              <p:spPr bwMode="auto">
                <a:xfrm>
                  <a:off x="2252" y="2136"/>
                  <a:ext cx="45" cy="52"/>
                </a:xfrm>
                <a:custGeom>
                  <a:avLst/>
                  <a:gdLst/>
                  <a:ahLst/>
                  <a:cxnLst>
                    <a:cxn ang="0">
                      <a:pos x="23" y="52"/>
                    </a:cxn>
                    <a:cxn ang="0">
                      <a:pos x="0" y="30"/>
                    </a:cxn>
                    <a:cxn ang="0">
                      <a:pos x="23" y="0"/>
                    </a:cxn>
                    <a:cxn ang="0">
                      <a:pos x="45" y="30"/>
                    </a:cxn>
                    <a:cxn ang="0">
                      <a:pos x="23" y="52"/>
                    </a:cxn>
                  </a:cxnLst>
                  <a:rect l="0" t="0" r="r" b="b"/>
                  <a:pathLst>
                    <a:path w="45" h="52">
                      <a:moveTo>
                        <a:pt x="23" y="52"/>
                      </a:moveTo>
                      <a:lnTo>
                        <a:pt x="0" y="30"/>
                      </a:lnTo>
                      <a:lnTo>
                        <a:pt x="23" y="0"/>
                      </a:lnTo>
                      <a:lnTo>
                        <a:pt x="45" y="30"/>
                      </a:lnTo>
                      <a:lnTo>
                        <a:pt x="23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9" name="Freeform 296"/>
                <p:cNvSpPr>
                  <a:spLocks noEditPoints="1"/>
                </p:cNvSpPr>
                <p:nvPr/>
              </p:nvSpPr>
              <p:spPr bwMode="auto">
                <a:xfrm>
                  <a:off x="2245" y="2136"/>
                  <a:ext cx="60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60" y="22"/>
                    </a:cxn>
                    <a:cxn ang="0">
                      <a:pos x="60" y="30"/>
                    </a:cxn>
                    <a:cxn ang="0">
                      <a:pos x="30" y="52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7" y="30"/>
                    </a:cxn>
                    <a:cxn ang="0">
                      <a:pos x="7" y="22"/>
                    </a:cxn>
                    <a:cxn ang="0">
                      <a:pos x="30" y="45"/>
                    </a:cxn>
                    <a:cxn ang="0">
                      <a:pos x="22" y="45"/>
                    </a:cxn>
                    <a:cxn ang="0">
                      <a:pos x="52" y="22"/>
                    </a:cxn>
                  </a:cxnLst>
                  <a:rect l="0" t="0" r="r" b="b"/>
                  <a:pathLst>
                    <a:path w="60" h="52">
                      <a:moveTo>
                        <a:pt x="30" y="52"/>
                      </a:moveTo>
                      <a:lnTo>
                        <a:pt x="22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60" y="30"/>
                      </a:lnTo>
                      <a:lnTo>
                        <a:pt x="30" y="52"/>
                      </a:lnTo>
                      <a:close/>
                      <a:moveTo>
                        <a:pt x="52" y="22"/>
                      </a:moveTo>
                      <a:lnTo>
                        <a:pt x="52" y="30"/>
                      </a:lnTo>
                      <a:lnTo>
                        <a:pt x="22" y="7"/>
                      </a:lnTo>
                      <a:lnTo>
                        <a:pt x="30" y="7"/>
                      </a:lnTo>
                      <a:lnTo>
                        <a:pt x="7" y="30"/>
                      </a:lnTo>
                      <a:lnTo>
                        <a:pt x="7" y="22"/>
                      </a:lnTo>
                      <a:lnTo>
                        <a:pt x="30" y="45"/>
                      </a:lnTo>
                      <a:lnTo>
                        <a:pt x="22" y="45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0" name="Freeform 297"/>
                <p:cNvSpPr>
                  <a:spLocks/>
                </p:cNvSpPr>
                <p:nvPr/>
              </p:nvSpPr>
              <p:spPr bwMode="auto">
                <a:xfrm>
                  <a:off x="2245" y="2143"/>
                  <a:ext cx="52" cy="45"/>
                </a:xfrm>
                <a:custGeom>
                  <a:avLst/>
                  <a:gdLst/>
                  <a:ahLst/>
                  <a:cxnLst>
                    <a:cxn ang="0">
                      <a:pos x="22" y="45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52" y="23"/>
                    </a:cxn>
                    <a:cxn ang="0">
                      <a:pos x="22" y="45"/>
                    </a:cxn>
                  </a:cxnLst>
                  <a:rect l="0" t="0" r="r" b="b"/>
                  <a:pathLst>
                    <a:path w="52" h="45">
                      <a:moveTo>
                        <a:pt x="22" y="45"/>
                      </a:move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52" y="23"/>
                      </a:lnTo>
                      <a:lnTo>
                        <a:pt x="22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1" name="Freeform 298"/>
                <p:cNvSpPr>
                  <a:spLocks noEditPoints="1"/>
                </p:cNvSpPr>
                <p:nvPr/>
              </p:nvSpPr>
              <p:spPr bwMode="auto">
                <a:xfrm>
                  <a:off x="2245" y="2136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22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30" y="60"/>
                    </a:cxn>
                    <a:cxn ang="0">
                      <a:pos x="45" y="30"/>
                    </a:cxn>
                    <a:cxn ang="0">
                      <a:pos x="45" y="30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45" y="30"/>
                    </a:cxn>
                  </a:cxnLst>
                  <a:rect l="0" t="0" r="r" b="b"/>
                  <a:pathLst>
                    <a:path w="52" h="60">
                      <a:moveTo>
                        <a:pt x="30" y="60"/>
                      </a:moveTo>
                      <a:lnTo>
                        <a:pt x="22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30"/>
                      </a:lnTo>
                      <a:lnTo>
                        <a:pt x="52" y="30"/>
                      </a:lnTo>
                      <a:lnTo>
                        <a:pt x="30" y="60"/>
                      </a:lnTo>
                      <a:close/>
                      <a:moveTo>
                        <a:pt x="45" y="30"/>
                      </a:moveTo>
                      <a:lnTo>
                        <a:pt x="45" y="30"/>
                      </a:lnTo>
                      <a:lnTo>
                        <a:pt x="22" y="7"/>
                      </a:lnTo>
                      <a:lnTo>
                        <a:pt x="30" y="7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0" y="52"/>
                      </a:lnTo>
                      <a:lnTo>
                        <a:pt x="22" y="52"/>
                      </a:lnTo>
                      <a:lnTo>
                        <a:pt x="45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2" name="Freeform 299"/>
                <p:cNvSpPr>
                  <a:spLocks/>
                </p:cNvSpPr>
                <p:nvPr/>
              </p:nvSpPr>
              <p:spPr bwMode="auto">
                <a:xfrm>
                  <a:off x="2327" y="2188"/>
                  <a:ext cx="45" cy="53"/>
                </a:xfrm>
                <a:custGeom>
                  <a:avLst/>
                  <a:gdLst/>
                  <a:ahLst/>
                  <a:cxnLst>
                    <a:cxn ang="0">
                      <a:pos x="22" y="53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45" y="23"/>
                    </a:cxn>
                    <a:cxn ang="0">
                      <a:pos x="22" y="53"/>
                    </a:cxn>
                  </a:cxnLst>
                  <a:rect l="0" t="0" r="r" b="b"/>
                  <a:pathLst>
                    <a:path w="45" h="53">
                      <a:moveTo>
                        <a:pt x="22" y="53"/>
                      </a:move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45" y="23"/>
                      </a:lnTo>
                      <a:lnTo>
                        <a:pt x="22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3" name="Freeform 300"/>
                <p:cNvSpPr>
                  <a:spLocks noEditPoints="1"/>
                </p:cNvSpPr>
                <p:nvPr/>
              </p:nvSpPr>
              <p:spPr bwMode="auto">
                <a:xfrm>
                  <a:off x="2320" y="2188"/>
                  <a:ext cx="59" cy="53"/>
                </a:xfrm>
                <a:custGeom>
                  <a:avLst/>
                  <a:gdLst/>
                  <a:ahLst/>
                  <a:cxnLst>
                    <a:cxn ang="0">
                      <a:pos x="29" y="53"/>
                    </a:cxn>
                    <a:cxn ang="0">
                      <a:pos x="29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9" y="0"/>
                    </a:cxn>
                    <a:cxn ang="0">
                      <a:pos x="29" y="0"/>
                    </a:cxn>
                    <a:cxn ang="0">
                      <a:pos x="59" y="23"/>
                    </a:cxn>
                    <a:cxn ang="0">
                      <a:pos x="59" y="30"/>
                    </a:cxn>
                    <a:cxn ang="0">
                      <a:pos x="29" y="53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29" y="0"/>
                    </a:cxn>
                    <a:cxn ang="0">
                      <a:pos x="29" y="0"/>
                    </a:cxn>
                    <a:cxn ang="0">
                      <a:pos x="7" y="30"/>
                    </a:cxn>
                    <a:cxn ang="0">
                      <a:pos x="7" y="23"/>
                    </a:cxn>
                    <a:cxn ang="0">
                      <a:pos x="29" y="45"/>
                    </a:cxn>
                    <a:cxn ang="0">
                      <a:pos x="29" y="45"/>
                    </a:cxn>
                    <a:cxn ang="0">
                      <a:pos x="52" y="23"/>
                    </a:cxn>
                  </a:cxnLst>
                  <a:rect l="0" t="0" r="r" b="b"/>
                  <a:pathLst>
                    <a:path w="59" h="53">
                      <a:moveTo>
                        <a:pt x="29" y="53"/>
                      </a:moveTo>
                      <a:lnTo>
                        <a:pt x="29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59" y="23"/>
                      </a:lnTo>
                      <a:lnTo>
                        <a:pt x="59" y="30"/>
                      </a:lnTo>
                      <a:lnTo>
                        <a:pt x="29" y="53"/>
                      </a:lnTo>
                      <a:close/>
                      <a:moveTo>
                        <a:pt x="52" y="23"/>
                      </a:moveTo>
                      <a:lnTo>
                        <a:pt x="52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7" y="30"/>
                      </a:lnTo>
                      <a:lnTo>
                        <a:pt x="7" y="23"/>
                      </a:lnTo>
                      <a:lnTo>
                        <a:pt x="29" y="45"/>
                      </a:lnTo>
                      <a:lnTo>
                        <a:pt x="29" y="45"/>
                      </a:lnTo>
                      <a:lnTo>
                        <a:pt x="52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4" name="Freeform 301"/>
                <p:cNvSpPr>
                  <a:spLocks/>
                </p:cNvSpPr>
                <p:nvPr/>
              </p:nvSpPr>
              <p:spPr bwMode="auto">
                <a:xfrm>
                  <a:off x="2334" y="2218"/>
                  <a:ext cx="45" cy="52"/>
                </a:xfrm>
                <a:custGeom>
                  <a:avLst/>
                  <a:gdLst/>
                  <a:ahLst/>
                  <a:cxnLst>
                    <a:cxn ang="0">
                      <a:pos x="23" y="52"/>
                    </a:cxn>
                    <a:cxn ang="0">
                      <a:pos x="0" y="30"/>
                    </a:cxn>
                    <a:cxn ang="0">
                      <a:pos x="23" y="0"/>
                    </a:cxn>
                    <a:cxn ang="0">
                      <a:pos x="45" y="30"/>
                    </a:cxn>
                    <a:cxn ang="0">
                      <a:pos x="23" y="52"/>
                    </a:cxn>
                  </a:cxnLst>
                  <a:rect l="0" t="0" r="r" b="b"/>
                  <a:pathLst>
                    <a:path w="45" h="52">
                      <a:moveTo>
                        <a:pt x="23" y="52"/>
                      </a:moveTo>
                      <a:lnTo>
                        <a:pt x="0" y="30"/>
                      </a:lnTo>
                      <a:lnTo>
                        <a:pt x="23" y="0"/>
                      </a:lnTo>
                      <a:lnTo>
                        <a:pt x="45" y="30"/>
                      </a:lnTo>
                      <a:lnTo>
                        <a:pt x="23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5" name="Freeform 302"/>
                <p:cNvSpPr>
                  <a:spLocks noEditPoints="1"/>
                </p:cNvSpPr>
                <p:nvPr/>
              </p:nvSpPr>
              <p:spPr bwMode="auto">
                <a:xfrm>
                  <a:off x="2327" y="2218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30" y="60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23"/>
                    </a:cxn>
                    <a:cxn ang="0">
                      <a:pos x="60" y="30"/>
                    </a:cxn>
                    <a:cxn ang="0">
                      <a:pos x="30" y="60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30" y="8"/>
                    </a:cxn>
                    <a:cxn ang="0">
                      <a:pos x="30" y="8"/>
                    </a:cxn>
                    <a:cxn ang="0">
                      <a:pos x="7" y="30"/>
                    </a:cxn>
                    <a:cxn ang="0">
                      <a:pos x="7" y="23"/>
                    </a:cxn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52" y="23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0" y="60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23"/>
                      </a:lnTo>
                      <a:lnTo>
                        <a:pt x="60" y="30"/>
                      </a:lnTo>
                      <a:lnTo>
                        <a:pt x="30" y="60"/>
                      </a:lnTo>
                      <a:close/>
                      <a:moveTo>
                        <a:pt x="52" y="23"/>
                      </a:moveTo>
                      <a:lnTo>
                        <a:pt x="52" y="30"/>
                      </a:lnTo>
                      <a:lnTo>
                        <a:pt x="30" y="8"/>
                      </a:lnTo>
                      <a:lnTo>
                        <a:pt x="30" y="8"/>
                      </a:lnTo>
                      <a:lnTo>
                        <a:pt x="7" y="30"/>
                      </a:lnTo>
                      <a:lnTo>
                        <a:pt x="7" y="23"/>
                      </a:lnTo>
                      <a:lnTo>
                        <a:pt x="30" y="52"/>
                      </a:lnTo>
                      <a:lnTo>
                        <a:pt x="30" y="52"/>
                      </a:lnTo>
                      <a:lnTo>
                        <a:pt x="52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6" name="Freeform 303"/>
                <p:cNvSpPr>
                  <a:spLocks/>
                </p:cNvSpPr>
                <p:nvPr/>
              </p:nvSpPr>
              <p:spPr bwMode="auto">
                <a:xfrm>
                  <a:off x="2349" y="2248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53" y="30"/>
                    </a:cxn>
                    <a:cxn ang="0">
                      <a:pos x="30" y="52"/>
                    </a:cxn>
                  </a:cxnLst>
                  <a:rect l="0" t="0" r="r" b="b"/>
                  <a:pathLst>
                    <a:path w="53" h="52">
                      <a:moveTo>
                        <a:pt x="30" y="52"/>
                      </a:move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53" y="30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7" name="Freeform 304"/>
                <p:cNvSpPr>
                  <a:spLocks noEditPoints="1"/>
                </p:cNvSpPr>
                <p:nvPr/>
              </p:nvSpPr>
              <p:spPr bwMode="auto">
                <a:xfrm>
                  <a:off x="2349" y="2248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3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22"/>
                    </a:cxn>
                    <a:cxn ang="0">
                      <a:pos x="53" y="30"/>
                    </a:cxn>
                    <a:cxn ang="0">
                      <a:pos x="30" y="52"/>
                    </a:cxn>
                    <a:cxn ang="0">
                      <a:pos x="45" y="22"/>
                    </a:cxn>
                    <a:cxn ang="0">
                      <a:pos x="45" y="30"/>
                    </a:cxn>
                    <a:cxn ang="0">
                      <a:pos x="23" y="8"/>
                    </a:cxn>
                    <a:cxn ang="0">
                      <a:pos x="30" y="8"/>
                    </a:cxn>
                    <a:cxn ang="0">
                      <a:pos x="8" y="30"/>
                    </a:cxn>
                    <a:cxn ang="0">
                      <a:pos x="8" y="22"/>
                    </a:cxn>
                    <a:cxn ang="0">
                      <a:pos x="30" y="45"/>
                    </a:cxn>
                    <a:cxn ang="0">
                      <a:pos x="23" y="45"/>
                    </a:cxn>
                    <a:cxn ang="0">
                      <a:pos x="45" y="22"/>
                    </a:cxn>
                  </a:cxnLst>
                  <a:rect l="0" t="0" r="r" b="b"/>
                  <a:pathLst>
                    <a:path w="53" h="52">
                      <a:moveTo>
                        <a:pt x="30" y="52"/>
                      </a:moveTo>
                      <a:lnTo>
                        <a:pt x="23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22"/>
                      </a:lnTo>
                      <a:lnTo>
                        <a:pt x="53" y="30"/>
                      </a:lnTo>
                      <a:lnTo>
                        <a:pt x="30" y="52"/>
                      </a:lnTo>
                      <a:close/>
                      <a:moveTo>
                        <a:pt x="45" y="22"/>
                      </a:moveTo>
                      <a:lnTo>
                        <a:pt x="45" y="30"/>
                      </a:lnTo>
                      <a:lnTo>
                        <a:pt x="23" y="8"/>
                      </a:lnTo>
                      <a:lnTo>
                        <a:pt x="30" y="8"/>
                      </a:lnTo>
                      <a:lnTo>
                        <a:pt x="8" y="30"/>
                      </a:lnTo>
                      <a:lnTo>
                        <a:pt x="8" y="22"/>
                      </a:lnTo>
                      <a:lnTo>
                        <a:pt x="30" y="45"/>
                      </a:lnTo>
                      <a:lnTo>
                        <a:pt x="23" y="45"/>
                      </a:lnTo>
                      <a:lnTo>
                        <a:pt x="45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8" name="Freeform 305"/>
                <p:cNvSpPr>
                  <a:spLocks/>
                </p:cNvSpPr>
                <p:nvPr/>
              </p:nvSpPr>
              <p:spPr bwMode="auto">
                <a:xfrm>
                  <a:off x="2364" y="2278"/>
                  <a:ext cx="45" cy="52"/>
                </a:xfrm>
                <a:custGeom>
                  <a:avLst/>
                  <a:gdLst/>
                  <a:ahLst/>
                  <a:cxnLst>
                    <a:cxn ang="0">
                      <a:pos x="23" y="52"/>
                    </a:cxn>
                    <a:cxn ang="0">
                      <a:pos x="0" y="22"/>
                    </a:cxn>
                    <a:cxn ang="0">
                      <a:pos x="23" y="0"/>
                    </a:cxn>
                    <a:cxn ang="0">
                      <a:pos x="45" y="22"/>
                    </a:cxn>
                    <a:cxn ang="0">
                      <a:pos x="23" y="52"/>
                    </a:cxn>
                  </a:cxnLst>
                  <a:rect l="0" t="0" r="r" b="b"/>
                  <a:pathLst>
                    <a:path w="45" h="52">
                      <a:moveTo>
                        <a:pt x="23" y="52"/>
                      </a:move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45" y="22"/>
                      </a:lnTo>
                      <a:lnTo>
                        <a:pt x="23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9" name="Freeform 306"/>
                <p:cNvSpPr>
                  <a:spLocks noEditPoints="1"/>
                </p:cNvSpPr>
                <p:nvPr/>
              </p:nvSpPr>
              <p:spPr bwMode="auto">
                <a:xfrm>
                  <a:off x="2357" y="2278"/>
                  <a:ext cx="60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22"/>
                    </a:cxn>
                    <a:cxn ang="0">
                      <a:pos x="60" y="30"/>
                    </a:cxn>
                    <a:cxn ang="0">
                      <a:pos x="30" y="52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7" y="30"/>
                    </a:cxn>
                    <a:cxn ang="0">
                      <a:pos x="7" y="22"/>
                    </a:cxn>
                    <a:cxn ang="0">
                      <a:pos x="30" y="45"/>
                    </a:cxn>
                    <a:cxn ang="0">
                      <a:pos x="30" y="45"/>
                    </a:cxn>
                    <a:cxn ang="0">
                      <a:pos x="52" y="22"/>
                    </a:cxn>
                  </a:cxnLst>
                  <a:rect l="0" t="0" r="r" b="b"/>
                  <a:pathLst>
                    <a:path w="60" h="52">
                      <a:moveTo>
                        <a:pt x="30" y="52"/>
                      </a:moveTo>
                      <a:lnTo>
                        <a:pt x="30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60" y="30"/>
                      </a:lnTo>
                      <a:lnTo>
                        <a:pt x="30" y="52"/>
                      </a:lnTo>
                      <a:close/>
                      <a:moveTo>
                        <a:pt x="52" y="22"/>
                      </a:moveTo>
                      <a:lnTo>
                        <a:pt x="52" y="3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7" y="30"/>
                      </a:lnTo>
                      <a:lnTo>
                        <a:pt x="7" y="22"/>
                      </a:lnTo>
                      <a:lnTo>
                        <a:pt x="30" y="45"/>
                      </a:lnTo>
                      <a:lnTo>
                        <a:pt x="30" y="45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0" name="Freeform 307"/>
                <p:cNvSpPr>
                  <a:spLocks/>
                </p:cNvSpPr>
                <p:nvPr/>
              </p:nvSpPr>
              <p:spPr bwMode="auto">
                <a:xfrm>
                  <a:off x="2372" y="2285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52" y="23"/>
                    </a:cxn>
                    <a:cxn ang="0">
                      <a:pos x="30" y="53"/>
                    </a:cxn>
                  </a:cxnLst>
                  <a:rect l="0" t="0" r="r" b="b"/>
                  <a:pathLst>
                    <a:path w="52" h="53">
                      <a:moveTo>
                        <a:pt x="30" y="53"/>
                      </a:move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52" y="23"/>
                      </a:lnTo>
                      <a:lnTo>
                        <a:pt x="30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1" name="Freeform 308"/>
                <p:cNvSpPr>
                  <a:spLocks noEditPoints="1"/>
                </p:cNvSpPr>
                <p:nvPr/>
              </p:nvSpPr>
              <p:spPr bwMode="auto">
                <a:xfrm>
                  <a:off x="2372" y="2285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22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30" y="53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7" y="30"/>
                    </a:cxn>
                    <a:cxn ang="0">
                      <a:pos x="7" y="23"/>
                    </a:cxn>
                    <a:cxn ang="0">
                      <a:pos x="30" y="45"/>
                    </a:cxn>
                    <a:cxn ang="0">
                      <a:pos x="22" y="45"/>
                    </a:cxn>
                    <a:cxn ang="0">
                      <a:pos x="52" y="23"/>
                    </a:cxn>
                  </a:cxnLst>
                  <a:rect l="0" t="0" r="r" b="b"/>
                  <a:pathLst>
                    <a:path w="52" h="53">
                      <a:moveTo>
                        <a:pt x="30" y="53"/>
                      </a:moveTo>
                      <a:lnTo>
                        <a:pt x="22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3"/>
                      </a:lnTo>
                      <a:lnTo>
                        <a:pt x="52" y="30"/>
                      </a:lnTo>
                      <a:lnTo>
                        <a:pt x="30" y="53"/>
                      </a:lnTo>
                      <a:close/>
                      <a:moveTo>
                        <a:pt x="52" y="23"/>
                      </a:moveTo>
                      <a:lnTo>
                        <a:pt x="52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7" y="30"/>
                      </a:lnTo>
                      <a:lnTo>
                        <a:pt x="7" y="23"/>
                      </a:lnTo>
                      <a:lnTo>
                        <a:pt x="30" y="45"/>
                      </a:lnTo>
                      <a:lnTo>
                        <a:pt x="22" y="45"/>
                      </a:lnTo>
                      <a:lnTo>
                        <a:pt x="52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2" name="Freeform 309"/>
                <p:cNvSpPr>
                  <a:spLocks/>
                </p:cNvSpPr>
                <p:nvPr/>
              </p:nvSpPr>
              <p:spPr bwMode="auto">
                <a:xfrm>
                  <a:off x="2424" y="2345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23" y="53"/>
                    </a:cxn>
                    <a:cxn ang="0">
                      <a:pos x="0" y="23"/>
                    </a:cxn>
                    <a:cxn ang="0">
                      <a:pos x="23" y="0"/>
                    </a:cxn>
                    <a:cxn ang="0">
                      <a:pos x="53" y="23"/>
                    </a:cxn>
                    <a:cxn ang="0">
                      <a:pos x="23" y="53"/>
                    </a:cxn>
                  </a:cxnLst>
                  <a:rect l="0" t="0" r="r" b="b"/>
                  <a:pathLst>
                    <a:path w="53" h="53">
                      <a:moveTo>
                        <a:pt x="23" y="53"/>
                      </a:moveTo>
                      <a:lnTo>
                        <a:pt x="0" y="23"/>
                      </a:lnTo>
                      <a:lnTo>
                        <a:pt x="23" y="0"/>
                      </a:lnTo>
                      <a:lnTo>
                        <a:pt x="53" y="23"/>
                      </a:lnTo>
                      <a:lnTo>
                        <a:pt x="23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3" name="Freeform 310"/>
                <p:cNvSpPr>
                  <a:spLocks noEditPoints="1"/>
                </p:cNvSpPr>
                <p:nvPr/>
              </p:nvSpPr>
              <p:spPr bwMode="auto">
                <a:xfrm>
                  <a:off x="2424" y="2345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23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23"/>
                    </a:cxn>
                    <a:cxn ang="0">
                      <a:pos x="53" y="30"/>
                    </a:cxn>
                    <a:cxn ang="0">
                      <a:pos x="30" y="53"/>
                    </a:cxn>
                    <a:cxn ang="0">
                      <a:pos x="45" y="23"/>
                    </a:cxn>
                    <a:cxn ang="0">
                      <a:pos x="45" y="30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30" y="45"/>
                    </a:cxn>
                    <a:cxn ang="0">
                      <a:pos x="23" y="45"/>
                    </a:cxn>
                    <a:cxn ang="0">
                      <a:pos x="45" y="23"/>
                    </a:cxn>
                  </a:cxnLst>
                  <a:rect l="0" t="0" r="r" b="b"/>
                  <a:pathLst>
                    <a:path w="53" h="53">
                      <a:moveTo>
                        <a:pt x="30" y="53"/>
                      </a:moveTo>
                      <a:lnTo>
                        <a:pt x="23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23"/>
                      </a:lnTo>
                      <a:lnTo>
                        <a:pt x="53" y="30"/>
                      </a:lnTo>
                      <a:lnTo>
                        <a:pt x="30" y="53"/>
                      </a:lnTo>
                      <a:close/>
                      <a:moveTo>
                        <a:pt x="45" y="23"/>
                      </a:moveTo>
                      <a:lnTo>
                        <a:pt x="45" y="3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0" y="45"/>
                      </a:lnTo>
                      <a:lnTo>
                        <a:pt x="23" y="45"/>
                      </a:lnTo>
                      <a:lnTo>
                        <a:pt x="45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4" name="Freeform 311"/>
                <p:cNvSpPr>
                  <a:spLocks/>
                </p:cNvSpPr>
                <p:nvPr/>
              </p:nvSpPr>
              <p:spPr bwMode="auto">
                <a:xfrm>
                  <a:off x="2424" y="2353"/>
                  <a:ext cx="53" cy="45"/>
                </a:xfrm>
                <a:custGeom>
                  <a:avLst/>
                  <a:gdLst/>
                  <a:ahLst/>
                  <a:cxnLst>
                    <a:cxn ang="0">
                      <a:pos x="30" y="45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53" y="22"/>
                    </a:cxn>
                    <a:cxn ang="0">
                      <a:pos x="30" y="45"/>
                    </a:cxn>
                  </a:cxnLst>
                  <a:rect l="0" t="0" r="r" b="b"/>
                  <a:pathLst>
                    <a:path w="53" h="45">
                      <a:moveTo>
                        <a:pt x="30" y="45"/>
                      </a:move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53" y="22"/>
                      </a:lnTo>
                      <a:lnTo>
                        <a:pt x="30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5" name="Freeform 312"/>
                <p:cNvSpPr>
                  <a:spLocks noEditPoints="1"/>
                </p:cNvSpPr>
                <p:nvPr/>
              </p:nvSpPr>
              <p:spPr bwMode="auto">
                <a:xfrm>
                  <a:off x="2424" y="2345"/>
                  <a:ext cx="53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23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30"/>
                    </a:cxn>
                    <a:cxn ang="0">
                      <a:pos x="53" y="30"/>
                    </a:cxn>
                    <a:cxn ang="0">
                      <a:pos x="30" y="60"/>
                    </a:cxn>
                    <a:cxn ang="0">
                      <a:pos x="53" y="30"/>
                    </a:cxn>
                    <a:cxn ang="0">
                      <a:pos x="53" y="30"/>
                    </a:cxn>
                    <a:cxn ang="0">
                      <a:pos x="23" y="8"/>
                    </a:cxn>
                    <a:cxn ang="0">
                      <a:pos x="30" y="8"/>
                    </a:cxn>
                    <a:cxn ang="0">
                      <a:pos x="8" y="30"/>
                    </a:cxn>
                    <a:cxn ang="0">
                      <a:pos x="8" y="30"/>
                    </a:cxn>
                    <a:cxn ang="0">
                      <a:pos x="30" y="53"/>
                    </a:cxn>
                    <a:cxn ang="0">
                      <a:pos x="23" y="53"/>
                    </a:cxn>
                    <a:cxn ang="0">
                      <a:pos x="53" y="30"/>
                    </a:cxn>
                  </a:cxnLst>
                  <a:rect l="0" t="0" r="r" b="b"/>
                  <a:pathLst>
                    <a:path w="53" h="60">
                      <a:moveTo>
                        <a:pt x="30" y="60"/>
                      </a:moveTo>
                      <a:lnTo>
                        <a:pt x="23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30"/>
                      </a:lnTo>
                      <a:lnTo>
                        <a:pt x="53" y="30"/>
                      </a:lnTo>
                      <a:lnTo>
                        <a:pt x="30" y="60"/>
                      </a:lnTo>
                      <a:close/>
                      <a:moveTo>
                        <a:pt x="53" y="30"/>
                      </a:moveTo>
                      <a:lnTo>
                        <a:pt x="53" y="30"/>
                      </a:lnTo>
                      <a:lnTo>
                        <a:pt x="23" y="8"/>
                      </a:lnTo>
                      <a:lnTo>
                        <a:pt x="30" y="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30" y="53"/>
                      </a:lnTo>
                      <a:lnTo>
                        <a:pt x="23" y="53"/>
                      </a:lnTo>
                      <a:lnTo>
                        <a:pt x="53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6" name="Freeform 313"/>
                <p:cNvSpPr>
                  <a:spLocks/>
                </p:cNvSpPr>
                <p:nvPr/>
              </p:nvSpPr>
              <p:spPr bwMode="auto">
                <a:xfrm>
                  <a:off x="2424" y="2353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53" y="30"/>
                    </a:cxn>
                    <a:cxn ang="0">
                      <a:pos x="30" y="52"/>
                    </a:cxn>
                  </a:cxnLst>
                  <a:rect l="0" t="0" r="r" b="b"/>
                  <a:pathLst>
                    <a:path w="53" h="52">
                      <a:moveTo>
                        <a:pt x="30" y="52"/>
                      </a:move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53" y="30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7" name="Freeform 314"/>
                <p:cNvSpPr>
                  <a:spLocks noEditPoints="1"/>
                </p:cNvSpPr>
                <p:nvPr/>
              </p:nvSpPr>
              <p:spPr bwMode="auto">
                <a:xfrm>
                  <a:off x="2424" y="2353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3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22"/>
                    </a:cxn>
                    <a:cxn ang="0">
                      <a:pos x="53" y="30"/>
                    </a:cxn>
                    <a:cxn ang="0">
                      <a:pos x="30" y="52"/>
                    </a:cxn>
                    <a:cxn ang="0">
                      <a:pos x="53" y="22"/>
                    </a:cxn>
                    <a:cxn ang="0">
                      <a:pos x="53" y="30"/>
                    </a:cxn>
                    <a:cxn ang="0">
                      <a:pos x="23" y="7"/>
                    </a:cxn>
                    <a:cxn ang="0">
                      <a:pos x="30" y="7"/>
                    </a:cxn>
                    <a:cxn ang="0">
                      <a:pos x="8" y="30"/>
                    </a:cxn>
                    <a:cxn ang="0">
                      <a:pos x="8" y="22"/>
                    </a:cxn>
                    <a:cxn ang="0">
                      <a:pos x="30" y="52"/>
                    </a:cxn>
                    <a:cxn ang="0">
                      <a:pos x="23" y="52"/>
                    </a:cxn>
                    <a:cxn ang="0">
                      <a:pos x="53" y="22"/>
                    </a:cxn>
                  </a:cxnLst>
                  <a:rect l="0" t="0" r="r" b="b"/>
                  <a:pathLst>
                    <a:path w="53" h="52">
                      <a:moveTo>
                        <a:pt x="30" y="52"/>
                      </a:moveTo>
                      <a:lnTo>
                        <a:pt x="23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22"/>
                      </a:lnTo>
                      <a:lnTo>
                        <a:pt x="53" y="30"/>
                      </a:lnTo>
                      <a:lnTo>
                        <a:pt x="30" y="52"/>
                      </a:lnTo>
                      <a:close/>
                      <a:moveTo>
                        <a:pt x="53" y="22"/>
                      </a:moveTo>
                      <a:lnTo>
                        <a:pt x="53" y="30"/>
                      </a:lnTo>
                      <a:lnTo>
                        <a:pt x="23" y="7"/>
                      </a:lnTo>
                      <a:lnTo>
                        <a:pt x="30" y="7"/>
                      </a:lnTo>
                      <a:lnTo>
                        <a:pt x="8" y="30"/>
                      </a:lnTo>
                      <a:lnTo>
                        <a:pt x="8" y="22"/>
                      </a:lnTo>
                      <a:lnTo>
                        <a:pt x="30" y="52"/>
                      </a:lnTo>
                      <a:lnTo>
                        <a:pt x="23" y="52"/>
                      </a:lnTo>
                      <a:lnTo>
                        <a:pt x="53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8" name="Freeform 315"/>
                <p:cNvSpPr>
                  <a:spLocks/>
                </p:cNvSpPr>
                <p:nvPr/>
              </p:nvSpPr>
              <p:spPr bwMode="auto">
                <a:xfrm>
                  <a:off x="2432" y="2360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52" y="23"/>
                    </a:cxn>
                    <a:cxn ang="0">
                      <a:pos x="30" y="53"/>
                    </a:cxn>
                  </a:cxnLst>
                  <a:rect l="0" t="0" r="r" b="b"/>
                  <a:pathLst>
                    <a:path w="52" h="53">
                      <a:moveTo>
                        <a:pt x="30" y="53"/>
                      </a:move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52" y="23"/>
                      </a:lnTo>
                      <a:lnTo>
                        <a:pt x="30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9" name="Freeform 316"/>
                <p:cNvSpPr>
                  <a:spLocks noEditPoints="1"/>
                </p:cNvSpPr>
                <p:nvPr/>
              </p:nvSpPr>
              <p:spPr bwMode="auto">
                <a:xfrm>
                  <a:off x="2432" y="2360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22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30" y="53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7" y="30"/>
                    </a:cxn>
                    <a:cxn ang="0">
                      <a:pos x="7" y="23"/>
                    </a:cxn>
                    <a:cxn ang="0">
                      <a:pos x="30" y="45"/>
                    </a:cxn>
                    <a:cxn ang="0">
                      <a:pos x="22" y="45"/>
                    </a:cxn>
                    <a:cxn ang="0">
                      <a:pos x="52" y="23"/>
                    </a:cxn>
                  </a:cxnLst>
                  <a:rect l="0" t="0" r="r" b="b"/>
                  <a:pathLst>
                    <a:path w="52" h="53">
                      <a:moveTo>
                        <a:pt x="30" y="53"/>
                      </a:moveTo>
                      <a:lnTo>
                        <a:pt x="22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3"/>
                      </a:lnTo>
                      <a:lnTo>
                        <a:pt x="52" y="30"/>
                      </a:lnTo>
                      <a:lnTo>
                        <a:pt x="30" y="53"/>
                      </a:lnTo>
                      <a:close/>
                      <a:moveTo>
                        <a:pt x="52" y="23"/>
                      </a:moveTo>
                      <a:lnTo>
                        <a:pt x="52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7" y="30"/>
                      </a:lnTo>
                      <a:lnTo>
                        <a:pt x="7" y="23"/>
                      </a:lnTo>
                      <a:lnTo>
                        <a:pt x="30" y="45"/>
                      </a:lnTo>
                      <a:lnTo>
                        <a:pt x="22" y="45"/>
                      </a:lnTo>
                      <a:lnTo>
                        <a:pt x="52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0" name="Freeform 317"/>
                <p:cNvSpPr>
                  <a:spLocks/>
                </p:cNvSpPr>
                <p:nvPr/>
              </p:nvSpPr>
              <p:spPr bwMode="auto">
                <a:xfrm>
                  <a:off x="4489" y="2495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52" y="30"/>
                    </a:cxn>
                    <a:cxn ang="0">
                      <a:pos x="30" y="52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52" y="30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1" name="Freeform 318"/>
                <p:cNvSpPr>
                  <a:spLocks noEditPoints="1"/>
                </p:cNvSpPr>
                <p:nvPr/>
              </p:nvSpPr>
              <p:spPr bwMode="auto">
                <a:xfrm>
                  <a:off x="4489" y="2495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30" y="52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7" y="30"/>
                    </a:cxn>
                    <a:cxn ang="0">
                      <a:pos x="7" y="22"/>
                    </a:cxn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52" y="22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22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2"/>
                      </a:lnTo>
                      <a:lnTo>
                        <a:pt x="52" y="30"/>
                      </a:lnTo>
                      <a:lnTo>
                        <a:pt x="30" y="52"/>
                      </a:lnTo>
                      <a:close/>
                      <a:moveTo>
                        <a:pt x="52" y="22"/>
                      </a:moveTo>
                      <a:lnTo>
                        <a:pt x="52" y="30"/>
                      </a:lnTo>
                      <a:lnTo>
                        <a:pt x="22" y="7"/>
                      </a:lnTo>
                      <a:lnTo>
                        <a:pt x="30" y="7"/>
                      </a:lnTo>
                      <a:lnTo>
                        <a:pt x="7" y="30"/>
                      </a:lnTo>
                      <a:lnTo>
                        <a:pt x="7" y="22"/>
                      </a:lnTo>
                      <a:lnTo>
                        <a:pt x="30" y="52"/>
                      </a:lnTo>
                      <a:lnTo>
                        <a:pt x="22" y="52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2" name="Freeform 319"/>
                <p:cNvSpPr>
                  <a:spLocks/>
                </p:cNvSpPr>
                <p:nvPr/>
              </p:nvSpPr>
              <p:spPr bwMode="auto">
                <a:xfrm>
                  <a:off x="4571" y="2480"/>
                  <a:ext cx="45" cy="52"/>
                </a:xfrm>
                <a:custGeom>
                  <a:avLst/>
                  <a:gdLst/>
                  <a:ahLst/>
                  <a:cxnLst>
                    <a:cxn ang="0">
                      <a:pos x="22" y="52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45" y="22"/>
                    </a:cxn>
                    <a:cxn ang="0">
                      <a:pos x="22" y="52"/>
                    </a:cxn>
                  </a:cxnLst>
                  <a:rect l="0" t="0" r="r" b="b"/>
                  <a:pathLst>
                    <a:path w="45" h="52">
                      <a:moveTo>
                        <a:pt x="22" y="52"/>
                      </a:move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45" y="22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3" name="Freeform 320"/>
                <p:cNvSpPr>
                  <a:spLocks noEditPoints="1"/>
                </p:cNvSpPr>
                <p:nvPr/>
              </p:nvSpPr>
              <p:spPr bwMode="auto">
                <a:xfrm>
                  <a:off x="4563" y="2480"/>
                  <a:ext cx="60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22"/>
                    </a:cxn>
                    <a:cxn ang="0">
                      <a:pos x="60" y="30"/>
                    </a:cxn>
                    <a:cxn ang="0">
                      <a:pos x="30" y="52"/>
                    </a:cxn>
                    <a:cxn ang="0">
                      <a:pos x="53" y="22"/>
                    </a:cxn>
                    <a:cxn ang="0">
                      <a:pos x="53" y="3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8" y="30"/>
                    </a:cxn>
                    <a:cxn ang="0">
                      <a:pos x="8" y="22"/>
                    </a:cxn>
                    <a:cxn ang="0">
                      <a:pos x="30" y="45"/>
                    </a:cxn>
                    <a:cxn ang="0">
                      <a:pos x="30" y="45"/>
                    </a:cxn>
                    <a:cxn ang="0">
                      <a:pos x="53" y="22"/>
                    </a:cxn>
                  </a:cxnLst>
                  <a:rect l="0" t="0" r="r" b="b"/>
                  <a:pathLst>
                    <a:path w="60" h="52">
                      <a:moveTo>
                        <a:pt x="30" y="52"/>
                      </a:moveTo>
                      <a:lnTo>
                        <a:pt x="30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60" y="30"/>
                      </a:lnTo>
                      <a:lnTo>
                        <a:pt x="30" y="52"/>
                      </a:lnTo>
                      <a:close/>
                      <a:moveTo>
                        <a:pt x="53" y="22"/>
                      </a:moveTo>
                      <a:lnTo>
                        <a:pt x="53" y="3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8" y="30"/>
                      </a:lnTo>
                      <a:lnTo>
                        <a:pt x="8" y="22"/>
                      </a:lnTo>
                      <a:lnTo>
                        <a:pt x="30" y="45"/>
                      </a:lnTo>
                      <a:lnTo>
                        <a:pt x="30" y="45"/>
                      </a:lnTo>
                      <a:lnTo>
                        <a:pt x="53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4" name="Freeform 321"/>
                <p:cNvSpPr>
                  <a:spLocks/>
                </p:cNvSpPr>
                <p:nvPr/>
              </p:nvSpPr>
              <p:spPr bwMode="auto">
                <a:xfrm>
                  <a:off x="4578" y="2502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23" y="53"/>
                    </a:cxn>
                    <a:cxn ang="0">
                      <a:pos x="0" y="30"/>
                    </a:cxn>
                    <a:cxn ang="0">
                      <a:pos x="23" y="0"/>
                    </a:cxn>
                    <a:cxn ang="0">
                      <a:pos x="53" y="30"/>
                    </a:cxn>
                    <a:cxn ang="0">
                      <a:pos x="23" y="53"/>
                    </a:cxn>
                  </a:cxnLst>
                  <a:rect l="0" t="0" r="r" b="b"/>
                  <a:pathLst>
                    <a:path w="53" h="53">
                      <a:moveTo>
                        <a:pt x="23" y="53"/>
                      </a:moveTo>
                      <a:lnTo>
                        <a:pt x="0" y="30"/>
                      </a:lnTo>
                      <a:lnTo>
                        <a:pt x="23" y="0"/>
                      </a:lnTo>
                      <a:lnTo>
                        <a:pt x="53" y="30"/>
                      </a:lnTo>
                      <a:lnTo>
                        <a:pt x="23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5" name="Freeform 322"/>
                <p:cNvSpPr>
                  <a:spLocks noEditPoints="1"/>
                </p:cNvSpPr>
                <p:nvPr/>
              </p:nvSpPr>
              <p:spPr bwMode="auto">
                <a:xfrm>
                  <a:off x="4578" y="2502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23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23"/>
                    </a:cxn>
                    <a:cxn ang="0">
                      <a:pos x="53" y="30"/>
                    </a:cxn>
                    <a:cxn ang="0">
                      <a:pos x="30" y="53"/>
                    </a:cxn>
                    <a:cxn ang="0">
                      <a:pos x="45" y="23"/>
                    </a:cxn>
                    <a:cxn ang="0">
                      <a:pos x="45" y="30"/>
                    </a:cxn>
                    <a:cxn ang="0">
                      <a:pos x="23" y="8"/>
                    </a:cxn>
                    <a:cxn ang="0">
                      <a:pos x="30" y="8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30" y="53"/>
                    </a:cxn>
                    <a:cxn ang="0">
                      <a:pos x="23" y="53"/>
                    </a:cxn>
                    <a:cxn ang="0">
                      <a:pos x="45" y="23"/>
                    </a:cxn>
                  </a:cxnLst>
                  <a:rect l="0" t="0" r="r" b="b"/>
                  <a:pathLst>
                    <a:path w="53" h="53">
                      <a:moveTo>
                        <a:pt x="30" y="53"/>
                      </a:moveTo>
                      <a:lnTo>
                        <a:pt x="23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23"/>
                      </a:lnTo>
                      <a:lnTo>
                        <a:pt x="53" y="30"/>
                      </a:lnTo>
                      <a:lnTo>
                        <a:pt x="30" y="53"/>
                      </a:lnTo>
                      <a:close/>
                      <a:moveTo>
                        <a:pt x="45" y="23"/>
                      </a:moveTo>
                      <a:lnTo>
                        <a:pt x="45" y="30"/>
                      </a:lnTo>
                      <a:lnTo>
                        <a:pt x="23" y="8"/>
                      </a:lnTo>
                      <a:lnTo>
                        <a:pt x="30" y="8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0" y="53"/>
                      </a:lnTo>
                      <a:lnTo>
                        <a:pt x="23" y="53"/>
                      </a:lnTo>
                      <a:lnTo>
                        <a:pt x="45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6" name="Freeform 323"/>
                <p:cNvSpPr>
                  <a:spLocks/>
                </p:cNvSpPr>
                <p:nvPr/>
              </p:nvSpPr>
              <p:spPr bwMode="auto">
                <a:xfrm>
                  <a:off x="4586" y="2517"/>
                  <a:ext cx="52" cy="45"/>
                </a:xfrm>
                <a:custGeom>
                  <a:avLst/>
                  <a:gdLst/>
                  <a:ahLst/>
                  <a:cxnLst>
                    <a:cxn ang="0">
                      <a:pos x="30" y="45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52" y="23"/>
                    </a:cxn>
                    <a:cxn ang="0">
                      <a:pos x="30" y="45"/>
                    </a:cxn>
                  </a:cxnLst>
                  <a:rect l="0" t="0" r="r" b="b"/>
                  <a:pathLst>
                    <a:path w="52" h="45">
                      <a:moveTo>
                        <a:pt x="30" y="45"/>
                      </a:move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52" y="23"/>
                      </a:lnTo>
                      <a:lnTo>
                        <a:pt x="30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7" name="Freeform 324"/>
                <p:cNvSpPr>
                  <a:spLocks noEditPoints="1"/>
                </p:cNvSpPr>
                <p:nvPr/>
              </p:nvSpPr>
              <p:spPr bwMode="auto">
                <a:xfrm>
                  <a:off x="4586" y="2510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22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30" y="6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7" y="30"/>
                    </a:cxn>
                    <a:cxn ang="0">
                      <a:pos x="7" y="30"/>
                    </a:cxn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52" y="30"/>
                    </a:cxn>
                  </a:cxnLst>
                  <a:rect l="0" t="0" r="r" b="b"/>
                  <a:pathLst>
                    <a:path w="52" h="60">
                      <a:moveTo>
                        <a:pt x="30" y="60"/>
                      </a:moveTo>
                      <a:lnTo>
                        <a:pt x="22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30"/>
                      </a:lnTo>
                      <a:lnTo>
                        <a:pt x="52" y="30"/>
                      </a:lnTo>
                      <a:lnTo>
                        <a:pt x="30" y="60"/>
                      </a:lnTo>
                      <a:close/>
                      <a:moveTo>
                        <a:pt x="52" y="30"/>
                      </a:moveTo>
                      <a:lnTo>
                        <a:pt x="52" y="30"/>
                      </a:lnTo>
                      <a:lnTo>
                        <a:pt x="22" y="7"/>
                      </a:lnTo>
                      <a:lnTo>
                        <a:pt x="30" y="7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30" y="52"/>
                      </a:lnTo>
                      <a:lnTo>
                        <a:pt x="22" y="52"/>
                      </a:lnTo>
                      <a:lnTo>
                        <a:pt x="52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8" name="Freeform 325"/>
                <p:cNvSpPr>
                  <a:spLocks/>
                </p:cNvSpPr>
                <p:nvPr/>
              </p:nvSpPr>
              <p:spPr bwMode="auto">
                <a:xfrm>
                  <a:off x="4578" y="2517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53" y="23"/>
                    </a:cxn>
                    <a:cxn ang="0">
                      <a:pos x="30" y="53"/>
                    </a:cxn>
                  </a:cxnLst>
                  <a:rect l="0" t="0" r="r" b="b"/>
                  <a:pathLst>
                    <a:path w="53" h="53">
                      <a:moveTo>
                        <a:pt x="30" y="53"/>
                      </a:move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53" y="23"/>
                      </a:lnTo>
                      <a:lnTo>
                        <a:pt x="30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9" name="Freeform 326"/>
                <p:cNvSpPr>
                  <a:spLocks noEditPoints="1"/>
                </p:cNvSpPr>
                <p:nvPr/>
              </p:nvSpPr>
              <p:spPr bwMode="auto">
                <a:xfrm>
                  <a:off x="4578" y="2517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23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3" y="23"/>
                    </a:cxn>
                    <a:cxn ang="0">
                      <a:pos x="53" y="30"/>
                    </a:cxn>
                    <a:cxn ang="0">
                      <a:pos x="30" y="53"/>
                    </a:cxn>
                    <a:cxn ang="0">
                      <a:pos x="53" y="23"/>
                    </a:cxn>
                    <a:cxn ang="0">
                      <a:pos x="53" y="30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8" y="30"/>
                    </a:cxn>
                    <a:cxn ang="0">
                      <a:pos x="8" y="23"/>
                    </a:cxn>
                    <a:cxn ang="0">
                      <a:pos x="30" y="45"/>
                    </a:cxn>
                    <a:cxn ang="0">
                      <a:pos x="23" y="45"/>
                    </a:cxn>
                    <a:cxn ang="0">
                      <a:pos x="53" y="23"/>
                    </a:cxn>
                  </a:cxnLst>
                  <a:rect l="0" t="0" r="r" b="b"/>
                  <a:pathLst>
                    <a:path w="53" h="53">
                      <a:moveTo>
                        <a:pt x="30" y="53"/>
                      </a:moveTo>
                      <a:lnTo>
                        <a:pt x="23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3" y="23"/>
                      </a:lnTo>
                      <a:lnTo>
                        <a:pt x="53" y="30"/>
                      </a:lnTo>
                      <a:lnTo>
                        <a:pt x="30" y="53"/>
                      </a:lnTo>
                      <a:close/>
                      <a:moveTo>
                        <a:pt x="53" y="23"/>
                      </a:moveTo>
                      <a:lnTo>
                        <a:pt x="53" y="3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8" y="30"/>
                      </a:lnTo>
                      <a:lnTo>
                        <a:pt x="8" y="23"/>
                      </a:lnTo>
                      <a:lnTo>
                        <a:pt x="30" y="45"/>
                      </a:lnTo>
                      <a:lnTo>
                        <a:pt x="23" y="45"/>
                      </a:lnTo>
                      <a:lnTo>
                        <a:pt x="53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0" name="Freeform 327"/>
                <p:cNvSpPr>
                  <a:spLocks/>
                </p:cNvSpPr>
                <p:nvPr/>
              </p:nvSpPr>
              <p:spPr bwMode="auto">
                <a:xfrm>
                  <a:off x="2940" y="3011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53" y="30"/>
                    </a:cxn>
                    <a:cxn ang="0">
                      <a:pos x="30" y="52"/>
                    </a:cxn>
                  </a:cxnLst>
                  <a:rect l="0" t="0" r="r" b="b"/>
                  <a:pathLst>
                    <a:path w="53" h="52">
                      <a:moveTo>
                        <a:pt x="30" y="52"/>
                      </a:move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53" y="30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1" name="Freeform 328"/>
                <p:cNvSpPr>
                  <a:spLocks noEditPoints="1"/>
                </p:cNvSpPr>
                <p:nvPr/>
              </p:nvSpPr>
              <p:spPr bwMode="auto">
                <a:xfrm>
                  <a:off x="2940" y="3011"/>
                  <a:ext cx="60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3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60" y="22"/>
                    </a:cxn>
                    <a:cxn ang="0">
                      <a:pos x="60" y="30"/>
                    </a:cxn>
                    <a:cxn ang="0">
                      <a:pos x="30" y="52"/>
                    </a:cxn>
                    <a:cxn ang="0">
                      <a:pos x="53" y="22"/>
                    </a:cxn>
                    <a:cxn ang="0">
                      <a:pos x="53" y="30"/>
                    </a:cxn>
                    <a:cxn ang="0">
                      <a:pos x="23" y="8"/>
                    </a:cxn>
                    <a:cxn ang="0">
                      <a:pos x="30" y="8"/>
                    </a:cxn>
                    <a:cxn ang="0">
                      <a:pos x="8" y="30"/>
                    </a:cxn>
                    <a:cxn ang="0">
                      <a:pos x="8" y="22"/>
                    </a:cxn>
                    <a:cxn ang="0">
                      <a:pos x="30" y="52"/>
                    </a:cxn>
                    <a:cxn ang="0">
                      <a:pos x="23" y="52"/>
                    </a:cxn>
                    <a:cxn ang="0">
                      <a:pos x="53" y="22"/>
                    </a:cxn>
                  </a:cxnLst>
                  <a:rect l="0" t="0" r="r" b="b"/>
                  <a:pathLst>
                    <a:path w="60" h="52">
                      <a:moveTo>
                        <a:pt x="30" y="52"/>
                      </a:moveTo>
                      <a:lnTo>
                        <a:pt x="23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60" y="30"/>
                      </a:lnTo>
                      <a:lnTo>
                        <a:pt x="30" y="52"/>
                      </a:lnTo>
                      <a:close/>
                      <a:moveTo>
                        <a:pt x="53" y="22"/>
                      </a:moveTo>
                      <a:lnTo>
                        <a:pt x="53" y="30"/>
                      </a:lnTo>
                      <a:lnTo>
                        <a:pt x="23" y="8"/>
                      </a:lnTo>
                      <a:lnTo>
                        <a:pt x="30" y="8"/>
                      </a:lnTo>
                      <a:lnTo>
                        <a:pt x="8" y="30"/>
                      </a:lnTo>
                      <a:lnTo>
                        <a:pt x="8" y="22"/>
                      </a:lnTo>
                      <a:lnTo>
                        <a:pt x="30" y="52"/>
                      </a:lnTo>
                      <a:lnTo>
                        <a:pt x="23" y="52"/>
                      </a:lnTo>
                      <a:lnTo>
                        <a:pt x="53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2" name="Freeform 329"/>
                <p:cNvSpPr>
                  <a:spLocks/>
                </p:cNvSpPr>
                <p:nvPr/>
              </p:nvSpPr>
              <p:spPr bwMode="auto">
                <a:xfrm>
                  <a:off x="2551" y="2749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53" y="23"/>
                    </a:cxn>
                    <a:cxn ang="0">
                      <a:pos x="30" y="53"/>
                    </a:cxn>
                  </a:cxnLst>
                  <a:rect l="0" t="0" r="r" b="b"/>
                  <a:pathLst>
                    <a:path w="53" h="53">
                      <a:moveTo>
                        <a:pt x="30" y="53"/>
                      </a:move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53" y="23"/>
                      </a:lnTo>
                      <a:lnTo>
                        <a:pt x="30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3" name="Freeform 330"/>
                <p:cNvSpPr>
                  <a:spLocks noEditPoints="1"/>
                </p:cNvSpPr>
                <p:nvPr/>
              </p:nvSpPr>
              <p:spPr bwMode="auto">
                <a:xfrm>
                  <a:off x="2551" y="2749"/>
                  <a:ext cx="60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23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60" y="23"/>
                    </a:cxn>
                    <a:cxn ang="0">
                      <a:pos x="60" y="30"/>
                    </a:cxn>
                    <a:cxn ang="0">
                      <a:pos x="30" y="53"/>
                    </a:cxn>
                    <a:cxn ang="0">
                      <a:pos x="53" y="23"/>
                    </a:cxn>
                    <a:cxn ang="0">
                      <a:pos x="53" y="30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8" y="30"/>
                    </a:cxn>
                    <a:cxn ang="0">
                      <a:pos x="8" y="23"/>
                    </a:cxn>
                    <a:cxn ang="0">
                      <a:pos x="30" y="45"/>
                    </a:cxn>
                    <a:cxn ang="0">
                      <a:pos x="23" y="45"/>
                    </a:cxn>
                    <a:cxn ang="0">
                      <a:pos x="53" y="23"/>
                    </a:cxn>
                  </a:cxnLst>
                  <a:rect l="0" t="0" r="r" b="b"/>
                  <a:pathLst>
                    <a:path w="60" h="53">
                      <a:moveTo>
                        <a:pt x="30" y="53"/>
                      </a:moveTo>
                      <a:lnTo>
                        <a:pt x="23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60" y="23"/>
                      </a:lnTo>
                      <a:lnTo>
                        <a:pt x="60" y="30"/>
                      </a:lnTo>
                      <a:lnTo>
                        <a:pt x="30" y="53"/>
                      </a:lnTo>
                      <a:close/>
                      <a:moveTo>
                        <a:pt x="53" y="23"/>
                      </a:moveTo>
                      <a:lnTo>
                        <a:pt x="53" y="3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8" y="30"/>
                      </a:lnTo>
                      <a:lnTo>
                        <a:pt x="8" y="23"/>
                      </a:lnTo>
                      <a:lnTo>
                        <a:pt x="30" y="45"/>
                      </a:lnTo>
                      <a:lnTo>
                        <a:pt x="23" y="45"/>
                      </a:lnTo>
                      <a:lnTo>
                        <a:pt x="53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4" name="Freeform 331"/>
                <p:cNvSpPr>
                  <a:spLocks/>
                </p:cNvSpPr>
                <p:nvPr/>
              </p:nvSpPr>
              <p:spPr bwMode="auto">
                <a:xfrm>
                  <a:off x="3053" y="2936"/>
                  <a:ext cx="44" cy="53"/>
                </a:xfrm>
                <a:custGeom>
                  <a:avLst/>
                  <a:gdLst/>
                  <a:ahLst/>
                  <a:cxnLst>
                    <a:cxn ang="0">
                      <a:pos x="22" y="53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44" y="23"/>
                    </a:cxn>
                    <a:cxn ang="0">
                      <a:pos x="22" y="53"/>
                    </a:cxn>
                  </a:cxnLst>
                  <a:rect l="0" t="0" r="r" b="b"/>
                  <a:pathLst>
                    <a:path w="44" h="53">
                      <a:moveTo>
                        <a:pt x="22" y="53"/>
                      </a:move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44" y="23"/>
                      </a:lnTo>
                      <a:lnTo>
                        <a:pt x="22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5" name="Freeform 332"/>
                <p:cNvSpPr>
                  <a:spLocks noEditPoints="1"/>
                </p:cNvSpPr>
                <p:nvPr/>
              </p:nvSpPr>
              <p:spPr bwMode="auto">
                <a:xfrm>
                  <a:off x="3045" y="2936"/>
                  <a:ext cx="60" cy="5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30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23"/>
                    </a:cxn>
                    <a:cxn ang="0">
                      <a:pos x="60" y="30"/>
                    </a:cxn>
                    <a:cxn ang="0">
                      <a:pos x="30" y="53"/>
                    </a:cxn>
                    <a:cxn ang="0">
                      <a:pos x="52" y="23"/>
                    </a:cxn>
                    <a:cxn ang="0">
                      <a:pos x="52" y="3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8" y="30"/>
                    </a:cxn>
                    <a:cxn ang="0">
                      <a:pos x="8" y="23"/>
                    </a:cxn>
                    <a:cxn ang="0">
                      <a:pos x="30" y="45"/>
                    </a:cxn>
                    <a:cxn ang="0">
                      <a:pos x="30" y="45"/>
                    </a:cxn>
                    <a:cxn ang="0">
                      <a:pos x="52" y="23"/>
                    </a:cxn>
                  </a:cxnLst>
                  <a:rect l="0" t="0" r="r" b="b"/>
                  <a:pathLst>
                    <a:path w="60" h="53">
                      <a:moveTo>
                        <a:pt x="30" y="53"/>
                      </a:moveTo>
                      <a:lnTo>
                        <a:pt x="30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23"/>
                      </a:lnTo>
                      <a:lnTo>
                        <a:pt x="60" y="30"/>
                      </a:lnTo>
                      <a:lnTo>
                        <a:pt x="30" y="53"/>
                      </a:lnTo>
                      <a:close/>
                      <a:moveTo>
                        <a:pt x="52" y="23"/>
                      </a:moveTo>
                      <a:lnTo>
                        <a:pt x="52" y="3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8" y="30"/>
                      </a:lnTo>
                      <a:lnTo>
                        <a:pt x="8" y="23"/>
                      </a:lnTo>
                      <a:lnTo>
                        <a:pt x="30" y="45"/>
                      </a:lnTo>
                      <a:lnTo>
                        <a:pt x="30" y="45"/>
                      </a:lnTo>
                      <a:lnTo>
                        <a:pt x="52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6" name="Freeform 333"/>
                <p:cNvSpPr>
                  <a:spLocks/>
                </p:cNvSpPr>
                <p:nvPr/>
              </p:nvSpPr>
              <p:spPr bwMode="auto">
                <a:xfrm>
                  <a:off x="3180" y="2936"/>
                  <a:ext cx="45" cy="53"/>
                </a:xfrm>
                <a:custGeom>
                  <a:avLst/>
                  <a:gdLst/>
                  <a:ahLst/>
                  <a:cxnLst>
                    <a:cxn ang="0">
                      <a:pos x="22" y="53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45" y="23"/>
                    </a:cxn>
                    <a:cxn ang="0">
                      <a:pos x="22" y="53"/>
                    </a:cxn>
                  </a:cxnLst>
                  <a:rect l="0" t="0" r="r" b="b"/>
                  <a:pathLst>
                    <a:path w="45" h="53">
                      <a:moveTo>
                        <a:pt x="22" y="53"/>
                      </a:move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45" y="23"/>
                      </a:lnTo>
                      <a:lnTo>
                        <a:pt x="22" y="5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7" name="Freeform 334"/>
                <p:cNvSpPr>
                  <a:spLocks noEditPoints="1"/>
                </p:cNvSpPr>
                <p:nvPr/>
              </p:nvSpPr>
              <p:spPr bwMode="auto">
                <a:xfrm>
                  <a:off x="3172" y="2936"/>
                  <a:ext cx="60" cy="53"/>
                </a:xfrm>
                <a:custGeom>
                  <a:avLst/>
                  <a:gdLst/>
                  <a:ahLst/>
                  <a:cxnLst>
                    <a:cxn ang="0">
                      <a:pos x="38" y="53"/>
                    </a:cxn>
                    <a:cxn ang="0">
                      <a:pos x="30" y="53"/>
                    </a:cxn>
                    <a:cxn ang="0">
                      <a:pos x="0" y="30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38" y="0"/>
                    </a:cxn>
                    <a:cxn ang="0">
                      <a:pos x="60" y="23"/>
                    </a:cxn>
                    <a:cxn ang="0">
                      <a:pos x="60" y="30"/>
                    </a:cxn>
                    <a:cxn ang="0">
                      <a:pos x="38" y="53"/>
                    </a:cxn>
                    <a:cxn ang="0">
                      <a:pos x="53" y="23"/>
                    </a:cxn>
                    <a:cxn ang="0">
                      <a:pos x="53" y="30"/>
                    </a:cxn>
                    <a:cxn ang="0">
                      <a:pos x="30" y="0"/>
                    </a:cxn>
                    <a:cxn ang="0">
                      <a:pos x="38" y="0"/>
                    </a:cxn>
                    <a:cxn ang="0">
                      <a:pos x="8" y="30"/>
                    </a:cxn>
                    <a:cxn ang="0">
                      <a:pos x="8" y="23"/>
                    </a:cxn>
                    <a:cxn ang="0">
                      <a:pos x="38" y="45"/>
                    </a:cxn>
                    <a:cxn ang="0">
                      <a:pos x="30" y="45"/>
                    </a:cxn>
                    <a:cxn ang="0">
                      <a:pos x="53" y="23"/>
                    </a:cxn>
                  </a:cxnLst>
                  <a:rect l="0" t="0" r="r" b="b"/>
                  <a:pathLst>
                    <a:path w="60" h="53">
                      <a:moveTo>
                        <a:pt x="38" y="53"/>
                      </a:moveTo>
                      <a:lnTo>
                        <a:pt x="30" y="53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38" y="0"/>
                      </a:lnTo>
                      <a:lnTo>
                        <a:pt x="60" y="23"/>
                      </a:lnTo>
                      <a:lnTo>
                        <a:pt x="60" y="30"/>
                      </a:lnTo>
                      <a:lnTo>
                        <a:pt x="38" y="53"/>
                      </a:lnTo>
                      <a:close/>
                      <a:moveTo>
                        <a:pt x="53" y="23"/>
                      </a:moveTo>
                      <a:lnTo>
                        <a:pt x="53" y="30"/>
                      </a:lnTo>
                      <a:lnTo>
                        <a:pt x="30" y="0"/>
                      </a:lnTo>
                      <a:lnTo>
                        <a:pt x="38" y="0"/>
                      </a:lnTo>
                      <a:lnTo>
                        <a:pt x="8" y="30"/>
                      </a:lnTo>
                      <a:lnTo>
                        <a:pt x="8" y="23"/>
                      </a:lnTo>
                      <a:lnTo>
                        <a:pt x="38" y="45"/>
                      </a:lnTo>
                      <a:lnTo>
                        <a:pt x="30" y="45"/>
                      </a:lnTo>
                      <a:lnTo>
                        <a:pt x="53" y="23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8" name="Freeform 335"/>
                <p:cNvSpPr>
                  <a:spLocks/>
                </p:cNvSpPr>
                <p:nvPr/>
              </p:nvSpPr>
              <p:spPr bwMode="auto">
                <a:xfrm>
                  <a:off x="3195" y="2966"/>
                  <a:ext cx="52" cy="45"/>
                </a:xfrm>
                <a:custGeom>
                  <a:avLst/>
                  <a:gdLst/>
                  <a:ahLst/>
                  <a:cxnLst>
                    <a:cxn ang="0">
                      <a:pos x="22" y="45"/>
                    </a:cxn>
                    <a:cxn ang="0">
                      <a:pos x="0" y="23"/>
                    </a:cxn>
                    <a:cxn ang="0">
                      <a:pos x="22" y="0"/>
                    </a:cxn>
                    <a:cxn ang="0">
                      <a:pos x="52" y="23"/>
                    </a:cxn>
                    <a:cxn ang="0">
                      <a:pos x="22" y="45"/>
                    </a:cxn>
                  </a:cxnLst>
                  <a:rect l="0" t="0" r="r" b="b"/>
                  <a:pathLst>
                    <a:path w="52" h="45">
                      <a:moveTo>
                        <a:pt x="22" y="45"/>
                      </a:moveTo>
                      <a:lnTo>
                        <a:pt x="0" y="23"/>
                      </a:lnTo>
                      <a:lnTo>
                        <a:pt x="22" y="0"/>
                      </a:lnTo>
                      <a:lnTo>
                        <a:pt x="52" y="23"/>
                      </a:lnTo>
                      <a:lnTo>
                        <a:pt x="22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9" name="Freeform 336"/>
                <p:cNvSpPr>
                  <a:spLocks noEditPoints="1"/>
                </p:cNvSpPr>
                <p:nvPr/>
              </p:nvSpPr>
              <p:spPr bwMode="auto">
                <a:xfrm>
                  <a:off x="3195" y="2959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22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30" y="60"/>
                    </a:cxn>
                    <a:cxn ang="0">
                      <a:pos x="45" y="30"/>
                    </a:cxn>
                    <a:cxn ang="0">
                      <a:pos x="45" y="30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45" y="30"/>
                    </a:cxn>
                  </a:cxnLst>
                  <a:rect l="0" t="0" r="r" b="b"/>
                  <a:pathLst>
                    <a:path w="52" h="60">
                      <a:moveTo>
                        <a:pt x="30" y="60"/>
                      </a:moveTo>
                      <a:lnTo>
                        <a:pt x="22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30"/>
                      </a:lnTo>
                      <a:lnTo>
                        <a:pt x="52" y="30"/>
                      </a:lnTo>
                      <a:lnTo>
                        <a:pt x="30" y="60"/>
                      </a:lnTo>
                      <a:close/>
                      <a:moveTo>
                        <a:pt x="45" y="30"/>
                      </a:moveTo>
                      <a:lnTo>
                        <a:pt x="45" y="30"/>
                      </a:lnTo>
                      <a:lnTo>
                        <a:pt x="22" y="7"/>
                      </a:lnTo>
                      <a:lnTo>
                        <a:pt x="30" y="7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0" y="52"/>
                      </a:lnTo>
                      <a:lnTo>
                        <a:pt x="22" y="52"/>
                      </a:lnTo>
                      <a:lnTo>
                        <a:pt x="45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0" name="Freeform 337"/>
                <p:cNvSpPr>
                  <a:spLocks/>
                </p:cNvSpPr>
                <p:nvPr/>
              </p:nvSpPr>
              <p:spPr bwMode="auto">
                <a:xfrm>
                  <a:off x="3217" y="2974"/>
                  <a:ext cx="52" cy="45"/>
                </a:xfrm>
                <a:custGeom>
                  <a:avLst/>
                  <a:gdLst/>
                  <a:ahLst/>
                  <a:cxnLst>
                    <a:cxn ang="0">
                      <a:pos x="30" y="45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52" y="22"/>
                    </a:cxn>
                    <a:cxn ang="0">
                      <a:pos x="30" y="45"/>
                    </a:cxn>
                  </a:cxnLst>
                  <a:rect l="0" t="0" r="r" b="b"/>
                  <a:pathLst>
                    <a:path w="52" h="45">
                      <a:moveTo>
                        <a:pt x="30" y="45"/>
                      </a:move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52" y="22"/>
                      </a:lnTo>
                      <a:lnTo>
                        <a:pt x="30" y="4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1" name="Freeform 338"/>
                <p:cNvSpPr>
                  <a:spLocks noEditPoints="1"/>
                </p:cNvSpPr>
                <p:nvPr/>
              </p:nvSpPr>
              <p:spPr bwMode="auto">
                <a:xfrm>
                  <a:off x="3217" y="2966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23" y="60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23" y="0"/>
                    </a:cxn>
                    <a:cxn ang="0">
                      <a:pos x="30" y="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30" y="60"/>
                    </a:cxn>
                    <a:cxn ang="0">
                      <a:pos x="52" y="30"/>
                    </a:cxn>
                    <a:cxn ang="0">
                      <a:pos x="52" y="30"/>
                    </a:cxn>
                    <a:cxn ang="0">
                      <a:pos x="23" y="8"/>
                    </a:cxn>
                    <a:cxn ang="0">
                      <a:pos x="30" y="8"/>
                    </a:cxn>
                    <a:cxn ang="0">
                      <a:pos x="8" y="30"/>
                    </a:cxn>
                    <a:cxn ang="0">
                      <a:pos x="8" y="30"/>
                    </a:cxn>
                    <a:cxn ang="0">
                      <a:pos x="30" y="53"/>
                    </a:cxn>
                    <a:cxn ang="0">
                      <a:pos x="23" y="53"/>
                    </a:cxn>
                    <a:cxn ang="0">
                      <a:pos x="52" y="30"/>
                    </a:cxn>
                  </a:cxnLst>
                  <a:rect l="0" t="0" r="r" b="b"/>
                  <a:pathLst>
                    <a:path w="52" h="60">
                      <a:moveTo>
                        <a:pt x="30" y="60"/>
                      </a:moveTo>
                      <a:lnTo>
                        <a:pt x="23" y="6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52" y="30"/>
                      </a:lnTo>
                      <a:lnTo>
                        <a:pt x="52" y="30"/>
                      </a:lnTo>
                      <a:lnTo>
                        <a:pt x="30" y="60"/>
                      </a:lnTo>
                      <a:close/>
                      <a:moveTo>
                        <a:pt x="52" y="30"/>
                      </a:moveTo>
                      <a:lnTo>
                        <a:pt x="52" y="30"/>
                      </a:lnTo>
                      <a:lnTo>
                        <a:pt x="23" y="8"/>
                      </a:lnTo>
                      <a:lnTo>
                        <a:pt x="30" y="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30" y="53"/>
                      </a:lnTo>
                      <a:lnTo>
                        <a:pt x="23" y="53"/>
                      </a:lnTo>
                      <a:lnTo>
                        <a:pt x="52" y="3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2" name="Freeform 339"/>
                <p:cNvSpPr>
                  <a:spLocks/>
                </p:cNvSpPr>
                <p:nvPr/>
              </p:nvSpPr>
              <p:spPr bwMode="auto">
                <a:xfrm>
                  <a:off x="2162" y="2076"/>
                  <a:ext cx="45" cy="52"/>
                </a:xfrm>
                <a:custGeom>
                  <a:avLst/>
                  <a:gdLst/>
                  <a:ahLst/>
                  <a:cxnLst>
                    <a:cxn ang="0">
                      <a:pos x="23" y="52"/>
                    </a:cxn>
                    <a:cxn ang="0">
                      <a:pos x="0" y="30"/>
                    </a:cxn>
                    <a:cxn ang="0">
                      <a:pos x="23" y="0"/>
                    </a:cxn>
                    <a:cxn ang="0">
                      <a:pos x="45" y="30"/>
                    </a:cxn>
                    <a:cxn ang="0">
                      <a:pos x="23" y="52"/>
                    </a:cxn>
                  </a:cxnLst>
                  <a:rect l="0" t="0" r="r" b="b"/>
                  <a:pathLst>
                    <a:path w="45" h="52">
                      <a:moveTo>
                        <a:pt x="23" y="52"/>
                      </a:moveTo>
                      <a:lnTo>
                        <a:pt x="0" y="30"/>
                      </a:lnTo>
                      <a:lnTo>
                        <a:pt x="23" y="0"/>
                      </a:lnTo>
                      <a:lnTo>
                        <a:pt x="45" y="30"/>
                      </a:lnTo>
                      <a:lnTo>
                        <a:pt x="23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3" name="Freeform 340"/>
                <p:cNvSpPr>
                  <a:spLocks noEditPoints="1"/>
                </p:cNvSpPr>
                <p:nvPr/>
              </p:nvSpPr>
              <p:spPr bwMode="auto">
                <a:xfrm>
                  <a:off x="2155" y="2076"/>
                  <a:ext cx="60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60" y="22"/>
                    </a:cxn>
                    <a:cxn ang="0">
                      <a:pos x="60" y="30"/>
                    </a:cxn>
                    <a:cxn ang="0">
                      <a:pos x="30" y="52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30" y="7"/>
                    </a:cxn>
                    <a:cxn ang="0">
                      <a:pos x="30" y="7"/>
                    </a:cxn>
                    <a:cxn ang="0">
                      <a:pos x="7" y="30"/>
                    </a:cxn>
                    <a:cxn ang="0">
                      <a:pos x="7" y="22"/>
                    </a:cxn>
                    <a:cxn ang="0">
                      <a:pos x="30" y="52"/>
                    </a:cxn>
                    <a:cxn ang="0">
                      <a:pos x="30" y="52"/>
                    </a:cxn>
                    <a:cxn ang="0">
                      <a:pos x="52" y="22"/>
                    </a:cxn>
                  </a:cxnLst>
                  <a:rect l="0" t="0" r="r" b="b"/>
                  <a:pathLst>
                    <a:path w="60" h="52">
                      <a:moveTo>
                        <a:pt x="30" y="52"/>
                      </a:moveTo>
                      <a:lnTo>
                        <a:pt x="30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60" y="30"/>
                      </a:lnTo>
                      <a:lnTo>
                        <a:pt x="30" y="52"/>
                      </a:lnTo>
                      <a:close/>
                      <a:moveTo>
                        <a:pt x="52" y="22"/>
                      </a:moveTo>
                      <a:lnTo>
                        <a:pt x="52" y="30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7" y="30"/>
                      </a:lnTo>
                      <a:lnTo>
                        <a:pt x="7" y="22"/>
                      </a:lnTo>
                      <a:lnTo>
                        <a:pt x="30" y="52"/>
                      </a:lnTo>
                      <a:lnTo>
                        <a:pt x="30" y="52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4" name="Freeform 341"/>
                <p:cNvSpPr>
                  <a:spLocks/>
                </p:cNvSpPr>
                <p:nvPr/>
              </p:nvSpPr>
              <p:spPr bwMode="auto">
                <a:xfrm>
                  <a:off x="2140" y="2076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0" y="30"/>
                    </a:cxn>
                    <a:cxn ang="0">
                      <a:pos x="30" y="0"/>
                    </a:cxn>
                    <a:cxn ang="0">
                      <a:pos x="52" y="30"/>
                    </a:cxn>
                    <a:cxn ang="0">
                      <a:pos x="30" y="52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0" y="30"/>
                      </a:lnTo>
                      <a:lnTo>
                        <a:pt x="30" y="0"/>
                      </a:lnTo>
                      <a:lnTo>
                        <a:pt x="52" y="30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5" name="Freeform 342"/>
                <p:cNvSpPr>
                  <a:spLocks noEditPoints="1"/>
                </p:cNvSpPr>
                <p:nvPr/>
              </p:nvSpPr>
              <p:spPr bwMode="auto">
                <a:xfrm>
                  <a:off x="2140" y="2076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0" y="30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30" y="0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30" y="52"/>
                    </a:cxn>
                    <a:cxn ang="0">
                      <a:pos x="52" y="22"/>
                    </a:cxn>
                    <a:cxn ang="0">
                      <a:pos x="52" y="30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7" y="30"/>
                    </a:cxn>
                    <a:cxn ang="0">
                      <a:pos x="7" y="22"/>
                    </a:cxn>
                    <a:cxn ang="0">
                      <a:pos x="30" y="52"/>
                    </a:cxn>
                    <a:cxn ang="0">
                      <a:pos x="22" y="52"/>
                    </a:cxn>
                    <a:cxn ang="0">
                      <a:pos x="52" y="22"/>
                    </a:cxn>
                  </a:cxnLst>
                  <a:rect l="0" t="0" r="r" b="b"/>
                  <a:pathLst>
                    <a:path w="52" h="52">
                      <a:moveTo>
                        <a:pt x="30" y="52"/>
                      </a:moveTo>
                      <a:lnTo>
                        <a:pt x="22" y="52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52" y="22"/>
                      </a:lnTo>
                      <a:lnTo>
                        <a:pt x="52" y="30"/>
                      </a:lnTo>
                      <a:lnTo>
                        <a:pt x="30" y="52"/>
                      </a:lnTo>
                      <a:close/>
                      <a:moveTo>
                        <a:pt x="52" y="22"/>
                      </a:moveTo>
                      <a:lnTo>
                        <a:pt x="52" y="30"/>
                      </a:lnTo>
                      <a:lnTo>
                        <a:pt x="22" y="7"/>
                      </a:lnTo>
                      <a:lnTo>
                        <a:pt x="30" y="7"/>
                      </a:lnTo>
                      <a:lnTo>
                        <a:pt x="7" y="30"/>
                      </a:lnTo>
                      <a:lnTo>
                        <a:pt x="7" y="22"/>
                      </a:lnTo>
                      <a:lnTo>
                        <a:pt x="30" y="52"/>
                      </a:lnTo>
                      <a:lnTo>
                        <a:pt x="22" y="52"/>
                      </a:lnTo>
                      <a:lnTo>
                        <a:pt x="52" y="2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6" name="Rectangle 343"/>
                <p:cNvSpPr>
                  <a:spLocks noChangeArrowheads="1"/>
                </p:cNvSpPr>
                <p:nvPr/>
              </p:nvSpPr>
              <p:spPr bwMode="auto">
                <a:xfrm>
                  <a:off x="2245" y="2510"/>
                  <a:ext cx="52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7" name="Freeform 344"/>
                <p:cNvSpPr>
                  <a:spLocks noEditPoints="1"/>
                </p:cNvSpPr>
                <p:nvPr/>
              </p:nvSpPr>
              <p:spPr bwMode="auto">
                <a:xfrm>
                  <a:off x="2245" y="2510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60" y="0"/>
                    </a:cxn>
                    <a:cxn ang="0">
                      <a:pos x="60" y="52"/>
                    </a:cxn>
                    <a:cxn ang="0">
                      <a:pos x="52" y="60"/>
                    </a:cxn>
                    <a:cxn ang="0">
                      <a:pos x="0" y="60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7" y="52"/>
                    </a:cxn>
                    <a:cxn ang="0">
                      <a:pos x="0" y="52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52" y="0"/>
                    </a:cxn>
                    <a:cxn ang="0">
                      <a:pos x="52" y="7"/>
                    </a:cxn>
                    <a:cxn ang="0">
                      <a:pos x="0" y="7"/>
                    </a:cxn>
                    <a:cxn ang="0">
                      <a:pos x="7" y="0"/>
                    </a:cxn>
                    <a:cxn ang="0">
                      <a:pos x="7" y="52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60" y="0"/>
                      </a:lnTo>
                      <a:lnTo>
                        <a:pt x="60" y="52"/>
                      </a:lnTo>
                      <a:lnTo>
                        <a:pt x="52" y="60"/>
                      </a:lnTo>
                      <a:lnTo>
                        <a:pt x="0" y="60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7" y="52"/>
                      </a:moveTo>
                      <a:lnTo>
                        <a:pt x="0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0"/>
                      </a:lnTo>
                      <a:lnTo>
                        <a:pt x="52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8" name="Rectangle 345"/>
                <p:cNvSpPr>
                  <a:spLocks noChangeArrowheads="1"/>
                </p:cNvSpPr>
                <p:nvPr/>
              </p:nvSpPr>
              <p:spPr bwMode="auto">
                <a:xfrm>
                  <a:off x="2222" y="2517"/>
                  <a:ext cx="53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9" name="Freeform 346"/>
                <p:cNvSpPr>
                  <a:spLocks noEditPoints="1"/>
                </p:cNvSpPr>
                <p:nvPr/>
              </p:nvSpPr>
              <p:spPr bwMode="auto">
                <a:xfrm>
                  <a:off x="2222" y="2517"/>
                  <a:ext cx="60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0" y="45"/>
                    </a:cxn>
                    <a:cxn ang="0">
                      <a:pos x="53" y="53"/>
                    </a:cxn>
                    <a:cxn ang="0">
                      <a:pos x="0" y="53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8" y="45"/>
                    </a:cxn>
                    <a:cxn ang="0">
                      <a:pos x="0" y="45"/>
                    </a:cxn>
                    <a:cxn ang="0">
                      <a:pos x="53" y="45"/>
                    </a:cxn>
                    <a:cxn ang="0">
                      <a:pos x="53" y="45"/>
                    </a:cxn>
                    <a:cxn ang="0">
                      <a:pos x="53" y="0"/>
                    </a:cxn>
                    <a:cxn ang="0">
                      <a:pos x="53" y="8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8" y="45"/>
                    </a:cxn>
                  </a:cxnLst>
                  <a:rect l="0" t="0" r="r" b="b"/>
                  <a:pathLst>
                    <a:path w="60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0" y="45"/>
                      </a:lnTo>
                      <a:lnTo>
                        <a:pt x="53" y="53"/>
                      </a:lnTo>
                      <a:lnTo>
                        <a:pt x="0" y="53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8" y="45"/>
                      </a:moveTo>
                      <a:lnTo>
                        <a:pt x="0" y="45"/>
                      </a:lnTo>
                      <a:lnTo>
                        <a:pt x="53" y="45"/>
                      </a:lnTo>
                      <a:lnTo>
                        <a:pt x="53" y="45"/>
                      </a:lnTo>
                      <a:lnTo>
                        <a:pt x="53" y="0"/>
                      </a:lnTo>
                      <a:lnTo>
                        <a:pt x="53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0" name="Rectangle 347"/>
                <p:cNvSpPr>
                  <a:spLocks noChangeArrowheads="1"/>
                </p:cNvSpPr>
                <p:nvPr/>
              </p:nvSpPr>
              <p:spPr bwMode="auto">
                <a:xfrm>
                  <a:off x="2192" y="2517"/>
                  <a:ext cx="53" cy="53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1" name="Freeform 348"/>
                <p:cNvSpPr>
                  <a:spLocks noEditPoints="1"/>
                </p:cNvSpPr>
                <p:nvPr/>
              </p:nvSpPr>
              <p:spPr bwMode="auto">
                <a:xfrm>
                  <a:off x="2192" y="2517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0" y="53"/>
                    </a:cxn>
                    <a:cxn ang="0">
                      <a:pos x="53" y="60"/>
                    </a:cxn>
                    <a:cxn ang="0">
                      <a:pos x="0" y="60"/>
                    </a:cxn>
                    <a:cxn ang="0">
                      <a:pos x="0" y="53"/>
                    </a:cxn>
                    <a:cxn ang="0">
                      <a:pos x="0" y="0"/>
                    </a:cxn>
                    <a:cxn ang="0">
                      <a:pos x="8" y="53"/>
                    </a:cxn>
                    <a:cxn ang="0">
                      <a:pos x="0" y="53"/>
                    </a:cxn>
                    <a:cxn ang="0">
                      <a:pos x="53" y="53"/>
                    </a:cxn>
                    <a:cxn ang="0">
                      <a:pos x="53" y="53"/>
                    </a:cxn>
                    <a:cxn ang="0">
                      <a:pos x="53" y="0"/>
                    </a:cxn>
                    <a:cxn ang="0">
                      <a:pos x="53" y="8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8" y="53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0" y="53"/>
                      </a:lnTo>
                      <a:lnTo>
                        <a:pt x="53" y="60"/>
                      </a:lnTo>
                      <a:lnTo>
                        <a:pt x="0" y="60"/>
                      </a:lnTo>
                      <a:lnTo>
                        <a:pt x="0" y="53"/>
                      </a:lnTo>
                      <a:lnTo>
                        <a:pt x="0" y="0"/>
                      </a:lnTo>
                      <a:close/>
                      <a:moveTo>
                        <a:pt x="8" y="53"/>
                      </a:moveTo>
                      <a:lnTo>
                        <a:pt x="0" y="53"/>
                      </a:lnTo>
                      <a:lnTo>
                        <a:pt x="53" y="53"/>
                      </a:lnTo>
                      <a:lnTo>
                        <a:pt x="53" y="53"/>
                      </a:lnTo>
                      <a:lnTo>
                        <a:pt x="53" y="0"/>
                      </a:lnTo>
                      <a:lnTo>
                        <a:pt x="53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53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2" name="Rectangle 349"/>
                <p:cNvSpPr>
                  <a:spLocks noChangeArrowheads="1"/>
                </p:cNvSpPr>
                <p:nvPr/>
              </p:nvSpPr>
              <p:spPr bwMode="auto">
                <a:xfrm>
                  <a:off x="2252" y="2525"/>
                  <a:ext cx="45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3" name="Freeform 350"/>
                <p:cNvSpPr>
                  <a:spLocks noEditPoints="1"/>
                </p:cNvSpPr>
                <p:nvPr/>
              </p:nvSpPr>
              <p:spPr bwMode="auto">
                <a:xfrm>
                  <a:off x="2252" y="2525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53" y="0"/>
                    </a:cxn>
                    <a:cxn ang="0">
                      <a:pos x="53" y="45"/>
                    </a:cxn>
                    <a:cxn ang="0">
                      <a:pos x="45" y="52"/>
                    </a:cxn>
                    <a:cxn ang="0">
                      <a:pos x="0" y="52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8" y="45"/>
                    </a:cxn>
                    <a:cxn ang="0">
                      <a:pos x="0" y="45"/>
                    </a:cxn>
                    <a:cxn ang="0">
                      <a:pos x="45" y="45"/>
                    </a:cxn>
                    <a:cxn ang="0">
                      <a:pos x="45" y="45"/>
                    </a:cxn>
                    <a:cxn ang="0">
                      <a:pos x="45" y="0"/>
                    </a:cxn>
                    <a:cxn ang="0">
                      <a:pos x="45" y="7"/>
                    </a:cxn>
                    <a:cxn ang="0">
                      <a:pos x="0" y="7"/>
                    </a:cxn>
                    <a:cxn ang="0">
                      <a:pos x="8" y="0"/>
                    </a:cxn>
                    <a:cxn ang="0">
                      <a:pos x="8" y="45"/>
                    </a:cxn>
                  </a:cxnLst>
                  <a:rect l="0" t="0" r="r" b="b"/>
                  <a:pathLst>
                    <a:path w="53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53" y="0"/>
                      </a:lnTo>
                      <a:lnTo>
                        <a:pt x="53" y="45"/>
                      </a:lnTo>
                      <a:lnTo>
                        <a:pt x="45" y="52"/>
                      </a:ln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8" y="45"/>
                      </a:moveTo>
                      <a:lnTo>
                        <a:pt x="0" y="45"/>
                      </a:lnTo>
                      <a:lnTo>
                        <a:pt x="45" y="45"/>
                      </a:lnTo>
                      <a:lnTo>
                        <a:pt x="45" y="45"/>
                      </a:lnTo>
                      <a:lnTo>
                        <a:pt x="45" y="0"/>
                      </a:lnTo>
                      <a:lnTo>
                        <a:pt x="45" y="7"/>
                      </a:ln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4" name="Rectangle 351"/>
                <p:cNvSpPr>
                  <a:spLocks noChangeArrowheads="1"/>
                </p:cNvSpPr>
                <p:nvPr/>
              </p:nvSpPr>
              <p:spPr bwMode="auto">
                <a:xfrm>
                  <a:off x="2222" y="2540"/>
                  <a:ext cx="53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5" name="Freeform 352"/>
                <p:cNvSpPr>
                  <a:spLocks noEditPoints="1"/>
                </p:cNvSpPr>
                <p:nvPr/>
              </p:nvSpPr>
              <p:spPr bwMode="auto">
                <a:xfrm>
                  <a:off x="2222" y="2540"/>
                  <a:ext cx="60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0" y="45"/>
                    </a:cxn>
                    <a:cxn ang="0">
                      <a:pos x="53" y="52"/>
                    </a:cxn>
                    <a:cxn ang="0">
                      <a:pos x="0" y="52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8" y="45"/>
                    </a:cxn>
                    <a:cxn ang="0">
                      <a:pos x="0" y="45"/>
                    </a:cxn>
                    <a:cxn ang="0">
                      <a:pos x="53" y="45"/>
                    </a:cxn>
                    <a:cxn ang="0">
                      <a:pos x="53" y="45"/>
                    </a:cxn>
                    <a:cxn ang="0">
                      <a:pos x="53" y="0"/>
                    </a:cxn>
                    <a:cxn ang="0">
                      <a:pos x="53" y="7"/>
                    </a:cxn>
                    <a:cxn ang="0">
                      <a:pos x="0" y="7"/>
                    </a:cxn>
                    <a:cxn ang="0">
                      <a:pos x="8" y="0"/>
                    </a:cxn>
                    <a:cxn ang="0">
                      <a:pos x="8" y="45"/>
                    </a:cxn>
                  </a:cxnLst>
                  <a:rect l="0" t="0" r="r" b="b"/>
                  <a:pathLst>
                    <a:path w="60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0" y="45"/>
                      </a:lnTo>
                      <a:lnTo>
                        <a:pt x="53" y="52"/>
                      </a:ln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8" y="45"/>
                      </a:moveTo>
                      <a:lnTo>
                        <a:pt x="0" y="45"/>
                      </a:lnTo>
                      <a:lnTo>
                        <a:pt x="53" y="45"/>
                      </a:lnTo>
                      <a:lnTo>
                        <a:pt x="53" y="45"/>
                      </a:lnTo>
                      <a:lnTo>
                        <a:pt x="53" y="0"/>
                      </a:lnTo>
                      <a:lnTo>
                        <a:pt x="53" y="7"/>
                      </a:ln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6" name="Rectangle 353"/>
                <p:cNvSpPr>
                  <a:spLocks noChangeArrowheads="1"/>
                </p:cNvSpPr>
                <p:nvPr/>
              </p:nvSpPr>
              <p:spPr bwMode="auto">
                <a:xfrm>
                  <a:off x="2237" y="2547"/>
                  <a:ext cx="45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7" name="Freeform 354"/>
                <p:cNvSpPr>
                  <a:spLocks noEditPoints="1"/>
                </p:cNvSpPr>
                <p:nvPr/>
              </p:nvSpPr>
              <p:spPr bwMode="auto">
                <a:xfrm>
                  <a:off x="2237" y="2547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53" y="0"/>
                    </a:cxn>
                    <a:cxn ang="0">
                      <a:pos x="53" y="45"/>
                    </a:cxn>
                    <a:cxn ang="0">
                      <a:pos x="45" y="53"/>
                    </a:cxn>
                    <a:cxn ang="0">
                      <a:pos x="0" y="53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8" y="45"/>
                    </a:cxn>
                    <a:cxn ang="0">
                      <a:pos x="0" y="45"/>
                    </a:cxn>
                    <a:cxn ang="0">
                      <a:pos x="45" y="45"/>
                    </a:cxn>
                    <a:cxn ang="0">
                      <a:pos x="45" y="45"/>
                    </a:cxn>
                    <a:cxn ang="0">
                      <a:pos x="45" y="0"/>
                    </a:cxn>
                    <a:cxn ang="0">
                      <a:pos x="45" y="8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8" y="45"/>
                    </a:cxn>
                  </a:cxnLst>
                  <a:rect l="0" t="0" r="r" b="b"/>
                  <a:pathLst>
                    <a:path w="53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53" y="0"/>
                      </a:lnTo>
                      <a:lnTo>
                        <a:pt x="53" y="45"/>
                      </a:lnTo>
                      <a:lnTo>
                        <a:pt x="45" y="53"/>
                      </a:lnTo>
                      <a:lnTo>
                        <a:pt x="0" y="53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8" y="45"/>
                      </a:moveTo>
                      <a:lnTo>
                        <a:pt x="0" y="45"/>
                      </a:lnTo>
                      <a:lnTo>
                        <a:pt x="45" y="45"/>
                      </a:lnTo>
                      <a:lnTo>
                        <a:pt x="45" y="45"/>
                      </a:ln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8" name="Rectangle 355"/>
                <p:cNvSpPr>
                  <a:spLocks noChangeArrowheads="1"/>
                </p:cNvSpPr>
                <p:nvPr/>
              </p:nvSpPr>
              <p:spPr bwMode="auto">
                <a:xfrm>
                  <a:off x="2260" y="2547"/>
                  <a:ext cx="52" cy="53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9" name="Freeform 356"/>
                <p:cNvSpPr>
                  <a:spLocks noEditPoints="1"/>
                </p:cNvSpPr>
                <p:nvPr/>
              </p:nvSpPr>
              <p:spPr bwMode="auto">
                <a:xfrm>
                  <a:off x="2260" y="2547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60" y="0"/>
                    </a:cxn>
                    <a:cxn ang="0">
                      <a:pos x="60" y="53"/>
                    </a:cxn>
                    <a:cxn ang="0">
                      <a:pos x="52" y="60"/>
                    </a:cxn>
                    <a:cxn ang="0">
                      <a:pos x="0" y="60"/>
                    </a:cxn>
                    <a:cxn ang="0">
                      <a:pos x="0" y="53"/>
                    </a:cxn>
                    <a:cxn ang="0">
                      <a:pos x="0" y="0"/>
                    </a:cxn>
                    <a:cxn ang="0">
                      <a:pos x="7" y="53"/>
                    </a:cxn>
                    <a:cxn ang="0">
                      <a:pos x="0" y="53"/>
                    </a:cxn>
                    <a:cxn ang="0">
                      <a:pos x="52" y="53"/>
                    </a:cxn>
                    <a:cxn ang="0">
                      <a:pos x="52" y="53"/>
                    </a:cxn>
                    <a:cxn ang="0">
                      <a:pos x="52" y="0"/>
                    </a:cxn>
                    <a:cxn ang="0">
                      <a:pos x="52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7" y="53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60" y="0"/>
                      </a:lnTo>
                      <a:lnTo>
                        <a:pt x="60" y="53"/>
                      </a:lnTo>
                      <a:lnTo>
                        <a:pt x="52" y="60"/>
                      </a:lnTo>
                      <a:lnTo>
                        <a:pt x="0" y="60"/>
                      </a:lnTo>
                      <a:lnTo>
                        <a:pt x="0" y="53"/>
                      </a:lnTo>
                      <a:lnTo>
                        <a:pt x="0" y="0"/>
                      </a:lnTo>
                      <a:close/>
                      <a:moveTo>
                        <a:pt x="7" y="53"/>
                      </a:moveTo>
                      <a:lnTo>
                        <a:pt x="0" y="53"/>
                      </a:lnTo>
                      <a:lnTo>
                        <a:pt x="52" y="53"/>
                      </a:lnTo>
                      <a:lnTo>
                        <a:pt x="52" y="53"/>
                      </a:lnTo>
                      <a:lnTo>
                        <a:pt x="52" y="0"/>
                      </a:lnTo>
                      <a:lnTo>
                        <a:pt x="52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53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0" name="Rectangle 357"/>
                <p:cNvSpPr>
                  <a:spLocks noChangeArrowheads="1"/>
                </p:cNvSpPr>
                <p:nvPr/>
              </p:nvSpPr>
              <p:spPr bwMode="auto">
                <a:xfrm>
                  <a:off x="2260" y="2562"/>
                  <a:ext cx="52" cy="53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1" name="Freeform 358"/>
                <p:cNvSpPr>
                  <a:spLocks noEditPoints="1"/>
                </p:cNvSpPr>
                <p:nvPr/>
              </p:nvSpPr>
              <p:spPr bwMode="auto">
                <a:xfrm>
                  <a:off x="2260" y="2562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60" y="0"/>
                    </a:cxn>
                    <a:cxn ang="0">
                      <a:pos x="60" y="53"/>
                    </a:cxn>
                    <a:cxn ang="0">
                      <a:pos x="52" y="60"/>
                    </a:cxn>
                    <a:cxn ang="0">
                      <a:pos x="0" y="60"/>
                    </a:cxn>
                    <a:cxn ang="0">
                      <a:pos x="0" y="53"/>
                    </a:cxn>
                    <a:cxn ang="0">
                      <a:pos x="0" y="0"/>
                    </a:cxn>
                    <a:cxn ang="0">
                      <a:pos x="7" y="53"/>
                    </a:cxn>
                    <a:cxn ang="0">
                      <a:pos x="0" y="53"/>
                    </a:cxn>
                    <a:cxn ang="0">
                      <a:pos x="52" y="53"/>
                    </a:cxn>
                    <a:cxn ang="0">
                      <a:pos x="52" y="53"/>
                    </a:cxn>
                    <a:cxn ang="0">
                      <a:pos x="52" y="0"/>
                    </a:cxn>
                    <a:cxn ang="0">
                      <a:pos x="52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7" y="53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60" y="0"/>
                      </a:lnTo>
                      <a:lnTo>
                        <a:pt x="60" y="53"/>
                      </a:lnTo>
                      <a:lnTo>
                        <a:pt x="52" y="60"/>
                      </a:lnTo>
                      <a:lnTo>
                        <a:pt x="0" y="60"/>
                      </a:lnTo>
                      <a:lnTo>
                        <a:pt x="0" y="53"/>
                      </a:lnTo>
                      <a:lnTo>
                        <a:pt x="0" y="0"/>
                      </a:lnTo>
                      <a:close/>
                      <a:moveTo>
                        <a:pt x="7" y="53"/>
                      </a:moveTo>
                      <a:lnTo>
                        <a:pt x="0" y="53"/>
                      </a:lnTo>
                      <a:lnTo>
                        <a:pt x="52" y="53"/>
                      </a:lnTo>
                      <a:lnTo>
                        <a:pt x="52" y="53"/>
                      </a:lnTo>
                      <a:lnTo>
                        <a:pt x="52" y="0"/>
                      </a:lnTo>
                      <a:lnTo>
                        <a:pt x="52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53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" name="Rectangle 359"/>
                <p:cNvSpPr>
                  <a:spLocks noChangeArrowheads="1"/>
                </p:cNvSpPr>
                <p:nvPr/>
              </p:nvSpPr>
              <p:spPr bwMode="auto">
                <a:xfrm>
                  <a:off x="2312" y="2570"/>
                  <a:ext cx="45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" name="Freeform 360"/>
                <p:cNvSpPr>
                  <a:spLocks noEditPoints="1"/>
                </p:cNvSpPr>
                <p:nvPr/>
              </p:nvSpPr>
              <p:spPr bwMode="auto">
                <a:xfrm>
                  <a:off x="2312" y="2570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52" y="0"/>
                    </a:cxn>
                    <a:cxn ang="0">
                      <a:pos x="52" y="52"/>
                    </a:cxn>
                    <a:cxn ang="0">
                      <a:pos x="45" y="60"/>
                    </a:cxn>
                    <a:cxn ang="0">
                      <a:pos x="0" y="60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8" y="52"/>
                    </a:cxn>
                    <a:cxn ang="0">
                      <a:pos x="0" y="52"/>
                    </a:cxn>
                    <a:cxn ang="0">
                      <a:pos x="45" y="52"/>
                    </a:cxn>
                    <a:cxn ang="0">
                      <a:pos x="45" y="52"/>
                    </a:cxn>
                    <a:cxn ang="0">
                      <a:pos x="45" y="0"/>
                    </a:cxn>
                    <a:cxn ang="0">
                      <a:pos x="45" y="7"/>
                    </a:cxn>
                    <a:cxn ang="0">
                      <a:pos x="0" y="7"/>
                    </a:cxn>
                    <a:cxn ang="0">
                      <a:pos x="8" y="0"/>
                    </a:cxn>
                    <a:cxn ang="0">
                      <a:pos x="8" y="52"/>
                    </a:cxn>
                  </a:cxnLst>
                  <a:rect l="0" t="0" r="r" b="b"/>
                  <a:pathLst>
                    <a:path w="52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52" y="0"/>
                      </a:lnTo>
                      <a:lnTo>
                        <a:pt x="52" y="52"/>
                      </a:lnTo>
                      <a:lnTo>
                        <a:pt x="45" y="60"/>
                      </a:lnTo>
                      <a:lnTo>
                        <a:pt x="0" y="60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8" y="52"/>
                      </a:moveTo>
                      <a:lnTo>
                        <a:pt x="0" y="52"/>
                      </a:lnTo>
                      <a:lnTo>
                        <a:pt x="45" y="52"/>
                      </a:lnTo>
                      <a:lnTo>
                        <a:pt x="45" y="52"/>
                      </a:lnTo>
                      <a:lnTo>
                        <a:pt x="45" y="0"/>
                      </a:lnTo>
                      <a:lnTo>
                        <a:pt x="45" y="7"/>
                      </a:ln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" name="Rectangle 361"/>
                <p:cNvSpPr>
                  <a:spLocks noChangeArrowheads="1"/>
                </p:cNvSpPr>
                <p:nvPr/>
              </p:nvSpPr>
              <p:spPr bwMode="auto">
                <a:xfrm>
                  <a:off x="3531" y="3370"/>
                  <a:ext cx="53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" name="Freeform 362"/>
                <p:cNvSpPr>
                  <a:spLocks noEditPoints="1"/>
                </p:cNvSpPr>
                <p:nvPr/>
              </p:nvSpPr>
              <p:spPr bwMode="auto">
                <a:xfrm>
                  <a:off x="3531" y="3370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0" y="52"/>
                    </a:cxn>
                    <a:cxn ang="0">
                      <a:pos x="53" y="60"/>
                    </a:cxn>
                    <a:cxn ang="0">
                      <a:pos x="0" y="60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8" y="52"/>
                    </a:cxn>
                    <a:cxn ang="0">
                      <a:pos x="0" y="52"/>
                    </a:cxn>
                    <a:cxn ang="0">
                      <a:pos x="53" y="52"/>
                    </a:cxn>
                    <a:cxn ang="0">
                      <a:pos x="53" y="52"/>
                    </a:cxn>
                    <a:cxn ang="0">
                      <a:pos x="53" y="0"/>
                    </a:cxn>
                    <a:cxn ang="0">
                      <a:pos x="53" y="8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8" y="52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0" y="52"/>
                      </a:lnTo>
                      <a:lnTo>
                        <a:pt x="53" y="60"/>
                      </a:lnTo>
                      <a:lnTo>
                        <a:pt x="0" y="60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8" y="52"/>
                      </a:moveTo>
                      <a:lnTo>
                        <a:pt x="0" y="52"/>
                      </a:lnTo>
                      <a:lnTo>
                        <a:pt x="53" y="52"/>
                      </a:lnTo>
                      <a:lnTo>
                        <a:pt x="53" y="52"/>
                      </a:lnTo>
                      <a:lnTo>
                        <a:pt x="53" y="0"/>
                      </a:lnTo>
                      <a:lnTo>
                        <a:pt x="53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" name="Rectangle 363"/>
                <p:cNvSpPr>
                  <a:spLocks noChangeArrowheads="1"/>
                </p:cNvSpPr>
                <p:nvPr/>
              </p:nvSpPr>
              <p:spPr bwMode="auto">
                <a:xfrm>
                  <a:off x="3584" y="3393"/>
                  <a:ext cx="44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7" name="Freeform 364"/>
                <p:cNvSpPr>
                  <a:spLocks noEditPoints="1"/>
                </p:cNvSpPr>
                <p:nvPr/>
              </p:nvSpPr>
              <p:spPr bwMode="auto">
                <a:xfrm>
                  <a:off x="3584" y="3393"/>
                  <a:ext cx="52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4" y="0"/>
                    </a:cxn>
                    <a:cxn ang="0">
                      <a:pos x="52" y="0"/>
                    </a:cxn>
                    <a:cxn ang="0">
                      <a:pos x="52" y="52"/>
                    </a:cxn>
                    <a:cxn ang="0">
                      <a:pos x="44" y="59"/>
                    </a:cxn>
                    <a:cxn ang="0">
                      <a:pos x="0" y="59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7" y="52"/>
                    </a:cxn>
                    <a:cxn ang="0">
                      <a:pos x="0" y="52"/>
                    </a:cxn>
                    <a:cxn ang="0">
                      <a:pos x="44" y="52"/>
                    </a:cxn>
                    <a:cxn ang="0">
                      <a:pos x="44" y="52"/>
                    </a:cxn>
                    <a:cxn ang="0">
                      <a:pos x="44" y="0"/>
                    </a:cxn>
                    <a:cxn ang="0">
                      <a:pos x="44" y="7"/>
                    </a:cxn>
                    <a:cxn ang="0">
                      <a:pos x="0" y="7"/>
                    </a:cxn>
                    <a:cxn ang="0">
                      <a:pos x="7" y="0"/>
                    </a:cxn>
                    <a:cxn ang="0">
                      <a:pos x="7" y="52"/>
                    </a:cxn>
                  </a:cxnLst>
                  <a:rect l="0" t="0" r="r" b="b"/>
                  <a:pathLst>
                    <a:path w="52" h="5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52" y="52"/>
                      </a:lnTo>
                      <a:lnTo>
                        <a:pt x="44" y="59"/>
                      </a:lnTo>
                      <a:lnTo>
                        <a:pt x="0" y="59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7" y="52"/>
                      </a:moveTo>
                      <a:lnTo>
                        <a:pt x="0" y="52"/>
                      </a:lnTo>
                      <a:lnTo>
                        <a:pt x="44" y="52"/>
                      </a:lnTo>
                      <a:lnTo>
                        <a:pt x="44" y="52"/>
                      </a:ln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8" name="Rectangle 365"/>
                <p:cNvSpPr>
                  <a:spLocks noChangeArrowheads="1"/>
                </p:cNvSpPr>
                <p:nvPr/>
              </p:nvSpPr>
              <p:spPr bwMode="auto">
                <a:xfrm>
                  <a:off x="3584" y="3400"/>
                  <a:ext cx="52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9" name="Freeform 366"/>
                <p:cNvSpPr>
                  <a:spLocks noEditPoints="1"/>
                </p:cNvSpPr>
                <p:nvPr/>
              </p:nvSpPr>
              <p:spPr bwMode="auto">
                <a:xfrm>
                  <a:off x="3584" y="3400"/>
                  <a:ext cx="59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59" y="0"/>
                    </a:cxn>
                    <a:cxn ang="0">
                      <a:pos x="59" y="45"/>
                    </a:cxn>
                    <a:cxn ang="0">
                      <a:pos x="52" y="52"/>
                    </a:cxn>
                    <a:cxn ang="0">
                      <a:pos x="0" y="52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7" y="45"/>
                    </a:cxn>
                    <a:cxn ang="0">
                      <a:pos x="0" y="45"/>
                    </a:cxn>
                    <a:cxn ang="0">
                      <a:pos x="52" y="45"/>
                    </a:cxn>
                    <a:cxn ang="0">
                      <a:pos x="52" y="45"/>
                    </a:cxn>
                    <a:cxn ang="0">
                      <a:pos x="52" y="0"/>
                    </a:cxn>
                    <a:cxn ang="0">
                      <a:pos x="52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7" y="45"/>
                    </a:cxn>
                  </a:cxnLst>
                  <a:rect l="0" t="0" r="r" b="b"/>
                  <a:pathLst>
                    <a:path w="59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59" y="0"/>
                      </a:lnTo>
                      <a:lnTo>
                        <a:pt x="59" y="45"/>
                      </a:lnTo>
                      <a:lnTo>
                        <a:pt x="52" y="52"/>
                      </a:ln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7" y="45"/>
                      </a:moveTo>
                      <a:lnTo>
                        <a:pt x="0" y="45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2" y="0"/>
                      </a:lnTo>
                      <a:lnTo>
                        <a:pt x="52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0" name="Rectangle 367"/>
                <p:cNvSpPr>
                  <a:spLocks noChangeArrowheads="1"/>
                </p:cNvSpPr>
                <p:nvPr/>
              </p:nvSpPr>
              <p:spPr bwMode="auto">
                <a:xfrm>
                  <a:off x="3651" y="3430"/>
                  <a:ext cx="45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1" name="Freeform 368"/>
                <p:cNvSpPr>
                  <a:spLocks noEditPoints="1"/>
                </p:cNvSpPr>
                <p:nvPr/>
              </p:nvSpPr>
              <p:spPr bwMode="auto">
                <a:xfrm>
                  <a:off x="3651" y="3430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52" y="0"/>
                    </a:cxn>
                    <a:cxn ang="0">
                      <a:pos x="52" y="45"/>
                    </a:cxn>
                    <a:cxn ang="0">
                      <a:pos x="45" y="52"/>
                    </a:cxn>
                    <a:cxn ang="0">
                      <a:pos x="0" y="52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7" y="45"/>
                    </a:cxn>
                    <a:cxn ang="0">
                      <a:pos x="0" y="45"/>
                    </a:cxn>
                    <a:cxn ang="0">
                      <a:pos x="45" y="45"/>
                    </a:cxn>
                    <a:cxn ang="0">
                      <a:pos x="45" y="45"/>
                    </a:cxn>
                    <a:cxn ang="0">
                      <a:pos x="45" y="0"/>
                    </a:cxn>
                    <a:cxn ang="0">
                      <a:pos x="45" y="7"/>
                    </a:cxn>
                    <a:cxn ang="0">
                      <a:pos x="0" y="7"/>
                    </a:cxn>
                    <a:cxn ang="0">
                      <a:pos x="7" y="0"/>
                    </a:cxn>
                    <a:cxn ang="0">
                      <a:pos x="7" y="45"/>
                    </a:cxn>
                  </a:cxnLst>
                  <a:rect l="0" t="0" r="r" b="b"/>
                  <a:pathLst>
                    <a:path w="52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52" y="0"/>
                      </a:lnTo>
                      <a:lnTo>
                        <a:pt x="52" y="45"/>
                      </a:lnTo>
                      <a:lnTo>
                        <a:pt x="45" y="52"/>
                      </a:ln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7" y="45"/>
                      </a:moveTo>
                      <a:lnTo>
                        <a:pt x="0" y="45"/>
                      </a:lnTo>
                      <a:lnTo>
                        <a:pt x="45" y="45"/>
                      </a:lnTo>
                      <a:lnTo>
                        <a:pt x="45" y="45"/>
                      </a:lnTo>
                      <a:lnTo>
                        <a:pt x="45" y="0"/>
                      </a:lnTo>
                      <a:lnTo>
                        <a:pt x="45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2" name="Rectangle 369"/>
                <p:cNvSpPr>
                  <a:spLocks noChangeArrowheads="1"/>
                </p:cNvSpPr>
                <p:nvPr/>
              </p:nvSpPr>
              <p:spPr bwMode="auto">
                <a:xfrm>
                  <a:off x="3681" y="3430"/>
                  <a:ext cx="52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3" name="Freeform 370"/>
                <p:cNvSpPr>
                  <a:spLocks noEditPoints="1"/>
                </p:cNvSpPr>
                <p:nvPr/>
              </p:nvSpPr>
              <p:spPr bwMode="auto">
                <a:xfrm>
                  <a:off x="3681" y="3430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60" y="0"/>
                    </a:cxn>
                    <a:cxn ang="0">
                      <a:pos x="60" y="52"/>
                    </a:cxn>
                    <a:cxn ang="0">
                      <a:pos x="52" y="60"/>
                    </a:cxn>
                    <a:cxn ang="0">
                      <a:pos x="0" y="60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7" y="52"/>
                    </a:cxn>
                    <a:cxn ang="0">
                      <a:pos x="0" y="52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52" y="0"/>
                    </a:cxn>
                    <a:cxn ang="0">
                      <a:pos x="52" y="7"/>
                    </a:cxn>
                    <a:cxn ang="0">
                      <a:pos x="0" y="7"/>
                    </a:cxn>
                    <a:cxn ang="0">
                      <a:pos x="7" y="0"/>
                    </a:cxn>
                    <a:cxn ang="0">
                      <a:pos x="7" y="52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60" y="0"/>
                      </a:lnTo>
                      <a:lnTo>
                        <a:pt x="60" y="52"/>
                      </a:lnTo>
                      <a:lnTo>
                        <a:pt x="52" y="60"/>
                      </a:lnTo>
                      <a:lnTo>
                        <a:pt x="0" y="60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7" y="52"/>
                      </a:moveTo>
                      <a:lnTo>
                        <a:pt x="0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0"/>
                      </a:lnTo>
                      <a:lnTo>
                        <a:pt x="52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4" name="Rectangle 371"/>
                <p:cNvSpPr>
                  <a:spLocks noChangeArrowheads="1"/>
                </p:cNvSpPr>
                <p:nvPr/>
              </p:nvSpPr>
              <p:spPr bwMode="auto">
                <a:xfrm>
                  <a:off x="3643" y="3430"/>
                  <a:ext cx="53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5" name="Freeform 372"/>
                <p:cNvSpPr>
                  <a:spLocks noEditPoints="1"/>
                </p:cNvSpPr>
                <p:nvPr/>
              </p:nvSpPr>
              <p:spPr bwMode="auto">
                <a:xfrm>
                  <a:off x="3643" y="3430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0" y="52"/>
                    </a:cxn>
                    <a:cxn ang="0">
                      <a:pos x="53" y="60"/>
                    </a:cxn>
                    <a:cxn ang="0">
                      <a:pos x="0" y="60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8" y="52"/>
                    </a:cxn>
                    <a:cxn ang="0">
                      <a:pos x="0" y="52"/>
                    </a:cxn>
                    <a:cxn ang="0">
                      <a:pos x="53" y="52"/>
                    </a:cxn>
                    <a:cxn ang="0">
                      <a:pos x="53" y="52"/>
                    </a:cxn>
                    <a:cxn ang="0">
                      <a:pos x="53" y="0"/>
                    </a:cxn>
                    <a:cxn ang="0">
                      <a:pos x="53" y="7"/>
                    </a:cxn>
                    <a:cxn ang="0">
                      <a:pos x="0" y="7"/>
                    </a:cxn>
                    <a:cxn ang="0">
                      <a:pos x="8" y="0"/>
                    </a:cxn>
                    <a:cxn ang="0">
                      <a:pos x="8" y="52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0" y="52"/>
                      </a:lnTo>
                      <a:lnTo>
                        <a:pt x="53" y="60"/>
                      </a:lnTo>
                      <a:lnTo>
                        <a:pt x="0" y="60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8" y="52"/>
                      </a:moveTo>
                      <a:lnTo>
                        <a:pt x="0" y="52"/>
                      </a:lnTo>
                      <a:lnTo>
                        <a:pt x="53" y="52"/>
                      </a:lnTo>
                      <a:lnTo>
                        <a:pt x="53" y="52"/>
                      </a:lnTo>
                      <a:lnTo>
                        <a:pt x="53" y="0"/>
                      </a:lnTo>
                      <a:lnTo>
                        <a:pt x="53" y="7"/>
                      </a:ln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6" name="Rectangle 373"/>
                <p:cNvSpPr>
                  <a:spLocks noChangeArrowheads="1"/>
                </p:cNvSpPr>
                <p:nvPr/>
              </p:nvSpPr>
              <p:spPr bwMode="auto">
                <a:xfrm>
                  <a:off x="3756" y="3452"/>
                  <a:ext cx="45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7" name="Freeform 374"/>
                <p:cNvSpPr>
                  <a:spLocks noEditPoints="1"/>
                </p:cNvSpPr>
                <p:nvPr/>
              </p:nvSpPr>
              <p:spPr bwMode="auto">
                <a:xfrm>
                  <a:off x="3756" y="3452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52" y="0"/>
                    </a:cxn>
                    <a:cxn ang="0">
                      <a:pos x="52" y="45"/>
                    </a:cxn>
                    <a:cxn ang="0">
                      <a:pos x="45" y="53"/>
                    </a:cxn>
                    <a:cxn ang="0">
                      <a:pos x="0" y="53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7" y="45"/>
                    </a:cxn>
                    <a:cxn ang="0">
                      <a:pos x="0" y="45"/>
                    </a:cxn>
                    <a:cxn ang="0">
                      <a:pos x="45" y="45"/>
                    </a:cxn>
                    <a:cxn ang="0">
                      <a:pos x="45" y="45"/>
                    </a:cxn>
                    <a:cxn ang="0">
                      <a:pos x="45" y="0"/>
                    </a:cxn>
                    <a:cxn ang="0">
                      <a:pos x="45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7" y="45"/>
                    </a:cxn>
                  </a:cxnLst>
                  <a:rect l="0" t="0" r="r" b="b"/>
                  <a:pathLst>
                    <a:path w="52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52" y="0"/>
                      </a:lnTo>
                      <a:lnTo>
                        <a:pt x="52" y="45"/>
                      </a:lnTo>
                      <a:lnTo>
                        <a:pt x="45" y="53"/>
                      </a:lnTo>
                      <a:lnTo>
                        <a:pt x="0" y="53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7" y="45"/>
                      </a:moveTo>
                      <a:lnTo>
                        <a:pt x="0" y="45"/>
                      </a:lnTo>
                      <a:lnTo>
                        <a:pt x="45" y="45"/>
                      </a:lnTo>
                      <a:lnTo>
                        <a:pt x="45" y="45"/>
                      </a:ln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8" name="Rectangle 375"/>
                <p:cNvSpPr>
                  <a:spLocks noChangeArrowheads="1"/>
                </p:cNvSpPr>
                <p:nvPr/>
              </p:nvSpPr>
              <p:spPr bwMode="auto">
                <a:xfrm>
                  <a:off x="3756" y="3452"/>
                  <a:ext cx="45" cy="53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9" name="Freeform 376"/>
                <p:cNvSpPr>
                  <a:spLocks noEditPoints="1"/>
                </p:cNvSpPr>
                <p:nvPr/>
              </p:nvSpPr>
              <p:spPr bwMode="auto">
                <a:xfrm>
                  <a:off x="3756" y="3452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52" y="0"/>
                    </a:cxn>
                    <a:cxn ang="0">
                      <a:pos x="52" y="53"/>
                    </a:cxn>
                    <a:cxn ang="0">
                      <a:pos x="45" y="60"/>
                    </a:cxn>
                    <a:cxn ang="0">
                      <a:pos x="0" y="60"/>
                    </a:cxn>
                    <a:cxn ang="0">
                      <a:pos x="0" y="53"/>
                    </a:cxn>
                    <a:cxn ang="0">
                      <a:pos x="0" y="0"/>
                    </a:cxn>
                    <a:cxn ang="0">
                      <a:pos x="7" y="53"/>
                    </a:cxn>
                    <a:cxn ang="0">
                      <a:pos x="0" y="53"/>
                    </a:cxn>
                    <a:cxn ang="0">
                      <a:pos x="45" y="53"/>
                    </a:cxn>
                    <a:cxn ang="0">
                      <a:pos x="45" y="53"/>
                    </a:cxn>
                    <a:cxn ang="0">
                      <a:pos x="45" y="0"/>
                    </a:cxn>
                    <a:cxn ang="0">
                      <a:pos x="45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7" y="53"/>
                    </a:cxn>
                  </a:cxnLst>
                  <a:rect l="0" t="0" r="r" b="b"/>
                  <a:pathLst>
                    <a:path w="52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52" y="0"/>
                      </a:lnTo>
                      <a:lnTo>
                        <a:pt x="52" y="53"/>
                      </a:lnTo>
                      <a:lnTo>
                        <a:pt x="45" y="60"/>
                      </a:lnTo>
                      <a:lnTo>
                        <a:pt x="0" y="60"/>
                      </a:lnTo>
                      <a:lnTo>
                        <a:pt x="0" y="53"/>
                      </a:lnTo>
                      <a:lnTo>
                        <a:pt x="0" y="0"/>
                      </a:lnTo>
                      <a:close/>
                      <a:moveTo>
                        <a:pt x="7" y="53"/>
                      </a:moveTo>
                      <a:lnTo>
                        <a:pt x="0" y="53"/>
                      </a:lnTo>
                      <a:lnTo>
                        <a:pt x="45" y="53"/>
                      </a:lnTo>
                      <a:lnTo>
                        <a:pt x="45" y="53"/>
                      </a:ln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53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0" name="Rectangle 377"/>
                <p:cNvSpPr>
                  <a:spLocks noChangeArrowheads="1"/>
                </p:cNvSpPr>
                <p:nvPr/>
              </p:nvSpPr>
              <p:spPr bwMode="auto">
                <a:xfrm>
                  <a:off x="3980" y="3505"/>
                  <a:ext cx="52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1" name="Freeform 378"/>
                <p:cNvSpPr>
                  <a:spLocks noEditPoints="1"/>
                </p:cNvSpPr>
                <p:nvPr/>
              </p:nvSpPr>
              <p:spPr bwMode="auto">
                <a:xfrm>
                  <a:off x="3980" y="3505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60" y="0"/>
                    </a:cxn>
                    <a:cxn ang="0">
                      <a:pos x="60" y="52"/>
                    </a:cxn>
                    <a:cxn ang="0">
                      <a:pos x="52" y="60"/>
                    </a:cxn>
                    <a:cxn ang="0">
                      <a:pos x="0" y="60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8" y="52"/>
                    </a:cxn>
                    <a:cxn ang="0">
                      <a:pos x="0" y="52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52" y="0"/>
                    </a:cxn>
                    <a:cxn ang="0">
                      <a:pos x="52" y="7"/>
                    </a:cxn>
                    <a:cxn ang="0">
                      <a:pos x="0" y="7"/>
                    </a:cxn>
                    <a:cxn ang="0">
                      <a:pos x="8" y="0"/>
                    </a:cxn>
                    <a:cxn ang="0">
                      <a:pos x="8" y="52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60" y="0"/>
                      </a:lnTo>
                      <a:lnTo>
                        <a:pt x="60" y="52"/>
                      </a:lnTo>
                      <a:lnTo>
                        <a:pt x="52" y="60"/>
                      </a:lnTo>
                      <a:lnTo>
                        <a:pt x="0" y="60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8" y="52"/>
                      </a:moveTo>
                      <a:lnTo>
                        <a:pt x="0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0"/>
                      </a:lnTo>
                      <a:lnTo>
                        <a:pt x="52" y="7"/>
                      </a:ln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2" name="Rectangle 379"/>
                <p:cNvSpPr>
                  <a:spLocks noChangeArrowheads="1"/>
                </p:cNvSpPr>
                <p:nvPr/>
              </p:nvSpPr>
              <p:spPr bwMode="auto">
                <a:xfrm>
                  <a:off x="3995" y="3505"/>
                  <a:ext cx="52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3" name="Freeform 380"/>
                <p:cNvSpPr>
                  <a:spLocks noEditPoints="1"/>
                </p:cNvSpPr>
                <p:nvPr/>
              </p:nvSpPr>
              <p:spPr bwMode="auto">
                <a:xfrm>
                  <a:off x="3995" y="3505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60" y="0"/>
                    </a:cxn>
                    <a:cxn ang="0">
                      <a:pos x="60" y="52"/>
                    </a:cxn>
                    <a:cxn ang="0">
                      <a:pos x="52" y="60"/>
                    </a:cxn>
                    <a:cxn ang="0">
                      <a:pos x="0" y="60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7" y="52"/>
                    </a:cxn>
                    <a:cxn ang="0">
                      <a:pos x="0" y="52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52" y="0"/>
                    </a:cxn>
                    <a:cxn ang="0">
                      <a:pos x="52" y="7"/>
                    </a:cxn>
                    <a:cxn ang="0">
                      <a:pos x="0" y="7"/>
                    </a:cxn>
                    <a:cxn ang="0">
                      <a:pos x="7" y="0"/>
                    </a:cxn>
                    <a:cxn ang="0">
                      <a:pos x="7" y="52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60" y="0"/>
                      </a:lnTo>
                      <a:lnTo>
                        <a:pt x="60" y="52"/>
                      </a:lnTo>
                      <a:lnTo>
                        <a:pt x="52" y="60"/>
                      </a:lnTo>
                      <a:lnTo>
                        <a:pt x="0" y="60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7" y="52"/>
                      </a:moveTo>
                      <a:lnTo>
                        <a:pt x="0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0"/>
                      </a:lnTo>
                      <a:lnTo>
                        <a:pt x="52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4" name="Rectangle 381"/>
                <p:cNvSpPr>
                  <a:spLocks noChangeArrowheads="1"/>
                </p:cNvSpPr>
                <p:nvPr/>
              </p:nvSpPr>
              <p:spPr bwMode="auto">
                <a:xfrm>
                  <a:off x="3980" y="3512"/>
                  <a:ext cx="52" cy="53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5" name="Freeform 382"/>
                <p:cNvSpPr>
                  <a:spLocks noEditPoints="1"/>
                </p:cNvSpPr>
                <p:nvPr/>
              </p:nvSpPr>
              <p:spPr bwMode="auto">
                <a:xfrm>
                  <a:off x="3980" y="3512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60" y="0"/>
                    </a:cxn>
                    <a:cxn ang="0">
                      <a:pos x="60" y="53"/>
                    </a:cxn>
                    <a:cxn ang="0">
                      <a:pos x="52" y="60"/>
                    </a:cxn>
                    <a:cxn ang="0">
                      <a:pos x="0" y="60"/>
                    </a:cxn>
                    <a:cxn ang="0">
                      <a:pos x="0" y="53"/>
                    </a:cxn>
                    <a:cxn ang="0">
                      <a:pos x="0" y="0"/>
                    </a:cxn>
                    <a:cxn ang="0">
                      <a:pos x="8" y="53"/>
                    </a:cxn>
                    <a:cxn ang="0">
                      <a:pos x="0" y="53"/>
                    </a:cxn>
                    <a:cxn ang="0">
                      <a:pos x="52" y="53"/>
                    </a:cxn>
                    <a:cxn ang="0">
                      <a:pos x="52" y="53"/>
                    </a:cxn>
                    <a:cxn ang="0">
                      <a:pos x="52" y="0"/>
                    </a:cxn>
                    <a:cxn ang="0">
                      <a:pos x="52" y="8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8" y="53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60" y="0"/>
                      </a:lnTo>
                      <a:lnTo>
                        <a:pt x="60" y="53"/>
                      </a:lnTo>
                      <a:lnTo>
                        <a:pt x="52" y="60"/>
                      </a:lnTo>
                      <a:lnTo>
                        <a:pt x="0" y="60"/>
                      </a:lnTo>
                      <a:lnTo>
                        <a:pt x="0" y="53"/>
                      </a:lnTo>
                      <a:lnTo>
                        <a:pt x="0" y="0"/>
                      </a:lnTo>
                      <a:close/>
                      <a:moveTo>
                        <a:pt x="8" y="53"/>
                      </a:moveTo>
                      <a:lnTo>
                        <a:pt x="0" y="53"/>
                      </a:lnTo>
                      <a:lnTo>
                        <a:pt x="52" y="53"/>
                      </a:lnTo>
                      <a:lnTo>
                        <a:pt x="52" y="53"/>
                      </a:lnTo>
                      <a:lnTo>
                        <a:pt x="52" y="0"/>
                      </a:lnTo>
                      <a:lnTo>
                        <a:pt x="52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53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6" name="Rectangle 383"/>
                <p:cNvSpPr>
                  <a:spLocks noChangeArrowheads="1"/>
                </p:cNvSpPr>
                <p:nvPr/>
              </p:nvSpPr>
              <p:spPr bwMode="auto">
                <a:xfrm>
                  <a:off x="3995" y="3512"/>
                  <a:ext cx="52" cy="53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7" name="Freeform 384"/>
                <p:cNvSpPr>
                  <a:spLocks noEditPoints="1"/>
                </p:cNvSpPr>
                <p:nvPr/>
              </p:nvSpPr>
              <p:spPr bwMode="auto">
                <a:xfrm>
                  <a:off x="3995" y="3512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60" y="0"/>
                    </a:cxn>
                    <a:cxn ang="0">
                      <a:pos x="60" y="53"/>
                    </a:cxn>
                    <a:cxn ang="0">
                      <a:pos x="52" y="60"/>
                    </a:cxn>
                    <a:cxn ang="0">
                      <a:pos x="0" y="60"/>
                    </a:cxn>
                    <a:cxn ang="0">
                      <a:pos x="0" y="53"/>
                    </a:cxn>
                    <a:cxn ang="0">
                      <a:pos x="0" y="0"/>
                    </a:cxn>
                    <a:cxn ang="0">
                      <a:pos x="7" y="53"/>
                    </a:cxn>
                    <a:cxn ang="0">
                      <a:pos x="0" y="53"/>
                    </a:cxn>
                    <a:cxn ang="0">
                      <a:pos x="52" y="53"/>
                    </a:cxn>
                    <a:cxn ang="0">
                      <a:pos x="52" y="53"/>
                    </a:cxn>
                    <a:cxn ang="0">
                      <a:pos x="52" y="0"/>
                    </a:cxn>
                    <a:cxn ang="0">
                      <a:pos x="52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7" y="53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60" y="0"/>
                      </a:lnTo>
                      <a:lnTo>
                        <a:pt x="60" y="53"/>
                      </a:lnTo>
                      <a:lnTo>
                        <a:pt x="52" y="60"/>
                      </a:lnTo>
                      <a:lnTo>
                        <a:pt x="0" y="60"/>
                      </a:lnTo>
                      <a:lnTo>
                        <a:pt x="0" y="53"/>
                      </a:lnTo>
                      <a:lnTo>
                        <a:pt x="0" y="0"/>
                      </a:lnTo>
                      <a:close/>
                      <a:moveTo>
                        <a:pt x="7" y="53"/>
                      </a:moveTo>
                      <a:lnTo>
                        <a:pt x="0" y="53"/>
                      </a:lnTo>
                      <a:lnTo>
                        <a:pt x="52" y="53"/>
                      </a:lnTo>
                      <a:lnTo>
                        <a:pt x="52" y="53"/>
                      </a:lnTo>
                      <a:lnTo>
                        <a:pt x="52" y="0"/>
                      </a:lnTo>
                      <a:lnTo>
                        <a:pt x="52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53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8" name="Rectangle 385"/>
                <p:cNvSpPr>
                  <a:spLocks noChangeArrowheads="1"/>
                </p:cNvSpPr>
                <p:nvPr/>
              </p:nvSpPr>
              <p:spPr bwMode="auto">
                <a:xfrm>
                  <a:off x="4010" y="3512"/>
                  <a:ext cx="52" cy="53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9" name="Freeform 386"/>
                <p:cNvSpPr>
                  <a:spLocks noEditPoints="1"/>
                </p:cNvSpPr>
                <p:nvPr/>
              </p:nvSpPr>
              <p:spPr bwMode="auto">
                <a:xfrm>
                  <a:off x="4010" y="3512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60" y="0"/>
                    </a:cxn>
                    <a:cxn ang="0">
                      <a:pos x="60" y="53"/>
                    </a:cxn>
                    <a:cxn ang="0">
                      <a:pos x="52" y="60"/>
                    </a:cxn>
                    <a:cxn ang="0">
                      <a:pos x="0" y="60"/>
                    </a:cxn>
                    <a:cxn ang="0">
                      <a:pos x="0" y="53"/>
                    </a:cxn>
                    <a:cxn ang="0">
                      <a:pos x="0" y="0"/>
                    </a:cxn>
                    <a:cxn ang="0">
                      <a:pos x="7" y="53"/>
                    </a:cxn>
                    <a:cxn ang="0">
                      <a:pos x="0" y="53"/>
                    </a:cxn>
                    <a:cxn ang="0">
                      <a:pos x="52" y="53"/>
                    </a:cxn>
                    <a:cxn ang="0">
                      <a:pos x="52" y="53"/>
                    </a:cxn>
                    <a:cxn ang="0">
                      <a:pos x="52" y="0"/>
                    </a:cxn>
                    <a:cxn ang="0">
                      <a:pos x="52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7" y="53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60" y="0"/>
                      </a:lnTo>
                      <a:lnTo>
                        <a:pt x="60" y="53"/>
                      </a:lnTo>
                      <a:lnTo>
                        <a:pt x="52" y="60"/>
                      </a:lnTo>
                      <a:lnTo>
                        <a:pt x="0" y="60"/>
                      </a:lnTo>
                      <a:lnTo>
                        <a:pt x="0" y="53"/>
                      </a:lnTo>
                      <a:lnTo>
                        <a:pt x="0" y="0"/>
                      </a:lnTo>
                      <a:close/>
                      <a:moveTo>
                        <a:pt x="7" y="53"/>
                      </a:moveTo>
                      <a:lnTo>
                        <a:pt x="0" y="53"/>
                      </a:lnTo>
                      <a:lnTo>
                        <a:pt x="52" y="53"/>
                      </a:lnTo>
                      <a:lnTo>
                        <a:pt x="52" y="53"/>
                      </a:lnTo>
                      <a:lnTo>
                        <a:pt x="52" y="0"/>
                      </a:lnTo>
                      <a:lnTo>
                        <a:pt x="52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53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0" name="Rectangle 387"/>
                <p:cNvSpPr>
                  <a:spLocks noChangeArrowheads="1"/>
                </p:cNvSpPr>
                <p:nvPr/>
              </p:nvSpPr>
              <p:spPr bwMode="auto">
                <a:xfrm>
                  <a:off x="3980" y="3512"/>
                  <a:ext cx="52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1" name="Freeform 388"/>
                <p:cNvSpPr>
                  <a:spLocks noEditPoints="1"/>
                </p:cNvSpPr>
                <p:nvPr/>
              </p:nvSpPr>
              <p:spPr bwMode="auto">
                <a:xfrm>
                  <a:off x="3980" y="3512"/>
                  <a:ext cx="60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60" y="0"/>
                    </a:cxn>
                    <a:cxn ang="0">
                      <a:pos x="60" y="45"/>
                    </a:cxn>
                    <a:cxn ang="0">
                      <a:pos x="52" y="53"/>
                    </a:cxn>
                    <a:cxn ang="0">
                      <a:pos x="0" y="53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8" y="45"/>
                    </a:cxn>
                    <a:cxn ang="0">
                      <a:pos x="0" y="45"/>
                    </a:cxn>
                    <a:cxn ang="0">
                      <a:pos x="52" y="45"/>
                    </a:cxn>
                    <a:cxn ang="0">
                      <a:pos x="52" y="45"/>
                    </a:cxn>
                    <a:cxn ang="0">
                      <a:pos x="52" y="0"/>
                    </a:cxn>
                    <a:cxn ang="0">
                      <a:pos x="52" y="8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8" y="45"/>
                    </a:cxn>
                  </a:cxnLst>
                  <a:rect l="0" t="0" r="r" b="b"/>
                  <a:pathLst>
                    <a:path w="60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60" y="0"/>
                      </a:lnTo>
                      <a:lnTo>
                        <a:pt x="60" y="45"/>
                      </a:lnTo>
                      <a:lnTo>
                        <a:pt x="52" y="53"/>
                      </a:lnTo>
                      <a:lnTo>
                        <a:pt x="0" y="53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8" y="45"/>
                      </a:moveTo>
                      <a:lnTo>
                        <a:pt x="0" y="45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2" y="0"/>
                      </a:lnTo>
                      <a:lnTo>
                        <a:pt x="52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2" name="Rectangle 389"/>
                <p:cNvSpPr>
                  <a:spLocks noChangeArrowheads="1"/>
                </p:cNvSpPr>
                <p:nvPr/>
              </p:nvSpPr>
              <p:spPr bwMode="auto">
                <a:xfrm>
                  <a:off x="4032" y="3512"/>
                  <a:ext cx="53" cy="53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3" name="Freeform 390"/>
                <p:cNvSpPr>
                  <a:spLocks noEditPoints="1"/>
                </p:cNvSpPr>
                <p:nvPr/>
              </p:nvSpPr>
              <p:spPr bwMode="auto">
                <a:xfrm>
                  <a:off x="4032" y="3512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0" y="53"/>
                    </a:cxn>
                    <a:cxn ang="0">
                      <a:pos x="53" y="60"/>
                    </a:cxn>
                    <a:cxn ang="0">
                      <a:pos x="0" y="60"/>
                    </a:cxn>
                    <a:cxn ang="0">
                      <a:pos x="0" y="53"/>
                    </a:cxn>
                    <a:cxn ang="0">
                      <a:pos x="0" y="0"/>
                    </a:cxn>
                    <a:cxn ang="0">
                      <a:pos x="8" y="53"/>
                    </a:cxn>
                    <a:cxn ang="0">
                      <a:pos x="0" y="53"/>
                    </a:cxn>
                    <a:cxn ang="0">
                      <a:pos x="53" y="53"/>
                    </a:cxn>
                    <a:cxn ang="0">
                      <a:pos x="53" y="53"/>
                    </a:cxn>
                    <a:cxn ang="0">
                      <a:pos x="53" y="0"/>
                    </a:cxn>
                    <a:cxn ang="0">
                      <a:pos x="53" y="8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8" y="53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0" y="53"/>
                      </a:lnTo>
                      <a:lnTo>
                        <a:pt x="53" y="60"/>
                      </a:lnTo>
                      <a:lnTo>
                        <a:pt x="0" y="60"/>
                      </a:lnTo>
                      <a:lnTo>
                        <a:pt x="0" y="53"/>
                      </a:lnTo>
                      <a:lnTo>
                        <a:pt x="0" y="0"/>
                      </a:lnTo>
                      <a:close/>
                      <a:moveTo>
                        <a:pt x="8" y="53"/>
                      </a:moveTo>
                      <a:lnTo>
                        <a:pt x="0" y="53"/>
                      </a:lnTo>
                      <a:lnTo>
                        <a:pt x="53" y="53"/>
                      </a:lnTo>
                      <a:lnTo>
                        <a:pt x="53" y="53"/>
                      </a:lnTo>
                      <a:lnTo>
                        <a:pt x="53" y="0"/>
                      </a:lnTo>
                      <a:lnTo>
                        <a:pt x="53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53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4" name="Rectangle 391"/>
                <p:cNvSpPr>
                  <a:spLocks noChangeArrowheads="1"/>
                </p:cNvSpPr>
                <p:nvPr/>
              </p:nvSpPr>
              <p:spPr bwMode="auto">
                <a:xfrm>
                  <a:off x="2551" y="2824"/>
                  <a:ext cx="53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5" name="Freeform 392"/>
                <p:cNvSpPr>
                  <a:spLocks noEditPoints="1"/>
                </p:cNvSpPr>
                <p:nvPr/>
              </p:nvSpPr>
              <p:spPr bwMode="auto">
                <a:xfrm>
                  <a:off x="2551" y="2824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0" y="52"/>
                    </a:cxn>
                    <a:cxn ang="0">
                      <a:pos x="53" y="60"/>
                    </a:cxn>
                    <a:cxn ang="0">
                      <a:pos x="0" y="60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8" y="52"/>
                    </a:cxn>
                    <a:cxn ang="0">
                      <a:pos x="0" y="52"/>
                    </a:cxn>
                    <a:cxn ang="0">
                      <a:pos x="53" y="52"/>
                    </a:cxn>
                    <a:cxn ang="0">
                      <a:pos x="53" y="52"/>
                    </a:cxn>
                    <a:cxn ang="0">
                      <a:pos x="53" y="0"/>
                    </a:cxn>
                    <a:cxn ang="0">
                      <a:pos x="53" y="8"/>
                    </a:cxn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8" y="52"/>
                    </a:cxn>
                  </a:cxnLst>
                  <a:rect l="0" t="0" r="r" b="b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0" y="52"/>
                      </a:lnTo>
                      <a:lnTo>
                        <a:pt x="53" y="60"/>
                      </a:lnTo>
                      <a:lnTo>
                        <a:pt x="0" y="60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8" y="52"/>
                      </a:moveTo>
                      <a:lnTo>
                        <a:pt x="0" y="52"/>
                      </a:lnTo>
                      <a:lnTo>
                        <a:pt x="53" y="52"/>
                      </a:lnTo>
                      <a:lnTo>
                        <a:pt x="53" y="52"/>
                      </a:lnTo>
                      <a:lnTo>
                        <a:pt x="53" y="0"/>
                      </a:lnTo>
                      <a:lnTo>
                        <a:pt x="53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6" name="Rectangle 393"/>
                <p:cNvSpPr>
                  <a:spLocks noChangeArrowheads="1"/>
                </p:cNvSpPr>
                <p:nvPr/>
              </p:nvSpPr>
              <p:spPr bwMode="auto">
                <a:xfrm>
                  <a:off x="2222" y="2570"/>
                  <a:ext cx="45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7" name="Freeform 394"/>
                <p:cNvSpPr>
                  <a:spLocks noEditPoints="1"/>
                </p:cNvSpPr>
                <p:nvPr/>
              </p:nvSpPr>
              <p:spPr bwMode="auto">
                <a:xfrm>
                  <a:off x="2222" y="2570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53" y="0"/>
                    </a:cxn>
                    <a:cxn ang="0">
                      <a:pos x="53" y="45"/>
                    </a:cxn>
                    <a:cxn ang="0">
                      <a:pos x="45" y="52"/>
                    </a:cxn>
                    <a:cxn ang="0">
                      <a:pos x="0" y="52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8" y="45"/>
                    </a:cxn>
                    <a:cxn ang="0">
                      <a:pos x="0" y="45"/>
                    </a:cxn>
                    <a:cxn ang="0">
                      <a:pos x="45" y="45"/>
                    </a:cxn>
                    <a:cxn ang="0">
                      <a:pos x="45" y="45"/>
                    </a:cxn>
                    <a:cxn ang="0">
                      <a:pos x="45" y="0"/>
                    </a:cxn>
                    <a:cxn ang="0">
                      <a:pos x="45" y="7"/>
                    </a:cxn>
                    <a:cxn ang="0">
                      <a:pos x="0" y="7"/>
                    </a:cxn>
                    <a:cxn ang="0">
                      <a:pos x="8" y="0"/>
                    </a:cxn>
                    <a:cxn ang="0">
                      <a:pos x="8" y="45"/>
                    </a:cxn>
                  </a:cxnLst>
                  <a:rect l="0" t="0" r="r" b="b"/>
                  <a:pathLst>
                    <a:path w="53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53" y="0"/>
                      </a:lnTo>
                      <a:lnTo>
                        <a:pt x="53" y="45"/>
                      </a:lnTo>
                      <a:lnTo>
                        <a:pt x="45" y="52"/>
                      </a:ln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8" y="45"/>
                      </a:moveTo>
                      <a:lnTo>
                        <a:pt x="0" y="45"/>
                      </a:lnTo>
                      <a:lnTo>
                        <a:pt x="45" y="45"/>
                      </a:lnTo>
                      <a:lnTo>
                        <a:pt x="45" y="45"/>
                      </a:lnTo>
                      <a:lnTo>
                        <a:pt x="45" y="0"/>
                      </a:lnTo>
                      <a:lnTo>
                        <a:pt x="45" y="7"/>
                      </a:ln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8" name="Rectangle 395"/>
                <p:cNvSpPr>
                  <a:spLocks noChangeArrowheads="1"/>
                </p:cNvSpPr>
                <p:nvPr/>
              </p:nvSpPr>
              <p:spPr bwMode="auto">
                <a:xfrm>
                  <a:off x="2290" y="2607"/>
                  <a:ext cx="52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9" name="Freeform 396"/>
                <p:cNvSpPr>
                  <a:spLocks noEditPoints="1"/>
                </p:cNvSpPr>
                <p:nvPr/>
              </p:nvSpPr>
              <p:spPr bwMode="auto">
                <a:xfrm>
                  <a:off x="2290" y="2607"/>
                  <a:ext cx="59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59" y="0"/>
                    </a:cxn>
                    <a:cxn ang="0">
                      <a:pos x="59" y="45"/>
                    </a:cxn>
                    <a:cxn ang="0">
                      <a:pos x="52" y="52"/>
                    </a:cxn>
                    <a:cxn ang="0">
                      <a:pos x="0" y="52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7" y="45"/>
                    </a:cxn>
                    <a:cxn ang="0">
                      <a:pos x="0" y="45"/>
                    </a:cxn>
                    <a:cxn ang="0">
                      <a:pos x="52" y="45"/>
                    </a:cxn>
                    <a:cxn ang="0">
                      <a:pos x="52" y="45"/>
                    </a:cxn>
                    <a:cxn ang="0">
                      <a:pos x="52" y="0"/>
                    </a:cxn>
                    <a:cxn ang="0">
                      <a:pos x="52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7" y="45"/>
                    </a:cxn>
                  </a:cxnLst>
                  <a:rect l="0" t="0" r="r" b="b"/>
                  <a:pathLst>
                    <a:path w="59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59" y="0"/>
                      </a:lnTo>
                      <a:lnTo>
                        <a:pt x="59" y="45"/>
                      </a:lnTo>
                      <a:lnTo>
                        <a:pt x="52" y="52"/>
                      </a:ln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7" y="45"/>
                      </a:moveTo>
                      <a:lnTo>
                        <a:pt x="0" y="45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2" y="0"/>
                      </a:lnTo>
                      <a:lnTo>
                        <a:pt x="52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0" name="Rectangle 397"/>
                <p:cNvSpPr>
                  <a:spLocks noChangeArrowheads="1"/>
                </p:cNvSpPr>
                <p:nvPr/>
              </p:nvSpPr>
              <p:spPr bwMode="auto">
                <a:xfrm>
                  <a:off x="2320" y="2637"/>
                  <a:ext cx="52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1" name="Freeform 398"/>
                <p:cNvSpPr>
                  <a:spLocks noEditPoints="1"/>
                </p:cNvSpPr>
                <p:nvPr/>
              </p:nvSpPr>
              <p:spPr bwMode="auto">
                <a:xfrm>
                  <a:off x="2320" y="2637"/>
                  <a:ext cx="59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59" y="0"/>
                    </a:cxn>
                    <a:cxn ang="0">
                      <a:pos x="59" y="52"/>
                    </a:cxn>
                    <a:cxn ang="0">
                      <a:pos x="52" y="60"/>
                    </a:cxn>
                    <a:cxn ang="0">
                      <a:pos x="0" y="60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7" y="52"/>
                    </a:cxn>
                    <a:cxn ang="0">
                      <a:pos x="0" y="52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52" y="0"/>
                    </a:cxn>
                    <a:cxn ang="0">
                      <a:pos x="52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7" y="52"/>
                    </a:cxn>
                  </a:cxnLst>
                  <a:rect l="0" t="0" r="r" b="b"/>
                  <a:pathLst>
                    <a:path w="59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59" y="0"/>
                      </a:lnTo>
                      <a:lnTo>
                        <a:pt x="59" y="52"/>
                      </a:lnTo>
                      <a:lnTo>
                        <a:pt x="52" y="60"/>
                      </a:lnTo>
                      <a:lnTo>
                        <a:pt x="0" y="60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7" y="52"/>
                      </a:moveTo>
                      <a:lnTo>
                        <a:pt x="0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0"/>
                      </a:lnTo>
                      <a:lnTo>
                        <a:pt x="52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2" name="Rectangle 399"/>
                <p:cNvSpPr>
                  <a:spLocks noChangeArrowheads="1"/>
                </p:cNvSpPr>
                <p:nvPr/>
              </p:nvSpPr>
              <p:spPr bwMode="auto">
                <a:xfrm>
                  <a:off x="3225" y="2996"/>
                  <a:ext cx="52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3" name="Freeform 400"/>
                <p:cNvSpPr>
                  <a:spLocks noEditPoints="1"/>
                </p:cNvSpPr>
                <p:nvPr/>
              </p:nvSpPr>
              <p:spPr bwMode="auto">
                <a:xfrm>
                  <a:off x="3225" y="2996"/>
                  <a:ext cx="59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59" y="0"/>
                    </a:cxn>
                    <a:cxn ang="0">
                      <a:pos x="59" y="45"/>
                    </a:cxn>
                    <a:cxn ang="0">
                      <a:pos x="52" y="52"/>
                    </a:cxn>
                    <a:cxn ang="0">
                      <a:pos x="0" y="52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7" y="45"/>
                    </a:cxn>
                    <a:cxn ang="0">
                      <a:pos x="0" y="45"/>
                    </a:cxn>
                    <a:cxn ang="0">
                      <a:pos x="52" y="45"/>
                    </a:cxn>
                    <a:cxn ang="0">
                      <a:pos x="52" y="45"/>
                    </a:cxn>
                    <a:cxn ang="0">
                      <a:pos x="52" y="0"/>
                    </a:cxn>
                    <a:cxn ang="0">
                      <a:pos x="52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7" y="45"/>
                    </a:cxn>
                  </a:cxnLst>
                  <a:rect l="0" t="0" r="r" b="b"/>
                  <a:pathLst>
                    <a:path w="59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59" y="0"/>
                      </a:lnTo>
                      <a:lnTo>
                        <a:pt x="59" y="45"/>
                      </a:lnTo>
                      <a:lnTo>
                        <a:pt x="52" y="52"/>
                      </a:ln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7" y="45"/>
                      </a:moveTo>
                      <a:lnTo>
                        <a:pt x="0" y="45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2" y="0"/>
                      </a:lnTo>
                      <a:lnTo>
                        <a:pt x="52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4" name="Rectangle 401"/>
                <p:cNvSpPr>
                  <a:spLocks noChangeArrowheads="1"/>
                </p:cNvSpPr>
                <p:nvPr/>
              </p:nvSpPr>
              <p:spPr bwMode="auto">
                <a:xfrm>
                  <a:off x="3187" y="3019"/>
                  <a:ext cx="53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5" name="Freeform 402"/>
                <p:cNvSpPr>
                  <a:spLocks noEditPoints="1"/>
                </p:cNvSpPr>
                <p:nvPr/>
              </p:nvSpPr>
              <p:spPr bwMode="auto">
                <a:xfrm>
                  <a:off x="3187" y="3019"/>
                  <a:ext cx="60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0" y="52"/>
                    </a:cxn>
                    <a:cxn ang="0">
                      <a:pos x="53" y="59"/>
                    </a:cxn>
                    <a:cxn ang="0">
                      <a:pos x="0" y="59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8" y="52"/>
                    </a:cxn>
                    <a:cxn ang="0">
                      <a:pos x="0" y="52"/>
                    </a:cxn>
                    <a:cxn ang="0">
                      <a:pos x="53" y="52"/>
                    </a:cxn>
                    <a:cxn ang="0">
                      <a:pos x="53" y="52"/>
                    </a:cxn>
                    <a:cxn ang="0">
                      <a:pos x="53" y="0"/>
                    </a:cxn>
                    <a:cxn ang="0">
                      <a:pos x="53" y="7"/>
                    </a:cxn>
                    <a:cxn ang="0">
                      <a:pos x="0" y="7"/>
                    </a:cxn>
                    <a:cxn ang="0">
                      <a:pos x="8" y="0"/>
                    </a:cxn>
                    <a:cxn ang="0">
                      <a:pos x="8" y="52"/>
                    </a:cxn>
                  </a:cxnLst>
                  <a:rect l="0" t="0" r="r" b="b"/>
                  <a:pathLst>
                    <a:path w="60" h="5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0" y="52"/>
                      </a:lnTo>
                      <a:lnTo>
                        <a:pt x="53" y="59"/>
                      </a:lnTo>
                      <a:lnTo>
                        <a:pt x="0" y="59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8" y="52"/>
                      </a:moveTo>
                      <a:lnTo>
                        <a:pt x="0" y="52"/>
                      </a:lnTo>
                      <a:lnTo>
                        <a:pt x="53" y="52"/>
                      </a:lnTo>
                      <a:lnTo>
                        <a:pt x="53" y="52"/>
                      </a:lnTo>
                      <a:lnTo>
                        <a:pt x="53" y="0"/>
                      </a:lnTo>
                      <a:lnTo>
                        <a:pt x="53" y="7"/>
                      </a:ln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6" name="Rectangle 403"/>
                <p:cNvSpPr>
                  <a:spLocks noChangeArrowheads="1"/>
                </p:cNvSpPr>
                <p:nvPr/>
              </p:nvSpPr>
              <p:spPr bwMode="auto">
                <a:xfrm>
                  <a:off x="3210" y="3019"/>
                  <a:ext cx="44" cy="52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7" name="Freeform 404"/>
                <p:cNvSpPr>
                  <a:spLocks noEditPoints="1"/>
                </p:cNvSpPr>
                <p:nvPr/>
              </p:nvSpPr>
              <p:spPr bwMode="auto">
                <a:xfrm>
                  <a:off x="3210" y="3019"/>
                  <a:ext cx="52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4" y="0"/>
                    </a:cxn>
                    <a:cxn ang="0">
                      <a:pos x="52" y="0"/>
                    </a:cxn>
                    <a:cxn ang="0">
                      <a:pos x="52" y="52"/>
                    </a:cxn>
                    <a:cxn ang="0">
                      <a:pos x="44" y="59"/>
                    </a:cxn>
                    <a:cxn ang="0">
                      <a:pos x="0" y="59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7" y="52"/>
                    </a:cxn>
                    <a:cxn ang="0">
                      <a:pos x="0" y="52"/>
                    </a:cxn>
                    <a:cxn ang="0">
                      <a:pos x="44" y="52"/>
                    </a:cxn>
                    <a:cxn ang="0">
                      <a:pos x="44" y="52"/>
                    </a:cxn>
                    <a:cxn ang="0">
                      <a:pos x="44" y="0"/>
                    </a:cxn>
                    <a:cxn ang="0">
                      <a:pos x="44" y="7"/>
                    </a:cxn>
                    <a:cxn ang="0">
                      <a:pos x="0" y="7"/>
                    </a:cxn>
                    <a:cxn ang="0">
                      <a:pos x="7" y="0"/>
                    </a:cxn>
                    <a:cxn ang="0">
                      <a:pos x="7" y="52"/>
                    </a:cxn>
                  </a:cxnLst>
                  <a:rect l="0" t="0" r="r" b="b"/>
                  <a:pathLst>
                    <a:path w="52" h="5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52" y="52"/>
                      </a:lnTo>
                      <a:lnTo>
                        <a:pt x="44" y="59"/>
                      </a:lnTo>
                      <a:lnTo>
                        <a:pt x="0" y="59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  <a:moveTo>
                        <a:pt x="7" y="52"/>
                      </a:moveTo>
                      <a:lnTo>
                        <a:pt x="0" y="52"/>
                      </a:lnTo>
                      <a:lnTo>
                        <a:pt x="44" y="52"/>
                      </a:lnTo>
                      <a:lnTo>
                        <a:pt x="44" y="52"/>
                      </a:ln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5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8" name="Rectangle 405"/>
                <p:cNvSpPr>
                  <a:spLocks noChangeArrowheads="1"/>
                </p:cNvSpPr>
                <p:nvPr/>
              </p:nvSpPr>
              <p:spPr bwMode="auto">
                <a:xfrm>
                  <a:off x="3210" y="3026"/>
                  <a:ext cx="52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9" name="Freeform 406"/>
                <p:cNvSpPr>
                  <a:spLocks noEditPoints="1"/>
                </p:cNvSpPr>
                <p:nvPr/>
              </p:nvSpPr>
              <p:spPr bwMode="auto">
                <a:xfrm>
                  <a:off x="3210" y="3026"/>
                  <a:ext cx="59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59" y="0"/>
                    </a:cxn>
                    <a:cxn ang="0">
                      <a:pos x="59" y="45"/>
                    </a:cxn>
                    <a:cxn ang="0">
                      <a:pos x="52" y="52"/>
                    </a:cxn>
                    <a:cxn ang="0">
                      <a:pos x="0" y="52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7" y="45"/>
                    </a:cxn>
                    <a:cxn ang="0">
                      <a:pos x="0" y="45"/>
                    </a:cxn>
                    <a:cxn ang="0">
                      <a:pos x="52" y="45"/>
                    </a:cxn>
                    <a:cxn ang="0">
                      <a:pos x="52" y="45"/>
                    </a:cxn>
                    <a:cxn ang="0">
                      <a:pos x="52" y="0"/>
                    </a:cxn>
                    <a:cxn ang="0">
                      <a:pos x="52" y="7"/>
                    </a:cxn>
                    <a:cxn ang="0">
                      <a:pos x="0" y="7"/>
                    </a:cxn>
                    <a:cxn ang="0">
                      <a:pos x="7" y="0"/>
                    </a:cxn>
                    <a:cxn ang="0">
                      <a:pos x="7" y="45"/>
                    </a:cxn>
                  </a:cxnLst>
                  <a:rect l="0" t="0" r="r" b="b"/>
                  <a:pathLst>
                    <a:path w="59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59" y="0"/>
                      </a:lnTo>
                      <a:lnTo>
                        <a:pt x="59" y="45"/>
                      </a:lnTo>
                      <a:lnTo>
                        <a:pt x="52" y="52"/>
                      </a:ln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7" y="45"/>
                      </a:moveTo>
                      <a:lnTo>
                        <a:pt x="0" y="45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2" y="0"/>
                      </a:lnTo>
                      <a:lnTo>
                        <a:pt x="52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0" name="Rectangle 407"/>
                <p:cNvSpPr>
                  <a:spLocks noChangeArrowheads="1"/>
                </p:cNvSpPr>
                <p:nvPr/>
              </p:nvSpPr>
              <p:spPr bwMode="auto">
                <a:xfrm>
                  <a:off x="3247" y="3056"/>
                  <a:ext cx="45" cy="45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1" name="Freeform 408"/>
                <p:cNvSpPr>
                  <a:spLocks noEditPoints="1"/>
                </p:cNvSpPr>
                <p:nvPr/>
              </p:nvSpPr>
              <p:spPr bwMode="auto">
                <a:xfrm>
                  <a:off x="3247" y="3056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52" y="0"/>
                    </a:cxn>
                    <a:cxn ang="0">
                      <a:pos x="52" y="45"/>
                    </a:cxn>
                    <a:cxn ang="0">
                      <a:pos x="45" y="52"/>
                    </a:cxn>
                    <a:cxn ang="0">
                      <a:pos x="0" y="52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7" y="45"/>
                    </a:cxn>
                    <a:cxn ang="0">
                      <a:pos x="0" y="45"/>
                    </a:cxn>
                    <a:cxn ang="0">
                      <a:pos x="45" y="45"/>
                    </a:cxn>
                    <a:cxn ang="0">
                      <a:pos x="45" y="45"/>
                    </a:cxn>
                    <a:cxn ang="0">
                      <a:pos x="45" y="0"/>
                    </a:cxn>
                    <a:cxn ang="0">
                      <a:pos x="45" y="7"/>
                    </a:cxn>
                    <a:cxn ang="0">
                      <a:pos x="0" y="7"/>
                    </a:cxn>
                    <a:cxn ang="0">
                      <a:pos x="7" y="0"/>
                    </a:cxn>
                    <a:cxn ang="0">
                      <a:pos x="7" y="45"/>
                    </a:cxn>
                  </a:cxnLst>
                  <a:rect l="0" t="0" r="r" b="b"/>
                  <a:pathLst>
                    <a:path w="52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52" y="0"/>
                      </a:lnTo>
                      <a:lnTo>
                        <a:pt x="52" y="45"/>
                      </a:lnTo>
                      <a:lnTo>
                        <a:pt x="45" y="52"/>
                      </a:ln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7" y="45"/>
                      </a:moveTo>
                      <a:lnTo>
                        <a:pt x="0" y="45"/>
                      </a:lnTo>
                      <a:lnTo>
                        <a:pt x="45" y="45"/>
                      </a:lnTo>
                      <a:lnTo>
                        <a:pt x="45" y="45"/>
                      </a:lnTo>
                      <a:lnTo>
                        <a:pt x="45" y="0"/>
                      </a:lnTo>
                      <a:lnTo>
                        <a:pt x="45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7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15" name="Rectangle 410"/>
              <p:cNvSpPr>
                <a:spLocks noChangeArrowheads="1"/>
              </p:cNvSpPr>
              <p:nvPr/>
            </p:nvSpPr>
            <p:spPr bwMode="auto">
              <a:xfrm>
                <a:off x="5284788" y="4933951"/>
                <a:ext cx="84138" cy="84138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6" name="Freeform 411"/>
              <p:cNvSpPr>
                <a:spLocks noEditPoints="1"/>
              </p:cNvSpPr>
              <p:nvPr/>
            </p:nvSpPr>
            <p:spPr bwMode="auto">
              <a:xfrm>
                <a:off x="5284788" y="4933951"/>
                <a:ext cx="95250" cy="95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60" y="0"/>
                  </a:cxn>
                  <a:cxn ang="0">
                    <a:pos x="60" y="53"/>
                  </a:cxn>
                  <a:cxn ang="0">
                    <a:pos x="53" y="60"/>
                  </a:cxn>
                  <a:cxn ang="0">
                    <a:pos x="0" y="60"/>
                  </a:cxn>
                  <a:cxn ang="0">
                    <a:pos x="0" y="53"/>
                  </a:cxn>
                  <a:cxn ang="0">
                    <a:pos x="0" y="0"/>
                  </a:cxn>
                  <a:cxn ang="0">
                    <a:pos x="8" y="53"/>
                  </a:cxn>
                  <a:cxn ang="0">
                    <a:pos x="0" y="53"/>
                  </a:cxn>
                  <a:cxn ang="0">
                    <a:pos x="53" y="53"/>
                  </a:cxn>
                  <a:cxn ang="0">
                    <a:pos x="53" y="53"/>
                  </a:cxn>
                  <a:cxn ang="0">
                    <a:pos x="53" y="0"/>
                  </a:cxn>
                  <a:cxn ang="0">
                    <a:pos x="53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53"/>
                  </a:cxn>
                </a:cxnLst>
                <a:rect l="0" t="0" r="r" b="b"/>
                <a:pathLst>
                  <a:path w="60" h="60">
                    <a:moveTo>
                      <a:pt x="0" y="0"/>
                    </a:moveTo>
                    <a:lnTo>
                      <a:pt x="0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0" y="53"/>
                    </a:lnTo>
                    <a:lnTo>
                      <a:pt x="53" y="60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  <a:moveTo>
                      <a:pt x="8" y="53"/>
                    </a:moveTo>
                    <a:lnTo>
                      <a:pt x="0" y="53"/>
                    </a:lnTo>
                    <a:lnTo>
                      <a:pt x="53" y="53"/>
                    </a:lnTo>
                    <a:lnTo>
                      <a:pt x="53" y="53"/>
                    </a:lnTo>
                    <a:lnTo>
                      <a:pt x="53" y="0"/>
                    </a:lnTo>
                    <a:lnTo>
                      <a:pt x="53" y="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53"/>
                    </a:lnTo>
                    <a:close/>
                  </a:path>
                </a:pathLst>
              </a:custGeom>
              <a:solidFill>
                <a:srgbClr val="FF00FF"/>
              </a:solidFill>
              <a:ln w="7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7" name="Rectangle 412"/>
              <p:cNvSpPr>
                <a:spLocks noChangeArrowheads="1"/>
              </p:cNvSpPr>
              <p:nvPr/>
            </p:nvSpPr>
            <p:spPr bwMode="auto">
              <a:xfrm>
                <a:off x="5297488" y="4970463"/>
                <a:ext cx="82550" cy="82550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8" name="Freeform 413"/>
              <p:cNvSpPr>
                <a:spLocks noEditPoints="1"/>
              </p:cNvSpPr>
              <p:nvPr/>
            </p:nvSpPr>
            <p:spPr bwMode="auto">
              <a:xfrm>
                <a:off x="5297488" y="4970463"/>
                <a:ext cx="95250" cy="95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2" y="0"/>
                  </a:cxn>
                  <a:cxn ang="0">
                    <a:pos x="60" y="0"/>
                  </a:cxn>
                  <a:cxn ang="0">
                    <a:pos x="60" y="52"/>
                  </a:cxn>
                  <a:cxn ang="0">
                    <a:pos x="52" y="60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0"/>
                  </a:cxn>
                  <a:cxn ang="0">
                    <a:pos x="7" y="52"/>
                  </a:cxn>
                  <a:cxn ang="0">
                    <a:pos x="0" y="52"/>
                  </a:cxn>
                  <a:cxn ang="0">
                    <a:pos x="52" y="52"/>
                  </a:cxn>
                  <a:cxn ang="0">
                    <a:pos x="52" y="52"/>
                  </a:cxn>
                  <a:cxn ang="0">
                    <a:pos x="52" y="0"/>
                  </a:cxn>
                  <a:cxn ang="0">
                    <a:pos x="52" y="7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7" y="52"/>
                  </a:cxn>
                </a:cxnLst>
                <a:rect l="0" t="0" r="r" b="b"/>
                <a:pathLst>
                  <a:path w="60" h="60">
                    <a:moveTo>
                      <a:pt x="0" y="0"/>
                    </a:moveTo>
                    <a:lnTo>
                      <a:pt x="0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0" y="52"/>
                    </a:lnTo>
                    <a:lnTo>
                      <a:pt x="52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  <a:moveTo>
                      <a:pt x="7" y="52"/>
                    </a:moveTo>
                    <a:lnTo>
                      <a:pt x="0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0"/>
                    </a:lnTo>
                    <a:lnTo>
                      <a:pt x="52" y="7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7" y="52"/>
                    </a:lnTo>
                    <a:close/>
                  </a:path>
                </a:pathLst>
              </a:custGeom>
              <a:solidFill>
                <a:srgbClr val="FF00FF"/>
              </a:solidFill>
              <a:ln w="7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9" name="Freeform 414"/>
              <p:cNvSpPr>
                <a:spLocks/>
              </p:cNvSpPr>
              <p:nvPr/>
            </p:nvSpPr>
            <p:spPr bwMode="auto">
              <a:xfrm>
                <a:off x="2578100" y="2251076"/>
                <a:ext cx="82550" cy="8255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52" y="52"/>
                  </a:cxn>
                  <a:cxn ang="0">
                    <a:pos x="0" y="52"/>
                  </a:cxn>
                  <a:cxn ang="0">
                    <a:pos x="22" y="0"/>
                  </a:cxn>
                </a:cxnLst>
                <a:rect l="0" t="0" r="r" b="b"/>
                <a:pathLst>
                  <a:path w="52" h="52">
                    <a:moveTo>
                      <a:pt x="22" y="0"/>
                    </a:moveTo>
                    <a:lnTo>
                      <a:pt x="52" y="52"/>
                    </a:lnTo>
                    <a:lnTo>
                      <a:pt x="0" y="5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0" name="Freeform 415"/>
              <p:cNvSpPr>
                <a:spLocks noEditPoints="1"/>
              </p:cNvSpPr>
              <p:nvPr/>
            </p:nvSpPr>
            <p:spPr bwMode="auto">
              <a:xfrm>
                <a:off x="2578100" y="2251076"/>
                <a:ext cx="82550" cy="8255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52" y="45"/>
                  </a:cxn>
                  <a:cxn ang="0">
                    <a:pos x="52" y="52"/>
                  </a:cxn>
                  <a:cxn ang="0">
                    <a:pos x="52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45"/>
                  </a:cxn>
                  <a:cxn ang="0">
                    <a:pos x="22" y="0"/>
                  </a:cxn>
                  <a:cxn ang="0">
                    <a:pos x="7" y="52"/>
                  </a:cxn>
                  <a:cxn ang="0">
                    <a:pos x="0" y="45"/>
                  </a:cxn>
                  <a:cxn ang="0">
                    <a:pos x="52" y="45"/>
                  </a:cxn>
                  <a:cxn ang="0">
                    <a:pos x="45" y="52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7" y="52"/>
                  </a:cxn>
                </a:cxnLst>
                <a:rect l="0" t="0" r="r" b="b"/>
                <a:pathLst>
                  <a:path w="52" h="52">
                    <a:moveTo>
                      <a:pt x="22" y="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52" y="45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5"/>
                    </a:lnTo>
                    <a:lnTo>
                      <a:pt x="22" y="0"/>
                    </a:lnTo>
                    <a:close/>
                    <a:moveTo>
                      <a:pt x="7" y="52"/>
                    </a:moveTo>
                    <a:lnTo>
                      <a:pt x="0" y="45"/>
                    </a:lnTo>
                    <a:lnTo>
                      <a:pt x="52" y="45"/>
                    </a:lnTo>
                    <a:lnTo>
                      <a:pt x="45" y="52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7" y="52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1" name="Freeform 416"/>
              <p:cNvSpPr>
                <a:spLocks/>
              </p:cNvSpPr>
              <p:nvPr/>
            </p:nvSpPr>
            <p:spPr bwMode="auto">
              <a:xfrm>
                <a:off x="3717925" y="4090988"/>
                <a:ext cx="82550" cy="714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52" y="45"/>
                  </a:cxn>
                  <a:cxn ang="0">
                    <a:pos x="0" y="45"/>
                  </a:cxn>
                  <a:cxn ang="0">
                    <a:pos x="30" y="0"/>
                  </a:cxn>
                </a:cxnLst>
                <a:rect l="0" t="0" r="r" b="b"/>
                <a:pathLst>
                  <a:path w="52" h="45">
                    <a:moveTo>
                      <a:pt x="30" y="0"/>
                    </a:moveTo>
                    <a:lnTo>
                      <a:pt x="52" y="45"/>
                    </a:lnTo>
                    <a:lnTo>
                      <a:pt x="0" y="4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2" name="Freeform 417"/>
              <p:cNvSpPr>
                <a:spLocks noEditPoints="1"/>
              </p:cNvSpPr>
              <p:nvPr/>
            </p:nvSpPr>
            <p:spPr bwMode="auto">
              <a:xfrm>
                <a:off x="3717925" y="4079876"/>
                <a:ext cx="82550" cy="95250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30" y="0"/>
                  </a:cxn>
                  <a:cxn ang="0">
                    <a:pos x="30" y="7"/>
                  </a:cxn>
                  <a:cxn ang="0">
                    <a:pos x="52" y="52"/>
                  </a:cxn>
                  <a:cxn ang="0">
                    <a:pos x="52" y="60"/>
                  </a:cxn>
                  <a:cxn ang="0">
                    <a:pos x="52" y="60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22" y="7"/>
                  </a:cxn>
                  <a:cxn ang="0">
                    <a:pos x="7" y="60"/>
                  </a:cxn>
                  <a:cxn ang="0">
                    <a:pos x="0" y="52"/>
                  </a:cxn>
                  <a:cxn ang="0">
                    <a:pos x="52" y="52"/>
                  </a:cxn>
                  <a:cxn ang="0">
                    <a:pos x="45" y="60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7" y="60"/>
                  </a:cxn>
                </a:cxnLst>
                <a:rect l="0" t="0" r="r" b="b"/>
                <a:pathLst>
                  <a:path w="52" h="60">
                    <a:moveTo>
                      <a:pt x="22" y="7"/>
                    </a:moveTo>
                    <a:lnTo>
                      <a:pt x="30" y="0"/>
                    </a:lnTo>
                    <a:lnTo>
                      <a:pt x="30" y="7"/>
                    </a:lnTo>
                    <a:lnTo>
                      <a:pt x="52" y="52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2" y="7"/>
                    </a:lnTo>
                    <a:close/>
                    <a:moveTo>
                      <a:pt x="7" y="60"/>
                    </a:moveTo>
                    <a:lnTo>
                      <a:pt x="0" y="52"/>
                    </a:lnTo>
                    <a:lnTo>
                      <a:pt x="52" y="52"/>
                    </a:lnTo>
                    <a:lnTo>
                      <a:pt x="45" y="60"/>
                    </a:lnTo>
                    <a:lnTo>
                      <a:pt x="22" y="7"/>
                    </a:lnTo>
                    <a:lnTo>
                      <a:pt x="30" y="7"/>
                    </a:lnTo>
                    <a:lnTo>
                      <a:pt x="7" y="6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3" name="Freeform 418"/>
              <p:cNvSpPr>
                <a:spLocks/>
              </p:cNvSpPr>
              <p:nvPr/>
            </p:nvSpPr>
            <p:spPr bwMode="auto">
              <a:xfrm>
                <a:off x="3705225" y="4090988"/>
                <a:ext cx="84138" cy="8413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53" y="53"/>
                  </a:cxn>
                  <a:cxn ang="0">
                    <a:pos x="0" y="53"/>
                  </a:cxn>
                  <a:cxn ang="0">
                    <a:pos x="23" y="0"/>
                  </a:cxn>
                </a:cxnLst>
                <a:rect l="0" t="0" r="r" b="b"/>
                <a:pathLst>
                  <a:path w="53" h="53">
                    <a:moveTo>
                      <a:pt x="23" y="0"/>
                    </a:moveTo>
                    <a:lnTo>
                      <a:pt x="53" y="53"/>
                    </a:lnTo>
                    <a:lnTo>
                      <a:pt x="0" y="5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4" name="Freeform 419"/>
              <p:cNvSpPr>
                <a:spLocks noEditPoints="1"/>
              </p:cNvSpPr>
              <p:nvPr/>
            </p:nvSpPr>
            <p:spPr bwMode="auto">
              <a:xfrm>
                <a:off x="3705225" y="4079876"/>
                <a:ext cx="84138" cy="95250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23" y="0"/>
                  </a:cxn>
                  <a:cxn ang="0">
                    <a:pos x="30" y="7"/>
                  </a:cxn>
                  <a:cxn ang="0">
                    <a:pos x="53" y="52"/>
                  </a:cxn>
                  <a:cxn ang="0">
                    <a:pos x="53" y="60"/>
                  </a:cxn>
                  <a:cxn ang="0">
                    <a:pos x="53" y="60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23" y="7"/>
                  </a:cxn>
                  <a:cxn ang="0">
                    <a:pos x="8" y="60"/>
                  </a:cxn>
                  <a:cxn ang="0">
                    <a:pos x="0" y="52"/>
                  </a:cxn>
                  <a:cxn ang="0">
                    <a:pos x="53" y="52"/>
                  </a:cxn>
                  <a:cxn ang="0">
                    <a:pos x="45" y="60"/>
                  </a:cxn>
                  <a:cxn ang="0">
                    <a:pos x="23" y="7"/>
                  </a:cxn>
                  <a:cxn ang="0">
                    <a:pos x="30" y="7"/>
                  </a:cxn>
                  <a:cxn ang="0">
                    <a:pos x="8" y="60"/>
                  </a:cxn>
                </a:cxnLst>
                <a:rect l="0" t="0" r="r" b="b"/>
                <a:pathLst>
                  <a:path w="53" h="60">
                    <a:moveTo>
                      <a:pt x="23" y="7"/>
                    </a:moveTo>
                    <a:lnTo>
                      <a:pt x="23" y="0"/>
                    </a:lnTo>
                    <a:lnTo>
                      <a:pt x="30" y="7"/>
                    </a:lnTo>
                    <a:lnTo>
                      <a:pt x="53" y="52"/>
                    </a:lnTo>
                    <a:lnTo>
                      <a:pt x="53" y="60"/>
                    </a:lnTo>
                    <a:lnTo>
                      <a:pt x="53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3" y="7"/>
                    </a:lnTo>
                    <a:close/>
                    <a:moveTo>
                      <a:pt x="8" y="60"/>
                    </a:moveTo>
                    <a:lnTo>
                      <a:pt x="0" y="52"/>
                    </a:lnTo>
                    <a:lnTo>
                      <a:pt x="53" y="52"/>
                    </a:lnTo>
                    <a:lnTo>
                      <a:pt x="45" y="60"/>
                    </a:lnTo>
                    <a:lnTo>
                      <a:pt x="23" y="7"/>
                    </a:lnTo>
                    <a:lnTo>
                      <a:pt x="30" y="7"/>
                    </a:lnTo>
                    <a:lnTo>
                      <a:pt x="8" y="6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5" name="Freeform 420"/>
              <p:cNvSpPr>
                <a:spLocks/>
              </p:cNvSpPr>
              <p:nvPr/>
            </p:nvSpPr>
            <p:spPr bwMode="auto">
              <a:xfrm>
                <a:off x="5237163" y="5183188"/>
                <a:ext cx="84138" cy="841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53" y="53"/>
                  </a:cxn>
                  <a:cxn ang="0">
                    <a:pos x="0" y="53"/>
                  </a:cxn>
                  <a:cxn ang="0">
                    <a:pos x="30" y="0"/>
                  </a:cxn>
                </a:cxnLst>
                <a:rect l="0" t="0" r="r" b="b"/>
                <a:pathLst>
                  <a:path w="53" h="53">
                    <a:moveTo>
                      <a:pt x="30" y="0"/>
                    </a:moveTo>
                    <a:lnTo>
                      <a:pt x="53" y="53"/>
                    </a:lnTo>
                    <a:lnTo>
                      <a:pt x="0" y="5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6" name="Freeform 421"/>
              <p:cNvSpPr>
                <a:spLocks noEditPoints="1"/>
              </p:cNvSpPr>
              <p:nvPr/>
            </p:nvSpPr>
            <p:spPr bwMode="auto">
              <a:xfrm>
                <a:off x="5237163" y="5183188"/>
                <a:ext cx="84138" cy="8413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53" y="53"/>
                  </a:cxn>
                  <a:cxn ang="0">
                    <a:pos x="53" y="53"/>
                  </a:cxn>
                  <a:cxn ang="0">
                    <a:pos x="53" y="53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23" y="0"/>
                  </a:cxn>
                  <a:cxn ang="0">
                    <a:pos x="8" y="53"/>
                  </a:cxn>
                  <a:cxn ang="0">
                    <a:pos x="0" y="45"/>
                  </a:cxn>
                  <a:cxn ang="0">
                    <a:pos x="53" y="45"/>
                  </a:cxn>
                  <a:cxn ang="0">
                    <a:pos x="45" y="53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8" y="53"/>
                  </a:cxn>
                </a:cxnLst>
                <a:rect l="0" t="0" r="r" b="b"/>
                <a:pathLst>
                  <a:path w="53" h="53">
                    <a:moveTo>
                      <a:pt x="23" y="0"/>
                    </a:moveTo>
                    <a:lnTo>
                      <a:pt x="30" y="0"/>
                    </a:lnTo>
                    <a:lnTo>
                      <a:pt x="30" y="0"/>
                    </a:lnTo>
                    <a:lnTo>
                      <a:pt x="53" y="53"/>
                    </a:lnTo>
                    <a:lnTo>
                      <a:pt x="53" y="53"/>
                    </a:lnTo>
                    <a:lnTo>
                      <a:pt x="53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23" y="0"/>
                    </a:lnTo>
                    <a:close/>
                    <a:moveTo>
                      <a:pt x="8" y="53"/>
                    </a:moveTo>
                    <a:lnTo>
                      <a:pt x="0" y="45"/>
                    </a:lnTo>
                    <a:lnTo>
                      <a:pt x="53" y="45"/>
                    </a:lnTo>
                    <a:lnTo>
                      <a:pt x="45" y="53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8" y="53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7" name="Freeform 422"/>
              <p:cNvSpPr>
                <a:spLocks/>
              </p:cNvSpPr>
              <p:nvPr/>
            </p:nvSpPr>
            <p:spPr bwMode="auto">
              <a:xfrm>
                <a:off x="5522913" y="5314951"/>
                <a:ext cx="82550" cy="7143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52" y="45"/>
                  </a:cxn>
                  <a:cxn ang="0">
                    <a:pos x="0" y="45"/>
                  </a:cxn>
                  <a:cxn ang="0">
                    <a:pos x="22" y="0"/>
                  </a:cxn>
                </a:cxnLst>
                <a:rect l="0" t="0" r="r" b="b"/>
                <a:pathLst>
                  <a:path w="52" h="45">
                    <a:moveTo>
                      <a:pt x="22" y="0"/>
                    </a:moveTo>
                    <a:lnTo>
                      <a:pt x="52" y="45"/>
                    </a:lnTo>
                    <a:lnTo>
                      <a:pt x="0" y="4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8" name="Freeform 423"/>
              <p:cNvSpPr>
                <a:spLocks noEditPoints="1"/>
              </p:cNvSpPr>
              <p:nvPr/>
            </p:nvSpPr>
            <p:spPr bwMode="auto">
              <a:xfrm>
                <a:off x="5522913" y="5302251"/>
                <a:ext cx="82550" cy="9525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52" y="53"/>
                  </a:cxn>
                  <a:cxn ang="0">
                    <a:pos x="52" y="60"/>
                  </a:cxn>
                  <a:cxn ang="0">
                    <a:pos x="52" y="60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0" y="53"/>
                  </a:cxn>
                  <a:cxn ang="0">
                    <a:pos x="22" y="0"/>
                  </a:cxn>
                  <a:cxn ang="0">
                    <a:pos x="0" y="60"/>
                  </a:cxn>
                  <a:cxn ang="0">
                    <a:pos x="0" y="53"/>
                  </a:cxn>
                  <a:cxn ang="0">
                    <a:pos x="52" y="53"/>
                  </a:cxn>
                  <a:cxn ang="0">
                    <a:pos x="45" y="60"/>
                  </a:cxn>
                  <a:cxn ang="0">
                    <a:pos x="22" y="8"/>
                  </a:cxn>
                  <a:cxn ang="0">
                    <a:pos x="30" y="8"/>
                  </a:cxn>
                  <a:cxn ang="0">
                    <a:pos x="0" y="60"/>
                  </a:cxn>
                </a:cxnLst>
                <a:rect l="0" t="0" r="r" b="b"/>
                <a:pathLst>
                  <a:path w="52" h="60">
                    <a:moveTo>
                      <a:pt x="22" y="0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52" y="53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22" y="0"/>
                    </a:lnTo>
                    <a:close/>
                    <a:moveTo>
                      <a:pt x="0" y="60"/>
                    </a:moveTo>
                    <a:lnTo>
                      <a:pt x="0" y="53"/>
                    </a:lnTo>
                    <a:lnTo>
                      <a:pt x="52" y="53"/>
                    </a:lnTo>
                    <a:lnTo>
                      <a:pt x="45" y="60"/>
                    </a:lnTo>
                    <a:lnTo>
                      <a:pt x="22" y="8"/>
                    </a:lnTo>
                    <a:lnTo>
                      <a:pt x="30" y="8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9" name="Freeform 424"/>
              <p:cNvSpPr>
                <a:spLocks/>
              </p:cNvSpPr>
              <p:nvPr/>
            </p:nvSpPr>
            <p:spPr bwMode="auto">
              <a:xfrm>
                <a:off x="5546725" y="5314951"/>
                <a:ext cx="71438" cy="8255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5" y="52"/>
                  </a:cxn>
                  <a:cxn ang="0">
                    <a:pos x="0" y="52"/>
                  </a:cxn>
                  <a:cxn ang="0">
                    <a:pos x="22" y="0"/>
                  </a:cxn>
                </a:cxnLst>
                <a:rect l="0" t="0" r="r" b="b"/>
                <a:pathLst>
                  <a:path w="45" h="52">
                    <a:moveTo>
                      <a:pt x="22" y="0"/>
                    </a:moveTo>
                    <a:lnTo>
                      <a:pt x="45" y="52"/>
                    </a:lnTo>
                    <a:lnTo>
                      <a:pt x="0" y="5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0" name="Freeform 425"/>
              <p:cNvSpPr>
                <a:spLocks noEditPoints="1"/>
              </p:cNvSpPr>
              <p:nvPr/>
            </p:nvSpPr>
            <p:spPr bwMode="auto">
              <a:xfrm>
                <a:off x="5534025" y="5314951"/>
                <a:ext cx="95250" cy="8255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60" y="52"/>
                  </a:cxn>
                  <a:cxn ang="0">
                    <a:pos x="60" y="52"/>
                  </a:cxn>
                  <a:cxn ang="0">
                    <a:pos x="53" y="52"/>
                  </a:cxn>
                  <a:cxn ang="0">
                    <a:pos x="8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23" y="0"/>
                  </a:cxn>
                  <a:cxn ang="0">
                    <a:pos x="8" y="52"/>
                  </a:cxn>
                  <a:cxn ang="0">
                    <a:pos x="8" y="45"/>
                  </a:cxn>
                  <a:cxn ang="0">
                    <a:pos x="53" y="45"/>
                  </a:cxn>
                  <a:cxn ang="0">
                    <a:pos x="53" y="52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8" y="52"/>
                  </a:cxn>
                </a:cxnLst>
                <a:rect l="0" t="0" r="r" b="b"/>
                <a:pathLst>
                  <a:path w="60" h="52">
                    <a:moveTo>
                      <a:pt x="23" y="0"/>
                    </a:moveTo>
                    <a:lnTo>
                      <a:pt x="30" y="0"/>
                    </a:lnTo>
                    <a:lnTo>
                      <a:pt x="30" y="0"/>
                    </a:lnTo>
                    <a:lnTo>
                      <a:pt x="60" y="52"/>
                    </a:lnTo>
                    <a:lnTo>
                      <a:pt x="60" y="52"/>
                    </a:lnTo>
                    <a:lnTo>
                      <a:pt x="53" y="52"/>
                    </a:lnTo>
                    <a:lnTo>
                      <a:pt x="8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3" y="0"/>
                    </a:lnTo>
                    <a:close/>
                    <a:moveTo>
                      <a:pt x="8" y="52"/>
                    </a:moveTo>
                    <a:lnTo>
                      <a:pt x="8" y="45"/>
                    </a:lnTo>
                    <a:lnTo>
                      <a:pt x="53" y="45"/>
                    </a:lnTo>
                    <a:lnTo>
                      <a:pt x="53" y="52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8" y="52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1" name="Freeform 426"/>
              <p:cNvSpPr>
                <a:spLocks/>
              </p:cNvSpPr>
              <p:nvPr/>
            </p:nvSpPr>
            <p:spPr bwMode="auto">
              <a:xfrm>
                <a:off x="5557838" y="5326063"/>
                <a:ext cx="71438" cy="7143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5" y="45"/>
                  </a:cxn>
                  <a:cxn ang="0">
                    <a:pos x="0" y="45"/>
                  </a:cxn>
                  <a:cxn ang="0">
                    <a:pos x="23" y="0"/>
                  </a:cxn>
                </a:cxnLst>
                <a:rect l="0" t="0" r="r" b="b"/>
                <a:pathLst>
                  <a:path w="45" h="45">
                    <a:moveTo>
                      <a:pt x="23" y="0"/>
                    </a:moveTo>
                    <a:lnTo>
                      <a:pt x="45" y="45"/>
                    </a:lnTo>
                    <a:lnTo>
                      <a:pt x="0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2" name="Freeform 427"/>
              <p:cNvSpPr>
                <a:spLocks noEditPoints="1"/>
              </p:cNvSpPr>
              <p:nvPr/>
            </p:nvSpPr>
            <p:spPr bwMode="auto">
              <a:xfrm>
                <a:off x="5546725" y="5314951"/>
                <a:ext cx="95250" cy="95250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30" y="0"/>
                  </a:cxn>
                  <a:cxn ang="0">
                    <a:pos x="30" y="7"/>
                  </a:cxn>
                  <a:cxn ang="0">
                    <a:pos x="60" y="52"/>
                  </a:cxn>
                  <a:cxn ang="0">
                    <a:pos x="60" y="60"/>
                  </a:cxn>
                  <a:cxn ang="0">
                    <a:pos x="52" y="60"/>
                  </a:cxn>
                  <a:cxn ang="0">
                    <a:pos x="7" y="60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22" y="7"/>
                  </a:cxn>
                  <a:cxn ang="0">
                    <a:pos x="7" y="60"/>
                  </a:cxn>
                  <a:cxn ang="0">
                    <a:pos x="7" y="52"/>
                  </a:cxn>
                  <a:cxn ang="0">
                    <a:pos x="52" y="52"/>
                  </a:cxn>
                  <a:cxn ang="0">
                    <a:pos x="52" y="60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7" y="60"/>
                  </a:cxn>
                </a:cxnLst>
                <a:rect l="0" t="0" r="r" b="b"/>
                <a:pathLst>
                  <a:path w="60" h="60">
                    <a:moveTo>
                      <a:pt x="22" y="7"/>
                    </a:moveTo>
                    <a:lnTo>
                      <a:pt x="30" y="0"/>
                    </a:lnTo>
                    <a:lnTo>
                      <a:pt x="30" y="7"/>
                    </a:lnTo>
                    <a:lnTo>
                      <a:pt x="60" y="52"/>
                    </a:lnTo>
                    <a:lnTo>
                      <a:pt x="60" y="60"/>
                    </a:lnTo>
                    <a:lnTo>
                      <a:pt x="52" y="60"/>
                    </a:lnTo>
                    <a:lnTo>
                      <a:pt x="7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2" y="7"/>
                    </a:lnTo>
                    <a:close/>
                    <a:moveTo>
                      <a:pt x="7" y="60"/>
                    </a:moveTo>
                    <a:lnTo>
                      <a:pt x="7" y="52"/>
                    </a:lnTo>
                    <a:lnTo>
                      <a:pt x="52" y="52"/>
                    </a:lnTo>
                    <a:lnTo>
                      <a:pt x="52" y="60"/>
                    </a:lnTo>
                    <a:lnTo>
                      <a:pt x="22" y="7"/>
                    </a:lnTo>
                    <a:lnTo>
                      <a:pt x="30" y="7"/>
                    </a:lnTo>
                    <a:lnTo>
                      <a:pt x="7" y="60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3" name="Freeform 428"/>
              <p:cNvSpPr>
                <a:spLocks/>
              </p:cNvSpPr>
              <p:nvPr/>
            </p:nvSpPr>
            <p:spPr bwMode="auto">
              <a:xfrm>
                <a:off x="5570538" y="5338763"/>
                <a:ext cx="82550" cy="8255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52" y="52"/>
                  </a:cxn>
                  <a:cxn ang="0">
                    <a:pos x="0" y="52"/>
                  </a:cxn>
                  <a:cxn ang="0">
                    <a:pos x="30" y="0"/>
                  </a:cxn>
                </a:cxnLst>
                <a:rect l="0" t="0" r="r" b="b"/>
                <a:pathLst>
                  <a:path w="52" h="52">
                    <a:moveTo>
                      <a:pt x="30" y="0"/>
                    </a:moveTo>
                    <a:lnTo>
                      <a:pt x="52" y="52"/>
                    </a:lnTo>
                    <a:lnTo>
                      <a:pt x="0" y="5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4" name="Freeform 429"/>
              <p:cNvSpPr>
                <a:spLocks noEditPoints="1"/>
              </p:cNvSpPr>
              <p:nvPr/>
            </p:nvSpPr>
            <p:spPr bwMode="auto">
              <a:xfrm>
                <a:off x="5570538" y="5338763"/>
                <a:ext cx="95250" cy="9366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60" y="52"/>
                  </a:cxn>
                  <a:cxn ang="0">
                    <a:pos x="52" y="52"/>
                  </a:cxn>
                  <a:cxn ang="0">
                    <a:pos x="52" y="59"/>
                  </a:cxn>
                  <a:cxn ang="0">
                    <a:pos x="0" y="59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22" y="0"/>
                  </a:cxn>
                  <a:cxn ang="0">
                    <a:pos x="7" y="52"/>
                  </a:cxn>
                  <a:cxn ang="0">
                    <a:pos x="0" y="52"/>
                  </a:cxn>
                  <a:cxn ang="0">
                    <a:pos x="52" y="52"/>
                  </a:cxn>
                  <a:cxn ang="0">
                    <a:pos x="52" y="52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7" y="52"/>
                  </a:cxn>
                </a:cxnLst>
                <a:rect l="0" t="0" r="r" b="b"/>
                <a:pathLst>
                  <a:path w="60" h="59">
                    <a:moveTo>
                      <a:pt x="22" y="0"/>
                    </a:moveTo>
                    <a:lnTo>
                      <a:pt x="30" y="0"/>
                    </a:lnTo>
                    <a:lnTo>
                      <a:pt x="30" y="0"/>
                    </a:lnTo>
                    <a:lnTo>
                      <a:pt x="60" y="52"/>
                    </a:lnTo>
                    <a:lnTo>
                      <a:pt x="52" y="52"/>
                    </a:lnTo>
                    <a:lnTo>
                      <a:pt x="52" y="59"/>
                    </a:lnTo>
                    <a:lnTo>
                      <a:pt x="0" y="59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2" y="0"/>
                    </a:lnTo>
                    <a:close/>
                    <a:moveTo>
                      <a:pt x="7" y="52"/>
                    </a:moveTo>
                    <a:lnTo>
                      <a:pt x="0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22" y="7"/>
                    </a:lnTo>
                    <a:lnTo>
                      <a:pt x="30" y="7"/>
                    </a:lnTo>
                    <a:lnTo>
                      <a:pt x="7" y="52"/>
                    </a:lnTo>
                    <a:close/>
                  </a:path>
                </a:pathLst>
              </a:custGeom>
              <a:solidFill>
                <a:srgbClr val="FFFF00"/>
              </a:solidFill>
              <a:ln w="7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5" name="Freeform 430"/>
              <p:cNvSpPr>
                <a:spLocks noEditPoints="1"/>
              </p:cNvSpPr>
              <p:nvPr/>
            </p:nvSpPr>
            <p:spPr bwMode="auto">
              <a:xfrm>
                <a:off x="3219450" y="3128963"/>
                <a:ext cx="4357688" cy="2708275"/>
              </a:xfrm>
              <a:custGeom>
                <a:avLst/>
                <a:gdLst/>
                <a:ahLst/>
                <a:cxnLst>
                  <a:cxn ang="0">
                    <a:pos x="1855" y="1481"/>
                  </a:cxn>
                  <a:cxn ang="0">
                    <a:pos x="1907" y="1534"/>
                  </a:cxn>
                  <a:cxn ang="0">
                    <a:pos x="1855" y="1534"/>
                  </a:cxn>
                  <a:cxn ang="0">
                    <a:pos x="1907" y="1481"/>
                  </a:cxn>
                  <a:cxn ang="0">
                    <a:pos x="1855" y="1534"/>
                  </a:cxn>
                  <a:cxn ang="0">
                    <a:pos x="1817" y="1489"/>
                  </a:cxn>
                  <a:cxn ang="0">
                    <a:pos x="1870" y="1534"/>
                  </a:cxn>
                  <a:cxn ang="0">
                    <a:pos x="1817" y="1534"/>
                  </a:cxn>
                  <a:cxn ang="0">
                    <a:pos x="1870" y="1489"/>
                  </a:cxn>
                  <a:cxn ang="0">
                    <a:pos x="1817" y="1534"/>
                  </a:cxn>
                  <a:cxn ang="0">
                    <a:pos x="1907" y="1519"/>
                  </a:cxn>
                  <a:cxn ang="0">
                    <a:pos x="1960" y="1564"/>
                  </a:cxn>
                  <a:cxn ang="0">
                    <a:pos x="1907" y="1564"/>
                  </a:cxn>
                  <a:cxn ang="0">
                    <a:pos x="1960" y="1519"/>
                  </a:cxn>
                  <a:cxn ang="0">
                    <a:pos x="1907" y="1564"/>
                  </a:cxn>
                  <a:cxn ang="0">
                    <a:pos x="1877" y="1519"/>
                  </a:cxn>
                  <a:cxn ang="0">
                    <a:pos x="1930" y="1564"/>
                  </a:cxn>
                  <a:cxn ang="0">
                    <a:pos x="1877" y="1564"/>
                  </a:cxn>
                  <a:cxn ang="0">
                    <a:pos x="1930" y="1519"/>
                  </a:cxn>
                  <a:cxn ang="0">
                    <a:pos x="1877" y="1564"/>
                  </a:cxn>
                  <a:cxn ang="0">
                    <a:pos x="2693" y="1653"/>
                  </a:cxn>
                  <a:cxn ang="0">
                    <a:pos x="2745" y="1706"/>
                  </a:cxn>
                  <a:cxn ang="0">
                    <a:pos x="2693" y="1706"/>
                  </a:cxn>
                  <a:cxn ang="0">
                    <a:pos x="2745" y="1653"/>
                  </a:cxn>
                  <a:cxn ang="0">
                    <a:pos x="2693" y="1706"/>
                  </a:cxn>
                  <a:cxn ang="0">
                    <a:pos x="247" y="606"/>
                  </a:cxn>
                  <a:cxn ang="0">
                    <a:pos x="292" y="659"/>
                  </a:cxn>
                  <a:cxn ang="0">
                    <a:pos x="247" y="659"/>
                  </a:cxn>
                  <a:cxn ang="0">
                    <a:pos x="292" y="606"/>
                  </a:cxn>
                  <a:cxn ang="0">
                    <a:pos x="247" y="659"/>
                  </a:cxn>
                  <a:cxn ang="0">
                    <a:pos x="1152" y="1025"/>
                  </a:cxn>
                  <a:cxn ang="0">
                    <a:pos x="1204" y="1077"/>
                  </a:cxn>
                  <a:cxn ang="0">
                    <a:pos x="1152" y="1077"/>
                  </a:cxn>
                  <a:cxn ang="0">
                    <a:pos x="1204" y="1025"/>
                  </a:cxn>
                  <a:cxn ang="0">
                    <a:pos x="1152" y="1077"/>
                  </a:cxn>
                  <a:cxn ang="0">
                    <a:pos x="1174" y="1077"/>
                  </a:cxn>
                  <a:cxn ang="0">
                    <a:pos x="1226" y="1122"/>
                  </a:cxn>
                  <a:cxn ang="0">
                    <a:pos x="1174" y="1122"/>
                  </a:cxn>
                  <a:cxn ang="0">
                    <a:pos x="1226" y="1077"/>
                  </a:cxn>
                  <a:cxn ang="0">
                    <a:pos x="1174" y="1122"/>
                  </a:cxn>
                  <a:cxn ang="0">
                    <a:pos x="0" y="0"/>
                  </a:cxn>
                  <a:cxn ang="0">
                    <a:pos x="52" y="53"/>
                  </a:cxn>
                  <a:cxn ang="0">
                    <a:pos x="0" y="53"/>
                  </a:cxn>
                  <a:cxn ang="0">
                    <a:pos x="52" y="0"/>
                  </a:cxn>
                  <a:cxn ang="0">
                    <a:pos x="0" y="53"/>
                  </a:cxn>
                </a:cxnLst>
                <a:rect l="0" t="0" r="r" b="b"/>
                <a:pathLst>
                  <a:path w="2745" h="1706">
                    <a:moveTo>
                      <a:pt x="1907" y="1534"/>
                    </a:moveTo>
                    <a:lnTo>
                      <a:pt x="1855" y="1481"/>
                    </a:lnTo>
                    <a:lnTo>
                      <a:pt x="1855" y="1481"/>
                    </a:lnTo>
                    <a:lnTo>
                      <a:pt x="1907" y="1534"/>
                    </a:lnTo>
                    <a:lnTo>
                      <a:pt x="1907" y="1534"/>
                    </a:lnTo>
                    <a:close/>
                    <a:moveTo>
                      <a:pt x="1855" y="1534"/>
                    </a:moveTo>
                    <a:lnTo>
                      <a:pt x="1907" y="1481"/>
                    </a:lnTo>
                    <a:lnTo>
                      <a:pt x="1907" y="1481"/>
                    </a:lnTo>
                    <a:lnTo>
                      <a:pt x="1855" y="1534"/>
                    </a:lnTo>
                    <a:lnTo>
                      <a:pt x="1855" y="1534"/>
                    </a:lnTo>
                    <a:close/>
                    <a:moveTo>
                      <a:pt x="1870" y="1534"/>
                    </a:moveTo>
                    <a:lnTo>
                      <a:pt x="1817" y="1489"/>
                    </a:lnTo>
                    <a:lnTo>
                      <a:pt x="1817" y="1489"/>
                    </a:lnTo>
                    <a:lnTo>
                      <a:pt x="1870" y="1534"/>
                    </a:lnTo>
                    <a:lnTo>
                      <a:pt x="1870" y="1534"/>
                    </a:lnTo>
                    <a:close/>
                    <a:moveTo>
                      <a:pt x="1817" y="1534"/>
                    </a:moveTo>
                    <a:lnTo>
                      <a:pt x="1870" y="1489"/>
                    </a:lnTo>
                    <a:lnTo>
                      <a:pt x="1870" y="1489"/>
                    </a:lnTo>
                    <a:lnTo>
                      <a:pt x="1817" y="1534"/>
                    </a:lnTo>
                    <a:lnTo>
                      <a:pt x="1817" y="1534"/>
                    </a:lnTo>
                    <a:close/>
                    <a:moveTo>
                      <a:pt x="1960" y="1564"/>
                    </a:moveTo>
                    <a:lnTo>
                      <a:pt x="1907" y="1519"/>
                    </a:lnTo>
                    <a:lnTo>
                      <a:pt x="1907" y="1519"/>
                    </a:lnTo>
                    <a:lnTo>
                      <a:pt x="1960" y="1564"/>
                    </a:lnTo>
                    <a:lnTo>
                      <a:pt x="1960" y="1564"/>
                    </a:lnTo>
                    <a:close/>
                    <a:moveTo>
                      <a:pt x="1907" y="1564"/>
                    </a:moveTo>
                    <a:lnTo>
                      <a:pt x="1960" y="1519"/>
                    </a:lnTo>
                    <a:lnTo>
                      <a:pt x="1960" y="1519"/>
                    </a:lnTo>
                    <a:lnTo>
                      <a:pt x="1907" y="1564"/>
                    </a:lnTo>
                    <a:lnTo>
                      <a:pt x="1907" y="1564"/>
                    </a:lnTo>
                    <a:close/>
                    <a:moveTo>
                      <a:pt x="1930" y="1564"/>
                    </a:moveTo>
                    <a:lnTo>
                      <a:pt x="1877" y="1519"/>
                    </a:lnTo>
                    <a:lnTo>
                      <a:pt x="1877" y="1519"/>
                    </a:lnTo>
                    <a:lnTo>
                      <a:pt x="1930" y="1564"/>
                    </a:lnTo>
                    <a:lnTo>
                      <a:pt x="1930" y="1564"/>
                    </a:lnTo>
                    <a:close/>
                    <a:moveTo>
                      <a:pt x="1877" y="1564"/>
                    </a:moveTo>
                    <a:lnTo>
                      <a:pt x="1930" y="1519"/>
                    </a:lnTo>
                    <a:lnTo>
                      <a:pt x="1930" y="1519"/>
                    </a:lnTo>
                    <a:lnTo>
                      <a:pt x="1877" y="1564"/>
                    </a:lnTo>
                    <a:lnTo>
                      <a:pt x="1877" y="1564"/>
                    </a:lnTo>
                    <a:close/>
                    <a:moveTo>
                      <a:pt x="2745" y="1706"/>
                    </a:moveTo>
                    <a:lnTo>
                      <a:pt x="2693" y="1653"/>
                    </a:lnTo>
                    <a:lnTo>
                      <a:pt x="2693" y="1653"/>
                    </a:lnTo>
                    <a:lnTo>
                      <a:pt x="2745" y="1706"/>
                    </a:lnTo>
                    <a:lnTo>
                      <a:pt x="2745" y="1706"/>
                    </a:lnTo>
                    <a:close/>
                    <a:moveTo>
                      <a:pt x="2693" y="1706"/>
                    </a:moveTo>
                    <a:lnTo>
                      <a:pt x="2745" y="1653"/>
                    </a:lnTo>
                    <a:lnTo>
                      <a:pt x="2745" y="1653"/>
                    </a:lnTo>
                    <a:lnTo>
                      <a:pt x="2693" y="1706"/>
                    </a:lnTo>
                    <a:lnTo>
                      <a:pt x="2693" y="1706"/>
                    </a:lnTo>
                    <a:close/>
                    <a:moveTo>
                      <a:pt x="292" y="659"/>
                    </a:moveTo>
                    <a:lnTo>
                      <a:pt x="247" y="606"/>
                    </a:lnTo>
                    <a:lnTo>
                      <a:pt x="247" y="606"/>
                    </a:lnTo>
                    <a:lnTo>
                      <a:pt x="292" y="659"/>
                    </a:lnTo>
                    <a:lnTo>
                      <a:pt x="292" y="659"/>
                    </a:lnTo>
                    <a:close/>
                    <a:moveTo>
                      <a:pt x="247" y="659"/>
                    </a:moveTo>
                    <a:lnTo>
                      <a:pt x="292" y="606"/>
                    </a:lnTo>
                    <a:lnTo>
                      <a:pt x="292" y="606"/>
                    </a:lnTo>
                    <a:lnTo>
                      <a:pt x="247" y="659"/>
                    </a:lnTo>
                    <a:lnTo>
                      <a:pt x="247" y="659"/>
                    </a:lnTo>
                    <a:close/>
                    <a:moveTo>
                      <a:pt x="1204" y="1077"/>
                    </a:moveTo>
                    <a:lnTo>
                      <a:pt x="1152" y="1025"/>
                    </a:lnTo>
                    <a:lnTo>
                      <a:pt x="1152" y="1025"/>
                    </a:lnTo>
                    <a:lnTo>
                      <a:pt x="1204" y="1077"/>
                    </a:lnTo>
                    <a:lnTo>
                      <a:pt x="1204" y="1077"/>
                    </a:lnTo>
                    <a:close/>
                    <a:moveTo>
                      <a:pt x="1152" y="1077"/>
                    </a:moveTo>
                    <a:lnTo>
                      <a:pt x="1204" y="1025"/>
                    </a:lnTo>
                    <a:lnTo>
                      <a:pt x="1204" y="1025"/>
                    </a:lnTo>
                    <a:lnTo>
                      <a:pt x="1152" y="1077"/>
                    </a:lnTo>
                    <a:lnTo>
                      <a:pt x="1152" y="1077"/>
                    </a:lnTo>
                    <a:close/>
                    <a:moveTo>
                      <a:pt x="1226" y="1122"/>
                    </a:moveTo>
                    <a:lnTo>
                      <a:pt x="1174" y="1077"/>
                    </a:lnTo>
                    <a:lnTo>
                      <a:pt x="1174" y="1077"/>
                    </a:lnTo>
                    <a:lnTo>
                      <a:pt x="1226" y="1122"/>
                    </a:lnTo>
                    <a:lnTo>
                      <a:pt x="1226" y="1122"/>
                    </a:lnTo>
                    <a:close/>
                    <a:moveTo>
                      <a:pt x="1174" y="1122"/>
                    </a:moveTo>
                    <a:lnTo>
                      <a:pt x="1226" y="1077"/>
                    </a:lnTo>
                    <a:lnTo>
                      <a:pt x="1226" y="1077"/>
                    </a:lnTo>
                    <a:lnTo>
                      <a:pt x="1174" y="1122"/>
                    </a:lnTo>
                    <a:lnTo>
                      <a:pt x="1174" y="1122"/>
                    </a:lnTo>
                    <a:close/>
                    <a:moveTo>
                      <a:pt x="52" y="5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2" y="53"/>
                    </a:lnTo>
                    <a:lnTo>
                      <a:pt x="52" y="53"/>
                    </a:lnTo>
                    <a:close/>
                    <a:moveTo>
                      <a:pt x="0" y="53"/>
                    </a:moveTo>
                    <a:lnTo>
                      <a:pt x="52" y="0"/>
                    </a:lnTo>
                    <a:lnTo>
                      <a:pt x="52" y="0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FFFF"/>
              </a:solidFill>
              <a:ln w="7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6" name="Rectangle 478"/>
              <p:cNvSpPr>
                <a:spLocks noChangeArrowheads="1"/>
              </p:cNvSpPr>
              <p:nvPr/>
            </p:nvSpPr>
            <p:spPr bwMode="auto">
              <a:xfrm>
                <a:off x="7096825" y="4123185"/>
                <a:ext cx="2124762" cy="603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 smtClean="0">
                    <a:solidFill>
                      <a:srgbClr val="0033CC"/>
                    </a:solidFill>
                    <a:latin typeface="Arial" pitchFamily="34" charset="0"/>
                  </a:rPr>
                  <a:t>(</a:t>
                </a:r>
                <a:r>
                  <a:rPr lang="en-US" sz="1000" dirty="0" err="1" smtClean="0">
                    <a:solidFill>
                      <a:srgbClr val="0033CC"/>
                    </a:solidFill>
                    <a:latin typeface="Arial" pitchFamily="34" charset="0"/>
                  </a:rPr>
                  <a:t>Acrpora</a:t>
                </a:r>
                <a:r>
                  <a:rPr lang="en-US" sz="1000" dirty="0" smtClean="0">
                    <a:solidFill>
                      <a:srgbClr val="0033CC"/>
                    </a:solidFill>
                    <a:latin typeface="Arial" pitchFamily="34" charset="0"/>
                  </a:rPr>
                  <a:t> </a:t>
                </a:r>
                <a:r>
                  <a:rPr lang="en-US" sz="1000" dirty="0" err="1" smtClean="0">
                    <a:solidFill>
                      <a:srgbClr val="0033CC"/>
                    </a:solidFill>
                    <a:latin typeface="Arial" pitchFamily="34" charset="0"/>
                  </a:rPr>
                  <a:t>palmata</a:t>
                </a:r>
                <a:endParaRPr lang="en-US" sz="1000" dirty="0" smtClean="0">
                  <a:solidFill>
                    <a:srgbClr val="0033CC"/>
                  </a:solidFill>
                  <a:latin typeface="Arial" pitchFamily="34" charset="0"/>
                </a:endParaRPr>
              </a:p>
              <a:p>
                <a:r>
                  <a:rPr lang="en-US" sz="1000" dirty="0" smtClean="0">
                    <a:solidFill>
                      <a:srgbClr val="0033CC"/>
                    </a:solidFill>
                    <a:latin typeface="Arial" pitchFamily="34" charset="0"/>
                  </a:rPr>
                  <a:t>&lt;5 m from </a:t>
                </a:r>
                <a:r>
                  <a:rPr lang="en-US" sz="1000" dirty="0" err="1" smtClean="0">
                    <a:solidFill>
                      <a:srgbClr val="0033CC"/>
                    </a:solidFill>
                    <a:latin typeface="Arial" pitchFamily="34" charset="0"/>
                  </a:rPr>
                  <a:t>sealevel</a:t>
                </a:r>
                <a:endParaRPr lang="en-US" sz="1200" dirty="0" smtClean="0">
                  <a:solidFill>
                    <a:srgbClr val="0033CC"/>
                  </a:solidFill>
                  <a:latin typeface="Arial" pitchFamily="34" charset="0"/>
                </a:endParaRPr>
              </a:p>
            </p:txBody>
          </p:sp>
          <p:sp>
            <p:nvSpPr>
              <p:cNvPr id="237" name="Rectangle 479"/>
              <p:cNvSpPr>
                <a:spLocks noChangeArrowheads="1"/>
              </p:cNvSpPr>
              <p:nvPr/>
            </p:nvSpPr>
            <p:spPr bwMode="auto">
              <a:xfrm>
                <a:off x="2206529" y="5375724"/>
                <a:ext cx="3429167" cy="331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 dirty="0" err="1" smtClean="0">
                    <a:solidFill>
                      <a:srgbClr val="FF33CC"/>
                    </a:solidFill>
                    <a:latin typeface="Arial" pitchFamily="34" charset="0"/>
                  </a:rPr>
                  <a:t>Montastrea</a:t>
                </a:r>
                <a:r>
                  <a:rPr lang="en-US" sz="1100" dirty="0" smtClean="0">
                    <a:solidFill>
                      <a:srgbClr val="FF33CC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rgbClr val="FF33CC"/>
                    </a:solidFill>
                    <a:latin typeface="Arial" pitchFamily="34" charset="0"/>
                  </a:rPr>
                  <a:t>annularis</a:t>
                </a:r>
                <a:r>
                  <a:rPr lang="en-US" sz="1100" dirty="0" smtClean="0">
                    <a:solidFill>
                      <a:srgbClr val="FF33CC"/>
                    </a:solidFill>
                    <a:latin typeface="Arial" pitchFamily="34" charset="0"/>
                  </a:rPr>
                  <a:t> &lt;20 m</a:t>
                </a:r>
                <a:endParaRPr lang="en-US" sz="1600" dirty="0" smtClean="0">
                  <a:solidFill>
                    <a:srgbClr val="FF33CC"/>
                  </a:solidFill>
                  <a:latin typeface="Arial" pitchFamily="34" charset="0"/>
                </a:endParaRPr>
              </a:p>
            </p:txBody>
          </p:sp>
          <p:sp>
            <p:nvSpPr>
              <p:cNvPr id="238" name="Rectangle 480"/>
              <p:cNvSpPr>
                <a:spLocks noChangeArrowheads="1"/>
              </p:cNvSpPr>
              <p:nvPr/>
            </p:nvSpPr>
            <p:spPr bwMode="auto">
              <a:xfrm>
                <a:off x="1411402" y="4279364"/>
                <a:ext cx="2461080" cy="331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 dirty="0" smtClean="0">
                    <a:solidFill>
                      <a:srgbClr val="FFFF00"/>
                    </a:solidFill>
                    <a:latin typeface="Arial" pitchFamily="34" charset="0"/>
                  </a:rPr>
                  <a:t>P. </a:t>
                </a:r>
                <a:r>
                  <a:rPr lang="en-US" sz="1100" dirty="0" err="1" smtClean="0">
                    <a:solidFill>
                      <a:srgbClr val="FFFF00"/>
                    </a:solidFill>
                    <a:latin typeface="Arial" pitchFamily="34" charset="0"/>
                  </a:rPr>
                  <a:t>asteroides</a:t>
                </a:r>
                <a:r>
                  <a:rPr lang="en-US" sz="1100" dirty="0" smtClean="0">
                    <a:solidFill>
                      <a:srgbClr val="FFFF00"/>
                    </a:solidFill>
                    <a:latin typeface="Arial" pitchFamily="34" charset="0"/>
                  </a:rPr>
                  <a:t> &lt;40 m</a:t>
                </a:r>
                <a:endParaRPr lang="en-US" sz="1600" dirty="0" smtClean="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  <p:sp>
            <p:nvSpPr>
              <p:cNvPr id="239" name="Rectangle 481"/>
              <p:cNvSpPr>
                <a:spLocks noChangeArrowheads="1"/>
              </p:cNvSpPr>
              <p:nvPr/>
            </p:nvSpPr>
            <p:spPr bwMode="auto">
              <a:xfrm>
                <a:off x="1352749" y="3006542"/>
                <a:ext cx="1716155" cy="316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50" dirty="0" err="1" smtClean="0">
                    <a:solidFill>
                      <a:srgbClr val="00B0F0"/>
                    </a:solidFill>
                    <a:latin typeface="Arial" pitchFamily="34" charset="0"/>
                  </a:rPr>
                  <a:t>Diploria</a:t>
                </a:r>
                <a:r>
                  <a:rPr lang="en-US" sz="1050" dirty="0" smtClean="0">
                    <a:solidFill>
                      <a:srgbClr val="00B0F0"/>
                    </a:solidFill>
                    <a:latin typeface="Arial" pitchFamily="34" charset="0"/>
                  </a:rPr>
                  <a:t> &lt;40 m</a:t>
                </a:r>
                <a:endParaRPr lang="en-US" sz="1400" dirty="0" smtClean="0">
                  <a:solidFill>
                    <a:srgbClr val="00B0F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7" name="Rectangle 434"/>
            <p:cNvSpPr>
              <a:spLocks noChangeArrowheads="1"/>
            </p:cNvSpPr>
            <p:nvPr/>
          </p:nvSpPr>
          <p:spPr bwMode="auto">
            <a:xfrm>
              <a:off x="4223658" y="3189514"/>
              <a:ext cx="29815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</a:rPr>
                <a:t>120</a:t>
              </a:r>
              <a:endParaRPr lang="en-US" sz="11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Rectangle 438"/>
            <p:cNvSpPr>
              <a:spLocks noChangeArrowheads="1"/>
            </p:cNvSpPr>
            <p:nvPr/>
          </p:nvSpPr>
          <p:spPr bwMode="auto">
            <a:xfrm>
              <a:off x="4354286" y="2590800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</a:rPr>
                <a:t>80</a:t>
              </a:r>
              <a:endParaRPr lang="en-US" sz="11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" name="Rectangle 442"/>
            <p:cNvSpPr>
              <a:spLocks noChangeArrowheads="1"/>
            </p:cNvSpPr>
            <p:nvPr/>
          </p:nvSpPr>
          <p:spPr bwMode="auto">
            <a:xfrm>
              <a:off x="4354286" y="2013858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</a:rPr>
                <a:t>40</a:t>
              </a:r>
              <a:endParaRPr lang="en-US" sz="11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" name="Rectangle 445"/>
            <p:cNvSpPr>
              <a:spLocks noChangeArrowheads="1"/>
            </p:cNvSpPr>
            <p:nvPr/>
          </p:nvSpPr>
          <p:spPr bwMode="auto">
            <a:xfrm>
              <a:off x="4463146" y="1436918"/>
              <a:ext cx="1950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11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" name="Rectangle 446"/>
            <p:cNvSpPr>
              <a:spLocks noChangeArrowheads="1"/>
            </p:cNvSpPr>
            <p:nvPr/>
          </p:nvSpPr>
          <p:spPr bwMode="auto">
            <a:xfrm>
              <a:off x="4572000" y="1143000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11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" name="Rectangle 447"/>
            <p:cNvSpPr>
              <a:spLocks noChangeArrowheads="1"/>
            </p:cNvSpPr>
            <p:nvPr/>
          </p:nvSpPr>
          <p:spPr bwMode="auto">
            <a:xfrm>
              <a:off x="5519058" y="1121230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en-US" sz="11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3" name="Rectangle 448"/>
            <p:cNvSpPr>
              <a:spLocks noChangeArrowheads="1"/>
            </p:cNvSpPr>
            <p:nvPr/>
          </p:nvSpPr>
          <p:spPr bwMode="auto">
            <a:xfrm>
              <a:off x="6553200" y="1121230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en-US" sz="11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4" name="Rectangle 449"/>
            <p:cNvSpPr>
              <a:spLocks noChangeArrowheads="1"/>
            </p:cNvSpPr>
            <p:nvPr/>
          </p:nvSpPr>
          <p:spPr bwMode="auto">
            <a:xfrm>
              <a:off x="7620000" y="1132116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</a:rPr>
                <a:t>30</a:t>
              </a:r>
              <a:endParaRPr lang="en-US" sz="11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442" name="Rectangle 376"/>
          <p:cNvSpPr>
            <a:spLocks noChangeArrowheads="1"/>
          </p:cNvSpPr>
          <p:nvPr/>
        </p:nvSpPr>
        <p:spPr bwMode="auto">
          <a:xfrm>
            <a:off x="3657600" y="1981200"/>
            <a:ext cx="15645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Calendar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</a:rPr>
              <a:t>kabp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43" name="Rectangle 377"/>
          <p:cNvSpPr>
            <a:spLocks noChangeArrowheads="1"/>
          </p:cNvSpPr>
          <p:nvPr/>
        </p:nvSpPr>
        <p:spPr bwMode="auto">
          <a:xfrm rot="16200000">
            <a:off x="-544149" y="3744550"/>
            <a:ext cx="1974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m relative sea level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45" name="Rectangle 380"/>
          <p:cNvSpPr>
            <a:spLocks noChangeArrowheads="1"/>
          </p:cNvSpPr>
          <p:nvPr/>
        </p:nvSpPr>
        <p:spPr bwMode="auto">
          <a:xfrm>
            <a:off x="6934200" y="6477000"/>
            <a:ext cx="168635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 err="1" smtClean="0">
                <a:solidFill>
                  <a:srgbClr val="002060"/>
                </a:solidFill>
                <a:latin typeface="Arial" pitchFamily="34" charset="0"/>
              </a:rPr>
              <a:t>Peltier</a:t>
            </a:r>
            <a:r>
              <a:rPr lang="en-US" sz="1100" dirty="0" smtClean="0">
                <a:solidFill>
                  <a:srgbClr val="002060"/>
                </a:solidFill>
                <a:latin typeface="Arial" pitchFamily="34" charset="0"/>
              </a:rPr>
              <a:t> and Fairbanks 2006</a:t>
            </a:r>
          </a:p>
        </p:txBody>
      </p:sp>
      <p:cxnSp>
        <p:nvCxnSpPr>
          <p:cNvPr id="451" name="Straight Connector 450"/>
          <p:cNvCxnSpPr/>
          <p:nvPr/>
        </p:nvCxnSpPr>
        <p:spPr>
          <a:xfrm rot="16200000" flipH="1">
            <a:off x="1409700" y="2628900"/>
            <a:ext cx="4191000" cy="304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/>
          <p:cNvCxnSpPr/>
          <p:nvPr/>
        </p:nvCxnSpPr>
        <p:spPr>
          <a:xfrm rot="16200000" flipH="1">
            <a:off x="1447800" y="3429001"/>
            <a:ext cx="4191000" cy="1447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/>
          <p:cNvCxnSpPr/>
          <p:nvPr/>
        </p:nvCxnSpPr>
        <p:spPr>
          <a:xfrm rot="16200000" flipH="1">
            <a:off x="1714500" y="2171700"/>
            <a:ext cx="4191000" cy="396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TextBox 467"/>
          <p:cNvSpPr txBox="1"/>
          <p:nvPr/>
        </p:nvSpPr>
        <p:spPr>
          <a:xfrm>
            <a:off x="5475518" y="6211669"/>
            <a:ext cx="1063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120m in 16 ka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0.75 m/100y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7.5 mm/y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0" name="TextBox 469"/>
          <p:cNvSpPr txBox="1"/>
          <p:nvPr/>
        </p:nvSpPr>
        <p:spPr>
          <a:xfrm>
            <a:off x="3170271" y="6211669"/>
            <a:ext cx="985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120m in 6 ka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2 m/100y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20 mm/y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1" name="TextBox 470"/>
          <p:cNvSpPr txBox="1"/>
          <p:nvPr/>
        </p:nvSpPr>
        <p:spPr>
          <a:xfrm>
            <a:off x="4397832" y="6211669"/>
            <a:ext cx="1063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120m in 13 ka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C00000"/>
                </a:solidFill>
                <a:latin typeface="Calibri"/>
              </a:rPr>
              <a:t>0.92 m/100y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9.2 mm/y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http://www.fcpp.org/images/publications/sea%20level%20rise%20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25" y="1047750"/>
            <a:ext cx="3762375" cy="2838450"/>
          </a:xfrm>
          <a:prstGeom prst="rect">
            <a:avLst/>
          </a:prstGeom>
          <a:noFill/>
        </p:spPr>
      </p:pic>
      <p:sp>
        <p:nvSpPr>
          <p:cNvPr id="450" name="TextBox 449"/>
          <p:cNvSpPr txBox="1"/>
          <p:nvPr/>
        </p:nvSpPr>
        <p:spPr>
          <a:xfrm>
            <a:off x="914400" y="1295400"/>
            <a:ext cx="3515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Barbados </a:t>
            </a:r>
            <a:r>
              <a:rPr lang="en-US" dirty="0" err="1" smtClean="0">
                <a:solidFill>
                  <a:prstClr val="black"/>
                </a:solidFill>
              </a:rPr>
              <a:t>Meltwater</a:t>
            </a:r>
            <a:r>
              <a:rPr lang="en-US" dirty="0" smtClean="0">
                <a:solidFill>
                  <a:prstClr val="black"/>
                </a:solidFill>
              </a:rPr>
              <a:t> Curve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/>
          <a:lstStyle/>
          <a:p>
            <a:r>
              <a:rPr lang="en-US" dirty="0" smtClean="0"/>
              <a:t>Global RSL curves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781175"/>
            <a:ext cx="6580187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507115" y="3187473"/>
            <a:ext cx="228600" cy="2286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0801" y="2610535"/>
            <a:ext cx="1052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FF"/>
                </a:solidFill>
                <a:latin typeface="Calibri"/>
              </a:rPr>
              <a:t>3m @ 6.6ka</a:t>
            </a:r>
            <a:endParaRPr lang="en-US" sz="14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6172200"/>
            <a:ext cx="2039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B050"/>
                </a:solidFill>
                <a:latin typeface="Calibri"/>
              </a:rPr>
              <a:t>Fleming et al., EPSL, 1998</a:t>
            </a:r>
            <a:endParaRPr lang="en-US" sz="14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599" y="1981200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99"/>
                </a:solidFill>
                <a:latin typeface="Calibri"/>
              </a:rPr>
              <a:t>0.045 m/100 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99"/>
                </a:solidFill>
                <a:latin typeface="Calibri"/>
              </a:rPr>
              <a:t>0.45 mm/y</a:t>
            </a:r>
            <a:endParaRPr lang="en-US" sz="1800" dirty="0">
              <a:solidFill>
                <a:srgbClr val="000099"/>
              </a:solidFill>
              <a:latin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590799" y="2971800"/>
            <a:ext cx="3810000" cy="3048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666013" y="49911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44768" y="2612408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C00000"/>
                </a:solidFill>
                <a:latin typeface="Calibri"/>
              </a:rPr>
              <a:t>IPCC 0.1 m/100y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6477000" y="2743200"/>
            <a:ext cx="914400" cy="22860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581400"/>
            <a:ext cx="2895600" cy="304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8555184" y="4229100"/>
            <a:ext cx="4764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Calibri"/>
              </a:rPr>
              <a:t>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0.5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C00000"/>
                </a:solidFill>
                <a:latin typeface="Calibri"/>
              </a:rPr>
              <a:t>0.1</a:t>
            </a:r>
            <a:endParaRPr lang="en-US" sz="18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29967" y="3657600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m/100y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91300" y="3136900"/>
            <a:ext cx="1817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Projections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1" name="Elbow Connector 50"/>
          <p:cNvCxnSpPr/>
          <p:nvPr/>
        </p:nvCxnSpPr>
        <p:spPr>
          <a:xfrm flipV="1">
            <a:off x="5334000" y="4572000"/>
            <a:ext cx="2743200" cy="19050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860800" y="6211669"/>
            <a:ext cx="1582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C00000"/>
                </a:solidFill>
                <a:latin typeface="Calibri"/>
              </a:rPr>
              <a:t>~maximum over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C00000"/>
                </a:solidFill>
                <a:latin typeface="Calibri"/>
              </a:rPr>
              <a:t>last </a:t>
            </a:r>
            <a:r>
              <a:rPr lang="en-US" sz="1600" dirty="0" err="1" smtClean="0">
                <a:solidFill>
                  <a:srgbClr val="C00000"/>
                </a:solidFill>
                <a:latin typeface="Calibri"/>
              </a:rPr>
              <a:t>deglaciation</a:t>
            </a:r>
            <a:r>
              <a:rPr lang="en-US" sz="1600" dirty="0" smtClean="0">
                <a:solidFill>
                  <a:srgbClr val="C00000"/>
                </a:solidFill>
                <a:latin typeface="Calibri"/>
              </a:rPr>
              <a:t> </a:t>
            </a:r>
            <a:endParaRPr lang="en-US" sz="1600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/>
          <a:srcRect l="10000" t="7396" r="10000" b="4241"/>
          <a:stretch>
            <a:fillRect/>
          </a:stretch>
        </p:blipFill>
        <p:spPr bwMode="auto">
          <a:xfrm>
            <a:off x="5638800" y="2286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Straight Connector 35"/>
          <p:cNvCxnSpPr>
            <a:endCxn id="4" idx="0"/>
          </p:cNvCxnSpPr>
          <p:nvPr/>
        </p:nvCxnSpPr>
        <p:spPr>
          <a:xfrm rot="5400000" flipH="1" flipV="1">
            <a:off x="2224011" y="2134318"/>
            <a:ext cx="1495425" cy="78914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719320" y="1524000"/>
            <a:ext cx="1445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IPCC 1 m/100 yrs</a:t>
            </a:r>
            <a:endParaRPr lang="en-US" sz="1400" b="1" dirty="0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981200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m @ 2m/100y</a:t>
            </a:r>
          </a:p>
          <a:p>
            <a:r>
              <a:rPr lang="en-US" dirty="0" smtClean="0"/>
              <a:t>80m @ 1 m/100y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57400" y="2895600"/>
          <a:ext cx="4876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Wisconsin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DSL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1800" y="2133600"/>
            <a:ext cx="379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1/10  to 1/20  =  0.05 to 0.2 m/100 y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3381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Glacial Component Small: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719935"/>
            <a:ext cx="4913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Thermal Component Likely Dominant: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5257800"/>
            <a:ext cx="588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(3˚C ) (2x10</a:t>
            </a:r>
            <a:r>
              <a:rPr lang="en-US" baseline="30000" dirty="0" smtClean="0"/>
              <a:t>-4</a:t>
            </a:r>
            <a:r>
              <a:rPr lang="en-US" dirty="0" smtClean="0"/>
              <a:t> ˚C</a:t>
            </a:r>
            <a:r>
              <a:rPr lang="en-US" baseline="30000" dirty="0" smtClean="0"/>
              <a:t>-1</a:t>
            </a:r>
            <a:r>
              <a:rPr lang="en-US" dirty="0" smtClean="0"/>
              <a:t>)(1000m) = 0.6 m,     if in 100 y = 0.6 m/100y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24400" y="2133600"/>
            <a:ext cx="2057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24600" y="5318234"/>
            <a:ext cx="1219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6172200"/>
            <a:ext cx="479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Question: what drives SL change over last 6.6 ka?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Central </a:t>
            </a:r>
            <a:r>
              <a:rPr lang="en-US" dirty="0" err="1" smtClean="0"/>
              <a:t>Fennoscandia</a:t>
            </a:r>
            <a:r>
              <a:rPr lang="en-US" dirty="0" smtClean="0"/>
              <a:t>: channel or deep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1" y="962221"/>
            <a:ext cx="5181600" cy="589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363052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286000"/>
            <a:ext cx="1447800" cy="173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343400"/>
            <a:ext cx="3733800" cy="187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9823" y="205071"/>
            <a:ext cx="4944177" cy="665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3962400" cy="618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765175"/>
          </a:xfrm>
        </p:spPr>
        <p:txBody>
          <a:bodyPr/>
          <a:lstStyle/>
          <a:p>
            <a:r>
              <a:rPr lang="en-US"/>
              <a:t>Global sediment redistribution</a:t>
            </a:r>
            <a:endParaRPr lang="nb-NO"/>
          </a:p>
        </p:txBody>
      </p:sp>
      <p:pic>
        <p:nvPicPr>
          <p:cNvPr id="34829" name="Picture 13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765175"/>
            <a:ext cx="8893175" cy="4891088"/>
          </a:xfrm>
        </p:spPr>
      </p:pic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711950" y="618490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Amantov, 2007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Q00.JPG"/>
          <p:cNvPicPr>
            <a:picLocks noChangeAspect="1"/>
          </p:cNvPicPr>
          <p:nvPr/>
        </p:nvPicPr>
        <p:blipFill>
          <a:blip r:embed="rId2" cstate="print"/>
          <a:srcRect l="40670" t="949" r="3270" b="52222"/>
          <a:stretch>
            <a:fillRect/>
          </a:stretch>
        </p:blipFill>
        <p:spPr>
          <a:xfrm rot="16200000">
            <a:off x="2615485" y="329484"/>
            <a:ext cx="6019800" cy="70372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2"/>
            <a:ext cx="2632119" cy="8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b="8438"/>
          <a:stretch>
            <a:fillRect/>
          </a:stretch>
        </p:blipFill>
        <p:spPr bwMode="auto">
          <a:xfrm rot="16200000">
            <a:off x="508000" y="2006603"/>
            <a:ext cx="14224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810002"/>
            <a:ext cx="217205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4200525" y="2828927"/>
            <a:ext cx="1771650" cy="2133600"/>
          </a:xfrm>
          <a:custGeom>
            <a:avLst/>
            <a:gdLst>
              <a:gd name="connsiteX0" fmla="*/ 419100 w 1771650"/>
              <a:gd name="connsiteY0" fmla="*/ 0 h 2133600"/>
              <a:gd name="connsiteX1" fmla="*/ 0 w 1771650"/>
              <a:gd name="connsiteY1" fmla="*/ 342900 h 2133600"/>
              <a:gd name="connsiteX2" fmla="*/ 476250 w 1771650"/>
              <a:gd name="connsiteY2" fmla="*/ 542925 h 2133600"/>
              <a:gd name="connsiteX3" fmla="*/ 914400 w 1771650"/>
              <a:gd name="connsiteY3" fmla="*/ 723900 h 2133600"/>
              <a:gd name="connsiteX4" fmla="*/ 1076325 w 1771650"/>
              <a:gd name="connsiteY4" fmla="*/ 857250 h 2133600"/>
              <a:gd name="connsiteX5" fmla="*/ 1219200 w 1771650"/>
              <a:gd name="connsiteY5" fmla="*/ 1295400 h 2133600"/>
              <a:gd name="connsiteX6" fmla="*/ 1228725 w 1771650"/>
              <a:gd name="connsiteY6" fmla="*/ 1933575 h 2133600"/>
              <a:gd name="connsiteX7" fmla="*/ 1219200 w 1771650"/>
              <a:gd name="connsiteY7" fmla="*/ 2133600 h 2133600"/>
              <a:gd name="connsiteX8" fmla="*/ 1543050 w 1771650"/>
              <a:gd name="connsiteY8" fmla="*/ 1981200 h 2133600"/>
              <a:gd name="connsiteX9" fmla="*/ 1571625 w 1771650"/>
              <a:gd name="connsiteY9" fmla="*/ 1390650 h 2133600"/>
              <a:gd name="connsiteX10" fmla="*/ 1638300 w 1771650"/>
              <a:gd name="connsiteY10" fmla="*/ 1009650 h 2133600"/>
              <a:gd name="connsiteX11" fmla="*/ 1771650 w 1771650"/>
              <a:gd name="connsiteY11" fmla="*/ 704850 h 2133600"/>
              <a:gd name="connsiteX12" fmla="*/ 1381125 w 1771650"/>
              <a:gd name="connsiteY12" fmla="*/ 581025 h 2133600"/>
              <a:gd name="connsiteX13" fmla="*/ 809625 w 1771650"/>
              <a:gd name="connsiteY13" fmla="*/ 304800 h 2133600"/>
              <a:gd name="connsiteX14" fmla="*/ 533400 w 1771650"/>
              <a:gd name="connsiteY14" fmla="*/ 123825 h 2133600"/>
              <a:gd name="connsiteX15" fmla="*/ 419100 w 1771650"/>
              <a:gd name="connsiteY15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71650" h="2133600">
                <a:moveTo>
                  <a:pt x="419100" y="0"/>
                </a:moveTo>
                <a:lnTo>
                  <a:pt x="0" y="342900"/>
                </a:lnTo>
                <a:lnTo>
                  <a:pt x="476250" y="542925"/>
                </a:lnTo>
                <a:lnTo>
                  <a:pt x="914400" y="723900"/>
                </a:lnTo>
                <a:lnTo>
                  <a:pt x="1076325" y="857250"/>
                </a:lnTo>
                <a:lnTo>
                  <a:pt x="1219200" y="1295400"/>
                </a:lnTo>
                <a:lnTo>
                  <a:pt x="1228725" y="1933575"/>
                </a:lnTo>
                <a:lnTo>
                  <a:pt x="1219200" y="2133600"/>
                </a:lnTo>
                <a:lnTo>
                  <a:pt x="1543050" y="1981200"/>
                </a:lnTo>
                <a:lnTo>
                  <a:pt x="1571625" y="1390650"/>
                </a:lnTo>
                <a:lnTo>
                  <a:pt x="1638300" y="1009650"/>
                </a:lnTo>
                <a:lnTo>
                  <a:pt x="1771650" y="704850"/>
                </a:lnTo>
                <a:lnTo>
                  <a:pt x="1381125" y="581025"/>
                </a:lnTo>
                <a:lnTo>
                  <a:pt x="809625" y="304800"/>
                </a:lnTo>
                <a:lnTo>
                  <a:pt x="533400" y="123825"/>
                </a:lnTo>
                <a:lnTo>
                  <a:pt x="419100" y="0"/>
                </a:ln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3400" y="2838452"/>
            <a:ext cx="5229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 /4.8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3276602"/>
            <a:ext cx="4732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 /11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4514850" y="2708361"/>
            <a:ext cx="4732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 /30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 rot="1372172">
            <a:off x="4343400" y="1828802"/>
            <a:ext cx="81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asthen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304800"/>
            <a:ext cx="6091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Asthenosphere</a:t>
            </a:r>
            <a:r>
              <a:rPr lang="en-US" sz="3600" dirty="0" smtClean="0"/>
              <a:t> and Lithosphere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5684" y="1600200"/>
            <a:ext cx="42326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6324600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http://www.geology.um.maine.edu/geodynamics/AnalogWebsite/UndergradProjects2008/CalvinBeebeWebsite/sella.jpg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5638800"/>
            <a:ext cx="214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Sella</a:t>
            </a:r>
            <a:r>
              <a:rPr lang="en-US" dirty="0" smtClean="0"/>
              <a:t> et al., GRL,2007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00200"/>
            <a:ext cx="42326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370" r="57816" b="935"/>
          <a:stretch>
            <a:fillRect/>
          </a:stretch>
        </p:blipFill>
        <p:spPr bwMode="auto">
          <a:xfrm rot="5400000">
            <a:off x="3392805" y="-1636395"/>
            <a:ext cx="2362200" cy="807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943" b="48289"/>
          <a:stretch>
            <a:fillRect/>
          </a:stretch>
        </p:blipFill>
        <p:spPr bwMode="auto">
          <a:xfrm rot="5400000">
            <a:off x="1523400" y="2972400"/>
            <a:ext cx="3048000" cy="22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943" t="53436" b="8623"/>
          <a:stretch>
            <a:fillRect/>
          </a:stretch>
        </p:blipFill>
        <p:spPr bwMode="auto">
          <a:xfrm rot="5400000">
            <a:off x="-152400" y="40767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609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Carry pressure field with deformation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3505200"/>
            <a:ext cx="23622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1-equation Correspondence principle models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34290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2-equation decoupled elastic and viscous models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648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Thick lithosphere to manage peripheral bulge ~Daly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46482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Deep flow gets right bulge ~</a:t>
            </a:r>
            <a:r>
              <a:rPr lang="en-US" dirty="0" err="1" smtClean="0"/>
              <a:t>Haskel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7564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Reason for persistence: Methods of Solution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6116419"/>
            <a:ext cx="462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important at low order harmonics (sea level) 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lithophere</a:t>
            </a:r>
            <a:r>
              <a:rPr lang="en-US" dirty="0" smtClean="0"/>
              <a:t> “cure” impacts </a:t>
            </a:r>
            <a:r>
              <a:rPr lang="en-US" dirty="0" err="1" smtClean="0"/>
              <a:t>asthenosphere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1981200"/>
            <a:ext cx="119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Love, 1911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4735" y="1600200"/>
            <a:ext cx="52345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62484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http://web.ics.purdue.edu/~ecalais/projects/noam/jgr06/noam.jpg∩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6488668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http://web.ics.purdue.edu/~ecalais/projects/noam/jgr06/noam.jpg∩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423775" cy="558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78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Differences </a:t>
            </a:r>
            <a:r>
              <a:rPr lang="en-US" sz="3200" dirty="0" err="1" smtClean="0"/>
              <a:t>inportant</a:t>
            </a:r>
            <a:r>
              <a:rPr lang="en-US" sz="3200" dirty="0" smtClean="0"/>
              <a:t>: Peripheral bulge is diagnostic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91871" y="6488668"/>
            <a:ext cx="14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Cathles, 1975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2304" r="5180"/>
          <a:stretch>
            <a:fillRect/>
          </a:stretch>
        </p:blipFill>
        <p:spPr bwMode="auto">
          <a:xfrm>
            <a:off x="3810000" y="457200"/>
            <a:ext cx="533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239000" y="381000"/>
            <a:ext cx="158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21</a:t>
            </a:r>
            <a:r>
              <a:rPr lang="en-US" dirty="0" smtClean="0"/>
              <a:t> Pa S Uplift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3409950"/>
            <a:ext cx="1428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Rate of Uplift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133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76600"/>
            <a:ext cx="313550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71600" y="6545818"/>
            <a:ext cx="214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Sella</a:t>
            </a:r>
            <a:r>
              <a:rPr lang="en-US" dirty="0" smtClean="0"/>
              <a:t> et al., GRL,2007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1871" y="6488668"/>
            <a:ext cx="14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Cathles, 1975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228600"/>
            <a:ext cx="299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to my 1971 interpretation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9589" r="2692"/>
          <a:stretch>
            <a:fillRect/>
          </a:stretch>
        </p:blipFill>
        <p:spPr bwMode="auto">
          <a:xfrm>
            <a:off x="0" y="609600"/>
            <a:ext cx="6172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t="12620" r="6009" b="14873"/>
          <a:stretch>
            <a:fillRect/>
          </a:stretch>
        </p:blipFill>
        <p:spPr bwMode="auto">
          <a:xfrm>
            <a:off x="4376738" y="3886200"/>
            <a:ext cx="47672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20000">
            <a:off x="5492091" y="943832"/>
            <a:ext cx="3452913" cy="273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002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Sealevel</a:t>
            </a:r>
            <a:r>
              <a:rPr lang="en-US" sz="3200" dirty="0" smtClean="0"/>
              <a:t> impacted by longest load </a:t>
            </a:r>
            <a:r>
              <a:rPr lang="en-US" sz="3200" dirty="0" err="1" smtClean="0"/>
              <a:t>wavelenghts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533400"/>
            <a:ext cx="15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Deep flow vital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Documents and Settings\Administrator\Desktop\Lithosphere\10cuplift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6200" y="381000"/>
            <a:ext cx="5227638" cy="6477000"/>
          </a:xfrm>
          <a:noFill/>
          <a:ln/>
        </p:spPr>
      </p:pic>
      <p:grpSp>
        <p:nvGrpSpPr>
          <p:cNvPr id="21" name="Group 20"/>
          <p:cNvGrpSpPr/>
          <p:nvPr/>
        </p:nvGrpSpPr>
        <p:grpSpPr>
          <a:xfrm>
            <a:off x="863600" y="2362200"/>
            <a:ext cx="3175000" cy="3810000"/>
            <a:chOff x="5715000" y="1295400"/>
            <a:chExt cx="3175000" cy="3810000"/>
          </a:xfrm>
        </p:grpSpPr>
        <p:pic>
          <p:nvPicPr>
            <p:cNvPr id="12294" name="Picture 6" descr="C:\Documents and Settings\Administrator\Desktop\Lithosphere\11cloaction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1524000"/>
              <a:ext cx="3175000" cy="3581400"/>
            </a:xfrm>
            <a:prstGeom prst="rect">
              <a:avLst/>
            </a:prstGeom>
            <a:noFill/>
          </p:spPr>
        </p:pic>
        <p:sp>
          <p:nvSpPr>
            <p:cNvPr id="12295" name="Oval 7"/>
            <p:cNvSpPr>
              <a:spLocks noChangeArrowheads="1"/>
            </p:cNvSpPr>
            <p:nvPr/>
          </p:nvSpPr>
          <p:spPr bwMode="auto">
            <a:xfrm>
              <a:off x="7848600" y="1676400"/>
              <a:ext cx="228600" cy="2286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7010400" y="2590800"/>
              <a:ext cx="228600" cy="2286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2297" name="Oval 9"/>
            <p:cNvSpPr>
              <a:spLocks noChangeArrowheads="1"/>
            </p:cNvSpPr>
            <p:nvPr/>
          </p:nvSpPr>
          <p:spPr bwMode="auto">
            <a:xfrm>
              <a:off x="6629400" y="2286000"/>
              <a:ext cx="228600" cy="2286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2298" name="Oval 10"/>
            <p:cNvSpPr>
              <a:spLocks noChangeArrowheads="1"/>
            </p:cNvSpPr>
            <p:nvPr/>
          </p:nvSpPr>
          <p:spPr bwMode="auto">
            <a:xfrm>
              <a:off x="6858000" y="2743200"/>
              <a:ext cx="228600" cy="2286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6400800" y="2590800"/>
              <a:ext cx="2904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7772400" y="1295400"/>
              <a:ext cx="3321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6781800" y="2057400"/>
              <a:ext cx="330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7010400" y="2819400"/>
              <a:ext cx="3866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M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15000" y="3429000"/>
            <a:ext cx="2082800" cy="1327150"/>
            <a:chOff x="2209800" y="3429000"/>
            <a:chExt cx="2082800" cy="1327150"/>
          </a:xfrm>
        </p:grpSpPr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3886200" y="3810000"/>
              <a:ext cx="3429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>
              <a:off x="3962400" y="4419600"/>
              <a:ext cx="330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3276600" y="3429000"/>
              <a:ext cx="3079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2209800" y="4419600"/>
              <a:ext cx="376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M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8600" y="21012"/>
            <a:ext cx="487486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Asthenosphere</a:t>
            </a:r>
            <a:r>
              <a:rPr lang="en-US" sz="3600" dirty="0" smtClean="0"/>
              <a:t> impacted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" y="609600"/>
            <a:ext cx="4343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Thick lithosphere precludes modeling it</a:t>
            </a:r>
          </a:p>
          <a:p>
            <a:pPr>
              <a:buFontTx/>
              <a:buChar char="-"/>
            </a:pPr>
            <a:r>
              <a:rPr lang="en-US" sz="2800" dirty="0" smtClean="0"/>
              <a:t> widespread evidence </a:t>
            </a:r>
            <a:r>
              <a:rPr lang="en-US" sz="2000" dirty="0" smtClean="0"/>
              <a:t>(small loads with fast decay)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488668"/>
            <a:ext cx="14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Cathles, 1975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Documents and Settings\Administrator\Desktop\Lithosphere\9cspectra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00"/>
          <a:stretch>
            <a:fillRect/>
          </a:stretch>
        </p:blipFill>
        <p:spPr>
          <a:xfrm rot="-120000">
            <a:off x="643191" y="304810"/>
            <a:ext cx="7543800" cy="6423510"/>
          </a:xfrm>
          <a:solidFill>
            <a:schemeClr val="bg1"/>
          </a:solidFill>
          <a:ln/>
        </p:spPr>
      </p:pic>
      <p:sp>
        <p:nvSpPr>
          <p:cNvPr id="7" name="Rectangle 6"/>
          <p:cNvSpPr/>
          <p:nvPr/>
        </p:nvSpPr>
        <p:spPr>
          <a:xfrm>
            <a:off x="2209800" y="2743200"/>
            <a:ext cx="533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9400" y="2514600"/>
            <a:ext cx="2286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55951" y="2265457"/>
            <a:ext cx="228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0" y="23622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 /5</a:t>
            </a:r>
            <a:endParaRPr lang="en-US" sz="1200" dirty="0"/>
          </a:p>
        </p:txBody>
      </p:sp>
      <p:sp>
        <p:nvSpPr>
          <p:cNvPr id="12" name="Freeform 11"/>
          <p:cNvSpPr/>
          <p:nvPr/>
        </p:nvSpPr>
        <p:spPr>
          <a:xfrm rot="238755">
            <a:off x="2286000" y="2489200"/>
            <a:ext cx="222250" cy="44450"/>
          </a:xfrm>
          <a:custGeom>
            <a:avLst/>
            <a:gdLst>
              <a:gd name="connsiteX0" fmla="*/ 0 w 222250"/>
              <a:gd name="connsiteY0" fmla="*/ 0 h 44450"/>
              <a:gd name="connsiteX1" fmla="*/ 222250 w 222250"/>
              <a:gd name="connsiteY1" fmla="*/ 4445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2250" h="44450">
                <a:moveTo>
                  <a:pt x="0" y="0"/>
                </a:moveTo>
                <a:lnTo>
                  <a:pt x="222250" y="4445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238755">
            <a:off x="2659375" y="2579408"/>
            <a:ext cx="222250" cy="44450"/>
          </a:xfrm>
          <a:custGeom>
            <a:avLst/>
            <a:gdLst>
              <a:gd name="connsiteX0" fmla="*/ 0 w 222250"/>
              <a:gd name="connsiteY0" fmla="*/ 0 h 44450"/>
              <a:gd name="connsiteX1" fmla="*/ 222250 w 222250"/>
              <a:gd name="connsiteY1" fmla="*/ 4445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2250" h="44450">
                <a:moveTo>
                  <a:pt x="0" y="0"/>
                </a:moveTo>
                <a:lnTo>
                  <a:pt x="222250" y="4445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238755">
            <a:off x="3103875" y="2160308"/>
            <a:ext cx="222250" cy="44450"/>
          </a:xfrm>
          <a:custGeom>
            <a:avLst/>
            <a:gdLst>
              <a:gd name="connsiteX0" fmla="*/ 0 w 222250"/>
              <a:gd name="connsiteY0" fmla="*/ 0 h 44450"/>
              <a:gd name="connsiteX1" fmla="*/ 222250 w 222250"/>
              <a:gd name="connsiteY1" fmla="*/ 4445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2250" h="44450">
                <a:moveTo>
                  <a:pt x="0" y="0"/>
                </a:moveTo>
                <a:lnTo>
                  <a:pt x="222250" y="4445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477676">
            <a:off x="3423695" y="2284219"/>
            <a:ext cx="549434" cy="116694"/>
          </a:xfrm>
          <a:custGeom>
            <a:avLst/>
            <a:gdLst>
              <a:gd name="connsiteX0" fmla="*/ 0 w 222250"/>
              <a:gd name="connsiteY0" fmla="*/ 0 h 44450"/>
              <a:gd name="connsiteX1" fmla="*/ 222250 w 222250"/>
              <a:gd name="connsiteY1" fmla="*/ 4445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2250" h="44450">
                <a:moveTo>
                  <a:pt x="0" y="0"/>
                </a:moveTo>
                <a:lnTo>
                  <a:pt x="222250" y="4445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90750" y="1905000"/>
            <a:ext cx="83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95400" y="22860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33600" y="2197100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95800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013721">
            <a:off x="3175431" y="2047388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no </a:t>
            </a:r>
            <a:r>
              <a:rPr lang="en-US" sz="1000" dirty="0" err="1" smtClean="0">
                <a:solidFill>
                  <a:srgbClr val="FF0000"/>
                </a:solidFill>
              </a:rPr>
              <a:t>asthen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0" y="2895600"/>
            <a:ext cx="3810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3352800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9361764">
            <a:off x="2955920" y="3276307"/>
            <a:ext cx="3810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9185819">
            <a:off x="3327482" y="2998443"/>
            <a:ext cx="214782" cy="78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62300" y="2851150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1/11</a:t>
            </a:r>
            <a:endParaRPr lang="en-US" sz="10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514600" y="2940050"/>
            <a:ext cx="304800" cy="762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3505200" y="2895600"/>
            <a:ext cx="304800" cy="152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812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295400" y="2667000"/>
            <a:ext cx="914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74760" y="2618096"/>
            <a:ext cx="14606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D=50x10</a:t>
            </a:r>
            <a:r>
              <a:rPr lang="en-US" sz="16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23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Nm </a:t>
            </a:r>
          </a:p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188 km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9502" y="2892290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 /11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071853" y="2193898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 /30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1600200" y="1371600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 rot="1149537">
            <a:off x="1856884" y="1186222"/>
            <a:ext cx="2490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0.5x10</a:t>
            </a:r>
            <a:r>
              <a:rPr lang="en-US" sz="1600" baseline="30000" dirty="0" smtClean="0">
                <a:solidFill>
                  <a:srgbClr val="008000"/>
                </a:solidFill>
              </a:rPr>
              <a:t>23</a:t>
            </a:r>
            <a:r>
              <a:rPr lang="en-US" sz="1600" dirty="0" smtClean="0">
                <a:solidFill>
                  <a:srgbClr val="008000"/>
                </a:solidFill>
              </a:rPr>
              <a:t> Nm, 19 km, </a:t>
            </a:r>
            <a:r>
              <a:rPr lang="en-US" sz="1600" dirty="0" err="1" smtClean="0">
                <a:solidFill>
                  <a:srgbClr val="008000"/>
                </a:solidFill>
              </a:rPr>
              <a:t>asthen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883401">
            <a:off x="1771650" y="250825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</a:rPr>
              <a:t>asthen</a:t>
            </a:r>
            <a:r>
              <a:rPr lang="en-US" sz="1000" dirty="0" smtClean="0">
                <a:solidFill>
                  <a:srgbClr val="FF0000"/>
                </a:solidFill>
              </a:rPr>
              <a:t> 75 km, 4x10</a:t>
            </a:r>
            <a:r>
              <a:rPr lang="en-US" sz="1000" baseline="30000" dirty="0" smtClean="0">
                <a:solidFill>
                  <a:srgbClr val="FF0000"/>
                </a:solidFill>
              </a:rPr>
              <a:t>20</a:t>
            </a:r>
            <a:r>
              <a:rPr lang="en-US" sz="1000" dirty="0" smtClean="0">
                <a:solidFill>
                  <a:srgbClr val="FF0000"/>
                </a:solidFill>
              </a:rPr>
              <a:t> p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1752600"/>
            <a:ext cx="14606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D=50x10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23</a:t>
            </a:r>
            <a:r>
              <a:rPr lang="en-US" sz="1600" b="1" dirty="0" smtClean="0">
                <a:solidFill>
                  <a:srgbClr val="FF0000"/>
                </a:solidFill>
              </a:rPr>
              <a:t> Nm 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88 km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152633" y="2415654"/>
            <a:ext cx="491319" cy="245659"/>
          </a:xfrm>
          <a:custGeom>
            <a:avLst/>
            <a:gdLst>
              <a:gd name="connsiteX0" fmla="*/ 0 w 491319"/>
              <a:gd name="connsiteY0" fmla="*/ 0 h 245659"/>
              <a:gd name="connsiteX1" fmla="*/ 491319 w 491319"/>
              <a:gd name="connsiteY1" fmla="*/ 245659 h 24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1319" h="245659">
                <a:moveTo>
                  <a:pt x="0" y="0"/>
                </a:moveTo>
                <a:lnTo>
                  <a:pt x="491319" y="24565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825087" y="2838734"/>
            <a:ext cx="409432" cy="136478"/>
          </a:xfrm>
          <a:custGeom>
            <a:avLst/>
            <a:gdLst>
              <a:gd name="connsiteX0" fmla="*/ 0 w 409432"/>
              <a:gd name="connsiteY0" fmla="*/ 0 h 136478"/>
              <a:gd name="connsiteX1" fmla="*/ 409432 w 409432"/>
              <a:gd name="connsiteY1" fmla="*/ 136478 h 13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432" h="136478">
                <a:moveTo>
                  <a:pt x="0" y="0"/>
                </a:moveTo>
                <a:lnTo>
                  <a:pt x="409432" y="136478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862316" y="2811439"/>
            <a:ext cx="218365" cy="95534"/>
          </a:xfrm>
          <a:custGeom>
            <a:avLst/>
            <a:gdLst>
              <a:gd name="connsiteX0" fmla="*/ 0 w 218365"/>
              <a:gd name="connsiteY0" fmla="*/ 0 h 95534"/>
              <a:gd name="connsiteX1" fmla="*/ 218365 w 218365"/>
              <a:gd name="connsiteY1" fmla="*/ 95534 h 9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8365" h="95534">
                <a:moveTo>
                  <a:pt x="0" y="0"/>
                </a:moveTo>
                <a:lnTo>
                  <a:pt x="218365" y="9553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558352" y="3029803"/>
            <a:ext cx="163773" cy="245660"/>
          </a:xfrm>
          <a:custGeom>
            <a:avLst/>
            <a:gdLst>
              <a:gd name="connsiteX0" fmla="*/ 0 w 163773"/>
              <a:gd name="connsiteY0" fmla="*/ 0 h 245660"/>
              <a:gd name="connsiteX1" fmla="*/ 163773 w 163773"/>
              <a:gd name="connsiteY1" fmla="*/ 40943 h 245660"/>
              <a:gd name="connsiteX2" fmla="*/ 81887 w 163773"/>
              <a:gd name="connsiteY2" fmla="*/ 245660 h 245660"/>
              <a:gd name="connsiteX3" fmla="*/ 81887 w 163773"/>
              <a:gd name="connsiteY3" fmla="*/ 245660 h 24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773" h="245660">
                <a:moveTo>
                  <a:pt x="0" y="0"/>
                </a:moveTo>
                <a:lnTo>
                  <a:pt x="163773" y="40943"/>
                </a:lnTo>
                <a:lnTo>
                  <a:pt x="81887" y="245660"/>
                </a:lnTo>
                <a:lnTo>
                  <a:pt x="81887" y="24566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189863" y="4162567"/>
            <a:ext cx="327546" cy="532263"/>
          </a:xfrm>
          <a:custGeom>
            <a:avLst/>
            <a:gdLst>
              <a:gd name="connsiteX0" fmla="*/ 286603 w 327546"/>
              <a:gd name="connsiteY0" fmla="*/ 0 h 532263"/>
              <a:gd name="connsiteX1" fmla="*/ 327546 w 327546"/>
              <a:gd name="connsiteY1" fmla="*/ 341194 h 532263"/>
              <a:gd name="connsiteX2" fmla="*/ 27295 w 327546"/>
              <a:gd name="connsiteY2" fmla="*/ 532263 h 532263"/>
              <a:gd name="connsiteX3" fmla="*/ 0 w 327546"/>
              <a:gd name="connsiteY3" fmla="*/ 272955 h 53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546" h="532263">
                <a:moveTo>
                  <a:pt x="286603" y="0"/>
                </a:moveTo>
                <a:lnTo>
                  <a:pt x="327546" y="341194"/>
                </a:lnTo>
                <a:lnTo>
                  <a:pt x="27295" y="532263"/>
                </a:lnTo>
                <a:lnTo>
                  <a:pt x="0" y="27295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080294" y="3752491"/>
            <a:ext cx="43132" cy="353683"/>
          </a:xfrm>
          <a:custGeom>
            <a:avLst/>
            <a:gdLst>
              <a:gd name="connsiteX0" fmla="*/ 0 w 43132"/>
              <a:gd name="connsiteY0" fmla="*/ 0 h 353683"/>
              <a:gd name="connsiteX1" fmla="*/ 43132 w 43132"/>
              <a:gd name="connsiteY1" fmla="*/ 353683 h 35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132" h="353683">
                <a:moveTo>
                  <a:pt x="0" y="0"/>
                </a:moveTo>
                <a:lnTo>
                  <a:pt x="43132" y="35368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864634" y="3209026"/>
            <a:ext cx="94891" cy="138023"/>
          </a:xfrm>
          <a:custGeom>
            <a:avLst/>
            <a:gdLst>
              <a:gd name="connsiteX0" fmla="*/ 0 w 94891"/>
              <a:gd name="connsiteY0" fmla="*/ 0 h 138023"/>
              <a:gd name="connsiteX1" fmla="*/ 94891 w 94891"/>
              <a:gd name="connsiteY1" fmla="*/ 138023 h 13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891" h="138023">
                <a:moveTo>
                  <a:pt x="0" y="0"/>
                </a:moveTo>
                <a:lnTo>
                  <a:pt x="94891" y="13802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 rot="1392776">
            <a:off x="3834070" y="3159550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</a:rPr>
              <a:t>no </a:t>
            </a:r>
            <a:r>
              <a:rPr lang="en-US" sz="1050" dirty="0" err="1" smtClean="0">
                <a:solidFill>
                  <a:schemeClr val="accent1">
                    <a:lumMod val="75000"/>
                  </a:schemeClr>
                </a:solidFill>
              </a:rPr>
              <a:t>asth</a:t>
            </a:r>
            <a:endParaRPr lang="en-US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392776">
            <a:off x="3571088" y="3256505"/>
            <a:ext cx="4171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chemeClr val="accent1">
                    <a:lumMod val="75000"/>
                  </a:schemeClr>
                </a:solidFill>
              </a:rPr>
              <a:t>asth</a:t>
            </a:r>
            <a:endParaRPr lang="en-US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600" y="228600"/>
            <a:ext cx="544232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Asthenosphere</a:t>
            </a:r>
            <a:r>
              <a:rPr lang="en-US" sz="3200" dirty="0" smtClean="0"/>
              <a:t> in </a:t>
            </a:r>
            <a:r>
              <a:rPr lang="en-US" sz="3200" dirty="0" err="1" smtClean="0"/>
              <a:t>Fennoscandia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1600200" y="3581400"/>
            <a:ext cx="2141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McConnell’s 1968 FT </a:t>
            </a:r>
            <a:r>
              <a:rPr lang="en-US" dirty="0" err="1" smtClean="0"/>
              <a:t>shorline</a:t>
            </a:r>
            <a:r>
              <a:rPr lang="en-US" dirty="0" smtClean="0"/>
              <a:t> decay times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25064" y="914400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576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54934" y="849868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69 km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0" y="2286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395 km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0" y="411480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3800 km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0" y="6059269"/>
            <a:ext cx="827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26,600</a:t>
            </a:r>
          </a:p>
          <a:p>
            <a:pPr algn="ctr"/>
            <a:r>
              <a:rPr lang="en-US" dirty="0" smtClean="0"/>
              <a:t>km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691871" y="6488668"/>
            <a:ext cx="14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Cathles, 1975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1126</Words>
  <Application>Microsoft Office PowerPoint</Application>
  <PresentationFormat>On-screen Show (4:3)</PresentationFormat>
  <Paragraphs>384</Paragraphs>
  <Slides>40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Symbol</vt:lpstr>
      <vt:lpstr>Office Theme</vt:lpstr>
      <vt:lpstr>Equation</vt:lpstr>
      <vt:lpstr>Global GIA Modeling</vt:lpstr>
      <vt:lpstr>Outline</vt:lpstr>
      <vt:lpstr>Daly’s 1934 Bulge Dilemma persists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Design</vt:lpstr>
      <vt:lpstr>“Dupuit”  1D Ice Model converts ice edges to elevation</vt:lpstr>
      <vt:lpstr>PowerPoint Presentation</vt:lpstr>
      <vt:lpstr>PowerPoint Presentation</vt:lpstr>
      <vt:lpstr>PowerPoint Presentation</vt:lpstr>
      <vt:lpstr>Eustasy Matches</vt:lpstr>
      <vt:lpstr>PowerPoint Presentation</vt:lpstr>
      <vt:lpstr>PowerPoint Presentation</vt:lpstr>
      <vt:lpstr>Next emergence England -&gt; Sweden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Rate of uplift today</vt:lpstr>
      <vt:lpstr>Basal t for Thin Ice EU</vt:lpstr>
      <vt:lpstr>Back of envelope look at future sea level</vt:lpstr>
      <vt:lpstr>Global RSL curves</vt:lpstr>
      <vt:lpstr>Predictions</vt:lpstr>
      <vt:lpstr>Central Fennoscandia: channel or deep</vt:lpstr>
      <vt:lpstr>PowerPoint Presentation</vt:lpstr>
      <vt:lpstr>Global sediment redistribution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Lawrence M. Cathles</cp:lastModifiedBy>
  <cp:revision>108</cp:revision>
  <dcterms:created xsi:type="dcterms:W3CDTF">2011-08-13T15:44:14Z</dcterms:created>
  <dcterms:modified xsi:type="dcterms:W3CDTF">2020-12-01T20:58:32Z</dcterms:modified>
</cp:coreProperties>
</file>